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3" r:id="rId1"/>
  </p:sldMasterIdLst>
  <p:notesMasterIdLst>
    <p:notesMasterId r:id="rId32"/>
  </p:notesMasterIdLst>
  <p:sldIdLst>
    <p:sldId id="256" r:id="rId2"/>
    <p:sldId id="759" r:id="rId3"/>
    <p:sldId id="760" r:id="rId4"/>
    <p:sldId id="681" r:id="rId5"/>
    <p:sldId id="704" r:id="rId6"/>
    <p:sldId id="761" r:id="rId7"/>
    <p:sldId id="705" r:id="rId8"/>
    <p:sldId id="747" r:id="rId9"/>
    <p:sldId id="706" r:id="rId10"/>
    <p:sldId id="763" r:id="rId11"/>
    <p:sldId id="764" r:id="rId12"/>
    <p:sldId id="765" r:id="rId13"/>
    <p:sldId id="708" r:id="rId14"/>
    <p:sldId id="707" r:id="rId15"/>
    <p:sldId id="768" r:id="rId16"/>
    <p:sldId id="769" r:id="rId17"/>
    <p:sldId id="770" r:id="rId18"/>
    <p:sldId id="771" r:id="rId19"/>
    <p:sldId id="766" r:id="rId20"/>
    <p:sldId id="767" r:id="rId21"/>
    <p:sldId id="757" r:id="rId22"/>
    <p:sldId id="758" r:id="rId23"/>
    <p:sldId id="772" r:id="rId24"/>
    <p:sldId id="306" r:id="rId25"/>
    <p:sldId id="773" r:id="rId26"/>
    <p:sldId id="774" r:id="rId27"/>
    <p:sldId id="748" r:id="rId28"/>
    <p:sldId id="749" r:id="rId29"/>
    <p:sldId id="762" r:id="rId30"/>
    <p:sldId id="738" r:id="rId31"/>
  </p:sldIdLst>
  <p:sldSz cx="9144000" cy="5143500" type="screen16x9"/>
  <p:notesSz cx="6858000" cy="9144000"/>
  <p:defaultTextStyle>
    <a:defPPr>
      <a:defRPr lang="en-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940675A-B579-460E-94D1-54222C63F5DA}" styleName="">
    <a:wholeTbl>
      <a:tcTxStyle>
        <a:font>
          <a:latin typeface="+mn-lt"/>
          <a:ea typeface="+mn-ea"/>
          <a:cs typeface="+mn-cs"/>
        </a:font>
        <a:srgbClr val="000000"/>
      </a:tcTxStyle>
      <a:tcStyle>
        <a:tcBdr>
          <a:left>
            <a:ln w="12701" cap="flat" cmpd="sng" algn="ctr">
              <a:solidFill>
                <a:srgbClr val="000000"/>
              </a:solidFill>
              <a:prstDash val="solid"/>
              <a:round/>
              <a:headEnd type="none" w="med" len="med"/>
              <a:tailEnd type="none" w="med" len="med"/>
            </a:ln>
          </a:left>
          <a:right>
            <a:ln w="12701" cap="flat" cmpd="sng" algn="ctr">
              <a:solidFill>
                <a:srgbClr val="000000"/>
              </a:solidFill>
              <a:prstDash val="solid"/>
              <a:round/>
              <a:headEnd type="none" w="med" len="med"/>
              <a:tailEnd type="none" w="med" len="med"/>
            </a:ln>
          </a:right>
          <a:top>
            <a:ln w="12701" cap="flat" cmpd="sng" algn="ctr">
              <a:solidFill>
                <a:srgbClr val="000000"/>
              </a:solidFill>
              <a:prstDash val="solid"/>
              <a:round/>
              <a:headEnd type="none" w="med" len="med"/>
              <a:tailEnd type="none" w="med" len="med"/>
            </a:ln>
          </a:top>
          <a:bottom>
            <a:ln w="12701" cap="flat" cmpd="sng" algn="ctr">
              <a:solidFill>
                <a:srgbClr val="000000"/>
              </a:solidFill>
              <a:prstDash val="solid"/>
              <a:round/>
              <a:headEnd type="none" w="med" len="med"/>
              <a:tailEnd type="none" w="med" len="med"/>
            </a:ln>
          </a:bottom>
        </a:tcBdr>
      </a:tcStyle>
    </a:wholeTbl>
  </a:tblStyle>
  <a:tblStyle styleId="{12ACAA50-B3C0-4FEF-8DD3-66675128A787}" styleName="">
    <a:wholeTbl>
      <a:tcTxStyle>
        <a:font>
          <a:latin typeface="Arial"/>
          <a:ea typeface="Arial"/>
          <a:cs typeface="Arial"/>
        </a:font>
        <a:srgbClr val="000000"/>
      </a:tcTxStyle>
      <a:tcStyle>
        <a:tcBdr>
          <a:left>
            <a:ln w="9528" cap="flat" cmpd="sng" algn="ctr">
              <a:solidFill>
                <a:srgbClr val="9E9E9E"/>
              </a:solidFill>
              <a:prstDash val="solid"/>
              <a:round/>
              <a:headEnd type="none" w="med" len="med"/>
              <a:tailEnd type="none" w="med" len="med"/>
            </a:ln>
          </a:left>
          <a:right>
            <a:ln w="9528" cap="flat" cmpd="sng" algn="ctr">
              <a:solidFill>
                <a:srgbClr val="9E9E9E"/>
              </a:solidFill>
              <a:prstDash val="solid"/>
              <a:round/>
              <a:headEnd type="none" w="med" len="med"/>
              <a:tailEnd type="none" w="med" len="med"/>
            </a:ln>
          </a:right>
          <a:top>
            <a:ln w="9528" cap="flat" cmpd="sng" algn="ctr">
              <a:solidFill>
                <a:srgbClr val="9E9E9E"/>
              </a:solidFill>
              <a:prstDash val="solid"/>
              <a:round/>
              <a:headEnd type="none" w="med" len="med"/>
              <a:tailEnd type="none" w="med" len="med"/>
            </a:ln>
          </a:top>
          <a:bottom>
            <a:ln w="9528" cap="flat" cmpd="sng" algn="ctr">
              <a:solidFill>
                <a:srgbClr val="9E9E9E"/>
              </a:solidFill>
              <a:prstDash val="solid"/>
              <a:round/>
              <a:headEnd type="none" w="med" len="med"/>
              <a:tailEnd type="none" w="med" len="med"/>
            </a:ln>
          </a:bottom>
        </a:tcBdr>
      </a:tcStyle>
    </a:wholeTbl>
    <a:band1H>
      <a:tcTxStyle>
        <a:font>
          <a:latin typeface=""/>
          <a:ea typeface=""/>
          <a:cs typeface=""/>
        </a:font>
      </a:tcTxStyle>
      <a:tcStyle>
        <a:tcBdr/>
      </a:tcStyle>
    </a:band1H>
    <a:band2H>
      <a:tcTxStyle>
        <a:font>
          <a:latin typeface=""/>
          <a:ea typeface=""/>
          <a:cs typeface=""/>
        </a:font>
      </a:tcTxStyle>
      <a:tcStyle>
        <a:tcBdr/>
      </a:tcStyle>
    </a:band2H>
    <a:band1V>
      <a:tcTxStyle>
        <a:font>
          <a:latin typeface=""/>
          <a:ea typeface=""/>
          <a:cs typeface=""/>
        </a:font>
      </a:tcTxStyle>
      <a:tcStyle>
        <a:tcBdr/>
      </a:tcStyle>
    </a:band1V>
    <a:band2V>
      <a:tcTxStyle>
        <a:font>
          <a:latin typeface=""/>
          <a:ea typeface=""/>
          <a:cs typeface=""/>
        </a:font>
      </a:tcTxStyle>
      <a:tcStyle>
        <a:tcBdr/>
      </a:tcStyle>
    </a:band2V>
    <a:lastCol>
      <a:tcTxStyle>
        <a:font>
          <a:latin typeface=""/>
          <a:ea typeface=""/>
          <a:cs typeface=""/>
        </a:font>
      </a:tcTxStyle>
      <a:tcStyle>
        <a:tcBdr/>
      </a:tcStyle>
    </a:lastCol>
    <a:firstCol>
      <a:tcTxStyle>
        <a:font>
          <a:latin typeface=""/>
          <a:ea typeface=""/>
          <a:cs typeface=""/>
        </a:font>
      </a:tcTxStyle>
      <a:tcStyle>
        <a:tcBdr/>
      </a:tcStyle>
    </a:firstCol>
    <a:lastRow>
      <a:tcTxStyle>
        <a:font>
          <a:latin typeface=""/>
          <a:ea typeface=""/>
          <a:cs typeface=""/>
        </a:font>
      </a:tcTxStyle>
      <a:tcStyle>
        <a:tcBdr/>
      </a:tcStyle>
    </a:lastRow>
    <a:firstRow>
      <a:tcTxStyle>
        <a:font>
          <a:latin typeface=""/>
          <a:ea typeface=""/>
          <a:cs typeface=""/>
        </a:font>
      </a:tcTxStyle>
      <a:tcStyle>
        <a:tcBdr/>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725"/>
  </p:normalViewPr>
  <p:slideViewPr>
    <p:cSldViewPr snapToGrid="0">
      <p:cViewPr varScale="1">
        <p:scale>
          <a:sx n="147" d="100"/>
          <a:sy n="147" d="100"/>
        </p:scale>
        <p:origin x="640"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Google Shape;3;n">
            <a:extLst>
              <a:ext uri="{FF2B5EF4-FFF2-40B4-BE49-F238E27FC236}">
                <a16:creationId xmlns:a16="http://schemas.microsoft.com/office/drawing/2014/main" id="{D53CE466-23BC-4B97-97A5-5B3CC8BD2C86}"/>
              </a:ext>
            </a:extLst>
          </p:cNvPr>
          <p:cNvSpPr>
            <a:spLocks noGrp="1" noRot="1" noChangeAspect="1"/>
          </p:cNvSpPr>
          <p:nvPr>
            <p:ph type="sldImg" idx="2"/>
          </p:nvPr>
        </p:nvSpPr>
        <p:spPr>
          <a:xfrm>
            <a:off x="381295" y="685800"/>
            <a:ext cx="6096076" cy="3429000"/>
          </a:xfrm>
          <a:prstGeom prst="rect">
            <a:avLst/>
          </a:prstGeom>
          <a:noFill/>
          <a:ln w="9528" cap="flat">
            <a:solidFill>
              <a:srgbClr val="000000"/>
            </a:solidFill>
            <a:prstDash val="solid"/>
            <a:round/>
          </a:ln>
        </p:spPr>
      </p:sp>
      <p:sp>
        <p:nvSpPr>
          <p:cNvPr id="3" name="Google Shape;4;n">
            <a:extLst>
              <a:ext uri="{FF2B5EF4-FFF2-40B4-BE49-F238E27FC236}">
                <a16:creationId xmlns:a16="http://schemas.microsoft.com/office/drawing/2014/main" id="{3CDF2D86-9803-7A68-FC8B-4984A4D5B5D1}"/>
              </a:ext>
            </a:extLst>
          </p:cNvPr>
          <p:cNvSpPr txBox="1">
            <a:spLocks noGrp="1"/>
          </p:cNvSpPr>
          <p:nvPr>
            <p:ph type="body" sz="quarter" idx="3"/>
          </p:nvPr>
        </p:nvSpPr>
        <p:spPr>
          <a:xfrm>
            <a:off x="685800" y="4343400"/>
            <a:ext cx="5486400" cy="4114800"/>
          </a:xfrm>
          <a:prstGeom prst="rect">
            <a:avLst/>
          </a:prstGeom>
          <a:noFill/>
          <a:ln>
            <a:noFill/>
          </a:ln>
        </p:spPr>
        <p:txBody>
          <a:bodyPr vert="horz" wrap="square" lIns="91421" tIns="91421" rIns="91421" bIns="91421" anchor="t" anchorCtr="0" compatLnSpc="1">
            <a:noAutofit/>
          </a:bodyPr>
          <a:lstStyle/>
          <a:p>
            <a:pPr lvl="0"/>
            <a:endParaRPr lang="en-VN"/>
          </a:p>
        </p:txBody>
      </p:sp>
    </p:spTree>
    <p:extLst>
      <p:ext uri="{BB962C8B-B14F-4D97-AF65-F5344CB8AC3E}">
        <p14:creationId xmlns:p14="http://schemas.microsoft.com/office/powerpoint/2010/main" val="3065633877"/>
      </p:ext>
    </p:extLst>
  </p:cSld>
  <p:clrMap bg1="lt1" tx1="dk1" bg2="lt2" tx2="dk2" accent1="accent1" accent2="accent2" accent3="accent3" accent4="accent4" accent5="accent5" accent6="accent6" hlink="hlink" folHlink="folHlink"/>
  <p:notesStyle>
    <a:lvl1pPr marL="457200" marR="0" lvl="0" indent="-298451" algn="l" defTabSz="914400" rtl="0" fontAlgn="auto" hangingPunct="1">
      <a:lnSpc>
        <a:spcPct val="100000"/>
      </a:lnSpc>
      <a:spcBef>
        <a:spcPts val="0"/>
      </a:spcBef>
      <a:spcAft>
        <a:spcPts val="0"/>
      </a:spcAft>
      <a:buClr>
        <a:srgbClr val="000000"/>
      </a:buClr>
      <a:buSzPts val="1100"/>
      <a:buFont typeface="Arial"/>
      <a:buChar char="●"/>
      <a:tabLst/>
      <a:defRPr lang="en-VN" sz="1100" b="0" i="0" u="none" strike="noStrike" kern="0" cap="none" spc="0" baseline="0">
        <a:solidFill>
          <a:srgbClr val="000000"/>
        </a:solidFill>
        <a:uFillTx/>
        <a:latin typeface="Arial"/>
        <a:ea typeface="Arial"/>
        <a:cs typeface="Arial"/>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Google Shape;43;p:notes">
            <a:extLst>
              <a:ext uri="{FF2B5EF4-FFF2-40B4-BE49-F238E27FC236}">
                <a16:creationId xmlns:a16="http://schemas.microsoft.com/office/drawing/2014/main" id="{5DE4BD82-418C-BCC6-53AB-039CB7409B4F}"/>
              </a:ext>
            </a:extLst>
          </p:cNvPr>
          <p:cNvSpPr>
            <a:spLocks noGrp="1" noRot="1" noChangeAspect="1"/>
          </p:cNvSpPr>
          <p:nvPr>
            <p:ph type="sldImg"/>
          </p:nvPr>
        </p:nvSpPr>
        <p:spPr>
          <a:xfrm>
            <a:off x="381000" y="685800"/>
            <a:ext cx="6096000" cy="3429000"/>
          </a:xfrm>
        </p:spPr>
      </p:sp>
      <p:sp>
        <p:nvSpPr>
          <p:cNvPr id="3" name="Google Shape;44;p:notes">
            <a:extLst>
              <a:ext uri="{FF2B5EF4-FFF2-40B4-BE49-F238E27FC236}">
                <a16:creationId xmlns:a16="http://schemas.microsoft.com/office/drawing/2014/main" id="{3DF0632A-A53D-302F-BF35-18B150C9C922}"/>
              </a:ext>
            </a:extLst>
          </p:cNvPr>
          <p:cNvSpPr txBox="1">
            <a:spLocks noGrp="1"/>
          </p:cNvSpPr>
          <p:nvPr>
            <p:ph type="body" sz="quarter" idx="1"/>
          </p:nvPr>
        </p:nvSpPr>
        <p:spPr/>
        <p:txBody>
          <a:bodyPr/>
          <a:lstStyle/>
          <a:p>
            <a:endParaRPr lang="en-V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a:extLst>
              <a:ext uri="{FF2B5EF4-FFF2-40B4-BE49-F238E27FC236}">
                <a16:creationId xmlns:a16="http://schemas.microsoft.com/office/drawing/2014/main" id="{9379415A-CF20-D683-FD2B-DCE7424764C5}"/>
              </a:ext>
            </a:extLst>
          </p:cNvPr>
          <p:cNvSpPr txBox="1">
            <a:spLocks noGrp="1"/>
          </p:cNvSpPr>
          <p:nvPr>
            <p:ph type="sldNum" sz="quarter" idx="8"/>
          </p:nvPr>
        </p:nvSpPr>
        <p:spPr>
          <a:xfrm>
            <a:off x="0" y="0"/>
            <a:ext cx="0" cy="0"/>
          </a:xfrm>
          <a:prstGeom prst="rect">
            <a:avLst/>
          </a:prstGeom>
          <a:noFill/>
          <a:ln>
            <a:noFill/>
          </a:ln>
        </p:spPr>
        <p:txBody>
          <a:bodyPr vert="horz" wrap="square" lIns="91440" tIns="45720" rIns="91440" bIns="45720" anchor="t" anchorCtr="0" compatLnSpc="1">
            <a:noAutofit/>
          </a:bodyPr>
          <a:lstStyle/>
          <a:p>
            <a:pPr lvl="0" defTabSz="888997" hangingPunct="0"/>
            <a:fld id="{66BA29A0-2B65-A447-BCD0-ABB0FAEFBEFF}" type="slidenum">
              <a:t>4</a:t>
            </a:fld>
            <a:endParaRPr lang="en-US" sz="1200" kern="0">
              <a:solidFill>
                <a:srgbClr val="000000"/>
              </a:solidFill>
              <a:latin typeface="Arial" pitchFamily="34"/>
              <a:cs typeface="Arial" pitchFamily="34"/>
            </a:endParaRPr>
          </a:p>
        </p:txBody>
      </p:sp>
      <p:sp>
        <p:nvSpPr>
          <p:cNvPr id="3" name="Slide Image Placeholder 2">
            <a:extLst>
              <a:ext uri="{FF2B5EF4-FFF2-40B4-BE49-F238E27FC236}">
                <a16:creationId xmlns:a16="http://schemas.microsoft.com/office/drawing/2014/main" id="{FFFF7910-ECC9-F93B-24F2-938E741D087A}"/>
              </a:ext>
            </a:extLst>
          </p:cNvPr>
          <p:cNvSpPr>
            <a:spLocks noGrp="1" noRot="1" noChangeAspect="1"/>
          </p:cNvSpPr>
          <p:nvPr>
            <p:ph type="sldImg"/>
          </p:nvPr>
        </p:nvSpPr>
        <p:spPr>
          <a:xfrm>
            <a:off x="404813" y="698500"/>
            <a:ext cx="6197600" cy="3486150"/>
          </a:xfrm>
        </p:spPr>
      </p:sp>
      <p:sp>
        <p:nvSpPr>
          <p:cNvPr id="4" name="Rectangle 3">
            <a:extLst>
              <a:ext uri="{FF2B5EF4-FFF2-40B4-BE49-F238E27FC236}">
                <a16:creationId xmlns:a16="http://schemas.microsoft.com/office/drawing/2014/main" id="{7A07F923-EFF6-F1DD-83CF-3BA2F38A8058}"/>
              </a:ext>
            </a:extLst>
          </p:cNvPr>
          <p:cNvSpPr txBox="1">
            <a:spLocks noGrp="1"/>
          </p:cNvSpPr>
          <p:nvPr>
            <p:ph type="body" sz="quarter" idx="1"/>
          </p:nvPr>
        </p:nvSpPr>
        <p:spPr/>
        <p:txBody>
          <a:bodyPr/>
          <a:lstStyle/>
          <a:p>
            <a:endParaRPr lang="en-V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E4A0B92-6F8B-FA6D-6A33-89F66084A67B}"/>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A064984D-CFC6-1CEC-877C-38B945F59780}"/>
              </a:ext>
            </a:extLst>
          </p:cNvPr>
          <p:cNvSpPr txBox="1">
            <a:spLocks noGrp="1"/>
          </p:cNvSpPr>
          <p:nvPr>
            <p:ph type="body" sz="quarter" idx="1"/>
          </p:nvPr>
        </p:nvSpPr>
        <p:spPr/>
        <p:txBody>
          <a:bodyPr/>
          <a:lstStyle/>
          <a:p>
            <a:pPr lvl="0"/>
            <a:r>
              <a:rPr lang="en-VN"/>
              <a:t>Source: </a:t>
            </a:r>
            <a:r>
              <a:rPr lang="en-US"/>
              <a:t>https://vneec.gov.vn/tin-tuc/international-cooperation/t9158/thang-long-plastic-seeks-opportunities-to-save-energy?utm_source=chatgpt.com</a:t>
            </a:r>
            <a:endParaRPr lang="en-V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563712-6F87-13A8-54D3-0E334FF64F9E}"/>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AC58FA88-8889-55ED-9F22-E6F267EAA566}"/>
              </a:ext>
            </a:extLst>
          </p:cNvPr>
          <p:cNvSpPr txBox="1">
            <a:spLocks noGrp="1"/>
          </p:cNvSpPr>
          <p:nvPr>
            <p:ph type="body" sz="quarter" idx="1"/>
          </p:nvPr>
        </p:nvSpPr>
        <p:spPr/>
        <p:txBody>
          <a:bodyPr/>
          <a:lstStyle/>
          <a:p>
            <a:endParaRPr lang="en-V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Google Shape;43;p:notes">
            <a:extLst>
              <a:ext uri="{FF2B5EF4-FFF2-40B4-BE49-F238E27FC236}">
                <a16:creationId xmlns:a16="http://schemas.microsoft.com/office/drawing/2014/main" id="{E49CFAF9-836D-C226-4406-8872085DAD19}"/>
              </a:ext>
            </a:extLst>
          </p:cNvPr>
          <p:cNvSpPr>
            <a:spLocks noGrp="1" noRot="1" noChangeAspect="1"/>
          </p:cNvSpPr>
          <p:nvPr>
            <p:ph type="sldImg"/>
          </p:nvPr>
        </p:nvSpPr>
        <p:spPr>
          <a:xfrm>
            <a:off x="381000" y="685800"/>
            <a:ext cx="6096000" cy="3429000"/>
          </a:xfrm>
        </p:spPr>
      </p:sp>
      <p:sp>
        <p:nvSpPr>
          <p:cNvPr id="3" name="Google Shape;44;p:notes">
            <a:extLst>
              <a:ext uri="{FF2B5EF4-FFF2-40B4-BE49-F238E27FC236}">
                <a16:creationId xmlns:a16="http://schemas.microsoft.com/office/drawing/2014/main" id="{F0AF7BF3-2285-D8A9-BFCB-AB94FF2E39CE}"/>
              </a:ext>
            </a:extLst>
          </p:cNvPr>
          <p:cNvSpPr txBox="1">
            <a:spLocks noGrp="1"/>
          </p:cNvSpPr>
          <p:nvPr>
            <p:ph type="body" sz="quarter" idx="1"/>
          </p:nvPr>
        </p:nvSpPr>
        <p:spPr/>
        <p:txBody>
          <a:bodyPr/>
          <a:lstStyle/>
          <a:p>
            <a:endParaRPr lang="en-VN"/>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2" y="0"/>
            <a:ext cx="9142376" cy="5143500"/>
          </a:xfrm>
          <a:prstGeom prst="rect">
            <a:avLst/>
          </a:prstGeom>
        </p:spPr>
      </p:pic>
      <p:sp>
        <p:nvSpPr>
          <p:cNvPr id="13" name="AutoShape 2"/>
          <p:cNvSpPr>
            <a:spLocks noChangeArrowheads="1"/>
          </p:cNvSpPr>
          <p:nvPr/>
        </p:nvSpPr>
        <p:spPr bwMode="auto">
          <a:xfrm>
            <a:off x="-1" y="0"/>
            <a:ext cx="9143189" cy="4152186"/>
          </a:xfrm>
          <a:prstGeom prst="flowChartPunchedTape">
            <a:avLst/>
          </a:prstGeom>
          <a:gradFill rotWithShape="0">
            <a:gsLst>
              <a:gs pos="0">
                <a:srgbClr val="FFFFFF">
                  <a:alpha val="79999"/>
                </a:srgbClr>
              </a:gs>
              <a:gs pos="100000">
                <a:srgbClr val="FFFFFF">
                  <a:gamma/>
                  <a:tint val="20000"/>
                  <a:invGamma/>
                  <a:alpha val="29999"/>
                </a:srgbClr>
              </a:gs>
            </a:gsLst>
            <a:lin ang="18900000" scaled="1"/>
          </a:gra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27432" tIns="27432" rIns="27432" bIns="27432" numCol="1" anchor="t" anchorCtr="0" compatLnSpc="1">
            <a:prstTxWarp prst="textNoShape">
              <a:avLst/>
            </a:prstTxWarp>
          </a:bodyPr>
          <a:lstStyle/>
          <a:p>
            <a:endParaRPr lang="en-US" sz="1350"/>
          </a:p>
        </p:txBody>
      </p:sp>
      <p:sp>
        <p:nvSpPr>
          <p:cNvPr id="3" name="Subtitle 2"/>
          <p:cNvSpPr>
            <a:spLocks noGrp="1"/>
          </p:cNvSpPr>
          <p:nvPr>
            <p:ph type="subTitle" idx="1" hasCustomPrompt="1"/>
          </p:nvPr>
        </p:nvSpPr>
        <p:spPr>
          <a:xfrm>
            <a:off x="628651" y="1444910"/>
            <a:ext cx="7886699" cy="802918"/>
          </a:xfrm>
        </p:spPr>
        <p:txBody>
          <a:bodyPr/>
          <a:lstStyle>
            <a:lvl1pPr marL="0" indent="0" algn="ctr">
              <a:lnSpc>
                <a:spcPct val="100000"/>
              </a:lnSpc>
              <a:buNone/>
              <a:defRPr sz="1800" b="1" baseline="0">
                <a:solidFill>
                  <a:srgbClr val="003153"/>
                </a:solidFill>
                <a:latin typeface="Arial" panose="020B0604020202020204" pitchFamily="34" charset="0"/>
                <a:cs typeface="Arial" panose="020B0604020202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DỰ ÁN THÚC ĐẨY TIẾT KIỆM NĂNG LƯỢNG </a:t>
            </a:r>
          </a:p>
          <a:p>
            <a:r>
              <a:rPr lang="en-US" dirty="0"/>
              <a:t>TRONG CÁC NGÀNH CÔNG NGHIỆP VIỆT NAM</a:t>
            </a:r>
          </a:p>
        </p:txBody>
      </p:sp>
      <p:sp>
        <p:nvSpPr>
          <p:cNvPr id="4" name="Date Placeholder 3"/>
          <p:cNvSpPr>
            <a:spLocks noGrp="1"/>
          </p:cNvSpPr>
          <p:nvPr>
            <p:ph type="dt" sz="half" idx="10"/>
          </p:nvPr>
        </p:nvSpPr>
        <p:spPr/>
        <p:txBody>
          <a:bodyPr/>
          <a:lstStyle/>
          <a:p>
            <a:fld id="{31E3CAD9-E7AB-4E26-84DB-EF5CB779DEBB}" type="datetimeFigureOut">
              <a:rPr lang="en-US" smtClean="0"/>
              <a:t>10/3/25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A70A67-A867-42F0-871F-01B78550C99D}" type="slidenum">
              <a:rPr lang="en-US" smtClean="0"/>
              <a:t>‹#›</a:t>
            </a:fld>
            <a:endParaRPr lang="en-US"/>
          </a:p>
        </p:txBody>
      </p:sp>
      <p:sp>
        <p:nvSpPr>
          <p:cNvPr id="19" name="Freeform 21">
            <a:extLst>
              <a:ext uri="{FF2B5EF4-FFF2-40B4-BE49-F238E27FC236}">
                <a16:creationId xmlns:a16="http://schemas.microsoft.com/office/drawing/2014/main" id="{2D82AB4A-1BE9-6CBE-D0F7-019C3BF5100C}"/>
              </a:ext>
            </a:extLst>
          </p:cNvPr>
          <p:cNvSpPr/>
          <p:nvPr/>
        </p:nvSpPr>
        <p:spPr>
          <a:xfrm>
            <a:off x="7799317" y="402982"/>
            <a:ext cx="716033" cy="506072"/>
          </a:xfrm>
          <a:custGeom>
            <a:avLst/>
            <a:gdLst/>
            <a:ahLst/>
            <a:cxnLst/>
            <a:rect l="l" t="t" r="r" b="b"/>
            <a:pathLst>
              <a:path w="1964908" h="1388740">
                <a:moveTo>
                  <a:pt x="0" y="0"/>
                </a:moveTo>
                <a:lnTo>
                  <a:pt x="1964907" y="0"/>
                </a:lnTo>
                <a:lnTo>
                  <a:pt x="1964907" y="1388740"/>
                </a:lnTo>
                <a:lnTo>
                  <a:pt x="0" y="1388740"/>
                </a:lnTo>
                <a:lnTo>
                  <a:pt x="0" y="0"/>
                </a:lnTo>
                <a:close/>
              </a:path>
            </a:pathLst>
          </a:custGeom>
          <a:blipFill>
            <a:blip r:embed="rId3"/>
            <a:stretch>
              <a:fillRect/>
            </a:stretch>
          </a:blipFill>
        </p:spPr>
      </p:sp>
      <p:sp>
        <p:nvSpPr>
          <p:cNvPr id="20" name="Freeform 22">
            <a:extLst>
              <a:ext uri="{FF2B5EF4-FFF2-40B4-BE49-F238E27FC236}">
                <a16:creationId xmlns:a16="http://schemas.microsoft.com/office/drawing/2014/main" id="{569B8C98-D3EF-F7E8-42CD-8E6911DA531A}"/>
              </a:ext>
            </a:extLst>
          </p:cNvPr>
          <p:cNvSpPr/>
          <p:nvPr/>
        </p:nvSpPr>
        <p:spPr>
          <a:xfrm>
            <a:off x="5282912" y="381221"/>
            <a:ext cx="889678" cy="501006"/>
          </a:xfrm>
          <a:custGeom>
            <a:avLst/>
            <a:gdLst/>
            <a:ahLst/>
            <a:cxnLst/>
            <a:rect l="l" t="t" r="r" b="b"/>
            <a:pathLst>
              <a:path w="2441419" h="1374840">
                <a:moveTo>
                  <a:pt x="0" y="0"/>
                </a:moveTo>
                <a:lnTo>
                  <a:pt x="2441419" y="0"/>
                </a:lnTo>
                <a:lnTo>
                  <a:pt x="2441419" y="1374839"/>
                </a:lnTo>
                <a:lnTo>
                  <a:pt x="0" y="1374839"/>
                </a:lnTo>
                <a:lnTo>
                  <a:pt x="0" y="0"/>
                </a:lnTo>
                <a:close/>
              </a:path>
            </a:pathLst>
          </a:custGeom>
          <a:blipFill>
            <a:blip r:embed="rId4"/>
            <a:stretch>
              <a:fillRect/>
            </a:stretch>
          </a:blipFill>
        </p:spPr>
      </p:sp>
      <p:pic>
        <p:nvPicPr>
          <p:cNvPr id="21" name="Picture 20"/>
          <p:cNvPicPr>
            <a:picLocks noChangeAspect="1"/>
          </p:cNvPicPr>
          <p:nvPr/>
        </p:nvPicPr>
        <p:blipFill rotWithShape="1">
          <a:blip r:embed="rId5" cstate="print">
            <a:extLst>
              <a:ext uri="{28A0092B-C50C-407E-A947-70E740481C1C}">
                <a14:useLocalDpi xmlns:a14="http://schemas.microsoft.com/office/drawing/2010/main" val="0"/>
              </a:ext>
            </a:extLst>
          </a:blip>
          <a:srcRect t="26330" b="34452"/>
          <a:stretch/>
        </p:blipFill>
        <p:spPr>
          <a:xfrm>
            <a:off x="605720" y="464259"/>
            <a:ext cx="854030" cy="334930"/>
          </a:xfrm>
          <a:prstGeom prst="rect">
            <a:avLst/>
          </a:prstGeom>
        </p:spPr>
      </p:pic>
      <p:pic>
        <p:nvPicPr>
          <p:cNvPr id="22" name="Picture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27584" y="402983"/>
            <a:ext cx="1287493" cy="535291"/>
          </a:xfrm>
          <a:prstGeom prst="rect">
            <a:avLst/>
          </a:prstGeom>
        </p:spPr>
      </p:pic>
    </p:spTree>
    <p:extLst>
      <p:ext uri="{BB962C8B-B14F-4D97-AF65-F5344CB8AC3E}">
        <p14:creationId xmlns:p14="http://schemas.microsoft.com/office/powerpoint/2010/main" val="41867562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pic>
        <p:nvPicPr>
          <p:cNvPr id="11" name="Picture 8"/>
          <p:cNvPicPr>
            <a:picLocks noChangeAspect="1"/>
          </p:cNvPicPr>
          <p:nvPr/>
        </p:nvPicPr>
        <p:blipFill rotWithShape="1">
          <a:blip r:embed="rId2">
            <a:extLst>
              <a:ext uri="{28A0092B-C50C-407E-A947-70E740481C1C}">
                <a14:useLocalDpi xmlns:a14="http://schemas.microsoft.com/office/drawing/2010/main" val="0"/>
              </a:ext>
            </a:extLst>
          </a:blip>
          <a:srcRect r="7465" b="50681"/>
          <a:stretch/>
        </p:blipFill>
        <p:spPr bwMode="auto">
          <a:xfrm>
            <a:off x="0" y="4003993"/>
            <a:ext cx="9144000" cy="1139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p:nvSpPr>
        <p:spPr>
          <a:xfrm>
            <a:off x="0" y="0"/>
            <a:ext cx="9144000" cy="51435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8650" y="288544"/>
            <a:ext cx="945715" cy="623522"/>
          </a:xfrm>
          <a:prstGeom prst="rect">
            <a:avLst/>
          </a:prstGeom>
        </p:spPr>
      </p:pic>
      <p:cxnSp>
        <p:nvCxnSpPr>
          <p:cNvPr id="9" name="Straight Connector 8"/>
          <p:cNvCxnSpPr/>
          <p:nvPr/>
        </p:nvCxnSpPr>
        <p:spPr>
          <a:xfrm>
            <a:off x="628650" y="782848"/>
            <a:ext cx="78867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574365" y="500527"/>
            <a:ext cx="5712974" cy="300082"/>
          </a:xfrm>
          <a:prstGeom prst="rect">
            <a:avLst/>
          </a:prstGeom>
          <a:noFill/>
        </p:spPr>
        <p:txBody>
          <a:bodyPr wrap="none" rtlCol="0">
            <a:spAutoFit/>
          </a:bodyPr>
          <a:lstStyle/>
          <a:p>
            <a:r>
              <a:rPr lang="en-US" sz="1350" b="1" i="1" dirty="0" err="1">
                <a:solidFill>
                  <a:srgbClr val="466DB0"/>
                </a:solidFill>
              </a:rPr>
              <a:t>Dự</a:t>
            </a:r>
            <a:r>
              <a:rPr lang="en-US" sz="1350" b="1" i="1" baseline="0" dirty="0">
                <a:solidFill>
                  <a:srgbClr val="466DB0"/>
                </a:solidFill>
              </a:rPr>
              <a:t> </a:t>
            </a:r>
            <a:r>
              <a:rPr lang="en-US" sz="1350" b="1" i="1" baseline="0" dirty="0" err="1">
                <a:solidFill>
                  <a:srgbClr val="466DB0"/>
                </a:solidFill>
              </a:rPr>
              <a:t>án</a:t>
            </a:r>
            <a:r>
              <a:rPr lang="en-US" sz="1350" b="1" i="1" baseline="0" dirty="0">
                <a:solidFill>
                  <a:srgbClr val="466DB0"/>
                </a:solidFill>
              </a:rPr>
              <a:t> </a:t>
            </a:r>
            <a:r>
              <a:rPr lang="en-US" sz="1350" b="1" i="1" baseline="0" dirty="0" err="1">
                <a:solidFill>
                  <a:srgbClr val="466DB0"/>
                </a:solidFill>
              </a:rPr>
              <a:t>Thúc</a:t>
            </a:r>
            <a:r>
              <a:rPr lang="en-US" sz="1350" b="1" i="1" baseline="0" dirty="0">
                <a:solidFill>
                  <a:srgbClr val="466DB0"/>
                </a:solidFill>
              </a:rPr>
              <a:t> </a:t>
            </a:r>
            <a:r>
              <a:rPr lang="en-US" sz="1350" b="1" i="1" baseline="0" dirty="0" err="1">
                <a:solidFill>
                  <a:srgbClr val="466DB0"/>
                </a:solidFill>
              </a:rPr>
              <a:t>đẩy</a:t>
            </a:r>
            <a:r>
              <a:rPr lang="en-US" sz="1350" b="1" i="1" baseline="0" dirty="0">
                <a:solidFill>
                  <a:srgbClr val="466DB0"/>
                </a:solidFill>
              </a:rPr>
              <a:t> </a:t>
            </a:r>
            <a:r>
              <a:rPr lang="en-US" sz="1350" b="1" i="1" baseline="0" dirty="0" err="1">
                <a:solidFill>
                  <a:srgbClr val="466DB0"/>
                </a:solidFill>
              </a:rPr>
              <a:t>Tiết</a:t>
            </a:r>
            <a:r>
              <a:rPr lang="en-US" sz="1350" b="1" i="1" baseline="0" dirty="0">
                <a:solidFill>
                  <a:srgbClr val="466DB0"/>
                </a:solidFill>
              </a:rPr>
              <a:t> </a:t>
            </a:r>
            <a:r>
              <a:rPr lang="en-US" sz="1350" b="1" i="1" baseline="0" dirty="0" err="1">
                <a:solidFill>
                  <a:srgbClr val="466DB0"/>
                </a:solidFill>
              </a:rPr>
              <a:t>kiệm</a:t>
            </a:r>
            <a:r>
              <a:rPr lang="en-US" sz="1350" b="1" i="1" baseline="0" dirty="0">
                <a:solidFill>
                  <a:srgbClr val="466DB0"/>
                </a:solidFill>
              </a:rPr>
              <a:t> </a:t>
            </a:r>
            <a:r>
              <a:rPr lang="en-US" sz="1350" b="1" i="1" baseline="0" dirty="0" err="1">
                <a:solidFill>
                  <a:srgbClr val="466DB0"/>
                </a:solidFill>
              </a:rPr>
              <a:t>năng</a:t>
            </a:r>
            <a:r>
              <a:rPr lang="en-US" sz="1350" b="1" i="1" baseline="0" dirty="0">
                <a:solidFill>
                  <a:srgbClr val="466DB0"/>
                </a:solidFill>
              </a:rPr>
              <a:t> </a:t>
            </a:r>
            <a:r>
              <a:rPr lang="en-US" sz="1350" b="1" i="1" baseline="0" dirty="0" err="1">
                <a:solidFill>
                  <a:srgbClr val="466DB0"/>
                </a:solidFill>
              </a:rPr>
              <a:t>lượng</a:t>
            </a:r>
            <a:r>
              <a:rPr lang="en-US" sz="1350" b="1" i="1" baseline="0" dirty="0">
                <a:solidFill>
                  <a:srgbClr val="466DB0"/>
                </a:solidFill>
              </a:rPr>
              <a:t> </a:t>
            </a:r>
            <a:r>
              <a:rPr lang="en-US" sz="1350" b="1" i="1" baseline="0" dirty="0" err="1">
                <a:solidFill>
                  <a:srgbClr val="466DB0"/>
                </a:solidFill>
              </a:rPr>
              <a:t>trong</a:t>
            </a:r>
            <a:r>
              <a:rPr lang="en-US" sz="1350" b="1" i="1" baseline="0" dirty="0">
                <a:solidFill>
                  <a:srgbClr val="466DB0"/>
                </a:solidFill>
              </a:rPr>
              <a:t> </a:t>
            </a:r>
            <a:r>
              <a:rPr lang="en-US" sz="1350" b="1" i="1" baseline="0" dirty="0" err="1">
                <a:solidFill>
                  <a:srgbClr val="466DB0"/>
                </a:solidFill>
              </a:rPr>
              <a:t>các</a:t>
            </a:r>
            <a:r>
              <a:rPr lang="en-US" sz="1350" b="1" i="1" baseline="0" dirty="0">
                <a:solidFill>
                  <a:srgbClr val="466DB0"/>
                </a:solidFill>
              </a:rPr>
              <a:t> </a:t>
            </a:r>
            <a:r>
              <a:rPr lang="en-US" sz="1350" b="1" i="1" baseline="0" dirty="0" err="1">
                <a:solidFill>
                  <a:srgbClr val="466DB0"/>
                </a:solidFill>
              </a:rPr>
              <a:t>ngành</a:t>
            </a:r>
            <a:r>
              <a:rPr lang="en-US" sz="1350" b="1" i="1" baseline="0" dirty="0">
                <a:solidFill>
                  <a:srgbClr val="466DB0"/>
                </a:solidFill>
              </a:rPr>
              <a:t> </a:t>
            </a:r>
            <a:r>
              <a:rPr lang="en-US" sz="1350" b="1" i="1" baseline="0" dirty="0" err="1">
                <a:solidFill>
                  <a:srgbClr val="466DB0"/>
                </a:solidFill>
              </a:rPr>
              <a:t>công</a:t>
            </a:r>
            <a:r>
              <a:rPr lang="en-US" sz="1350" b="1" i="1" baseline="0" dirty="0">
                <a:solidFill>
                  <a:srgbClr val="466DB0"/>
                </a:solidFill>
              </a:rPr>
              <a:t> </a:t>
            </a:r>
            <a:r>
              <a:rPr lang="en-US" sz="1350" b="1" i="1" baseline="0" dirty="0" err="1">
                <a:solidFill>
                  <a:srgbClr val="466DB0"/>
                </a:solidFill>
              </a:rPr>
              <a:t>nghiệp</a:t>
            </a:r>
            <a:r>
              <a:rPr lang="en-US" sz="1350" b="1" i="1" baseline="0" dirty="0">
                <a:solidFill>
                  <a:srgbClr val="466DB0"/>
                </a:solidFill>
              </a:rPr>
              <a:t> </a:t>
            </a:r>
            <a:r>
              <a:rPr lang="en-US" sz="1350" b="1" i="1" baseline="0" dirty="0" err="1">
                <a:solidFill>
                  <a:srgbClr val="466DB0"/>
                </a:solidFill>
              </a:rPr>
              <a:t>Việt</a:t>
            </a:r>
            <a:r>
              <a:rPr lang="en-US" sz="1350" b="1" i="1" baseline="0" dirty="0">
                <a:solidFill>
                  <a:srgbClr val="466DB0"/>
                </a:solidFill>
              </a:rPr>
              <a:t> Nam</a:t>
            </a:r>
            <a:endParaRPr lang="en-US" sz="1350" b="1" i="1" dirty="0">
              <a:solidFill>
                <a:srgbClr val="466DB0"/>
              </a:solidFill>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58874" y="288544"/>
            <a:ext cx="1427558" cy="593525"/>
          </a:xfrm>
          <a:prstGeom prst="rect">
            <a:avLst/>
          </a:prstGeom>
        </p:spPr>
      </p:pic>
    </p:spTree>
    <p:extLst>
      <p:ext uri="{BB962C8B-B14F-4D97-AF65-F5344CB8AC3E}">
        <p14:creationId xmlns:p14="http://schemas.microsoft.com/office/powerpoint/2010/main" val="1689864461"/>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pic>
        <p:nvPicPr>
          <p:cNvPr id="11" name="Picture 8"/>
          <p:cNvPicPr>
            <a:picLocks noChangeAspect="1"/>
          </p:cNvPicPr>
          <p:nvPr/>
        </p:nvPicPr>
        <p:blipFill rotWithShape="1">
          <a:blip r:embed="rId2">
            <a:extLst>
              <a:ext uri="{28A0092B-C50C-407E-A947-70E740481C1C}">
                <a14:useLocalDpi xmlns:a14="http://schemas.microsoft.com/office/drawing/2010/main" val="0"/>
              </a:ext>
            </a:extLst>
          </a:blip>
          <a:srcRect r="7465" b="50681"/>
          <a:stretch/>
        </p:blipFill>
        <p:spPr bwMode="auto">
          <a:xfrm>
            <a:off x="0" y="4003993"/>
            <a:ext cx="9144000" cy="1139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p:nvSpPr>
        <p:spPr>
          <a:xfrm>
            <a:off x="0" y="0"/>
            <a:ext cx="9144000" cy="51435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8650" y="288544"/>
            <a:ext cx="945715" cy="623522"/>
          </a:xfrm>
          <a:prstGeom prst="rect">
            <a:avLst/>
          </a:prstGeom>
        </p:spPr>
      </p:pic>
      <p:cxnSp>
        <p:nvCxnSpPr>
          <p:cNvPr id="9" name="Straight Connector 8"/>
          <p:cNvCxnSpPr/>
          <p:nvPr/>
        </p:nvCxnSpPr>
        <p:spPr>
          <a:xfrm>
            <a:off x="628650" y="782848"/>
            <a:ext cx="78867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574365" y="500527"/>
            <a:ext cx="5712974" cy="300082"/>
          </a:xfrm>
          <a:prstGeom prst="rect">
            <a:avLst/>
          </a:prstGeom>
          <a:noFill/>
        </p:spPr>
        <p:txBody>
          <a:bodyPr wrap="none" rtlCol="0">
            <a:spAutoFit/>
          </a:bodyPr>
          <a:lstStyle/>
          <a:p>
            <a:r>
              <a:rPr lang="en-US" sz="1350" b="1" i="1" dirty="0" err="1">
                <a:solidFill>
                  <a:srgbClr val="466DB0"/>
                </a:solidFill>
              </a:rPr>
              <a:t>Dự</a:t>
            </a:r>
            <a:r>
              <a:rPr lang="en-US" sz="1350" b="1" i="1" baseline="0" dirty="0">
                <a:solidFill>
                  <a:srgbClr val="466DB0"/>
                </a:solidFill>
              </a:rPr>
              <a:t> </a:t>
            </a:r>
            <a:r>
              <a:rPr lang="en-US" sz="1350" b="1" i="1" baseline="0" dirty="0" err="1">
                <a:solidFill>
                  <a:srgbClr val="466DB0"/>
                </a:solidFill>
              </a:rPr>
              <a:t>án</a:t>
            </a:r>
            <a:r>
              <a:rPr lang="en-US" sz="1350" b="1" i="1" baseline="0" dirty="0">
                <a:solidFill>
                  <a:srgbClr val="466DB0"/>
                </a:solidFill>
              </a:rPr>
              <a:t> </a:t>
            </a:r>
            <a:r>
              <a:rPr lang="en-US" sz="1350" b="1" i="1" baseline="0" dirty="0" err="1">
                <a:solidFill>
                  <a:srgbClr val="466DB0"/>
                </a:solidFill>
              </a:rPr>
              <a:t>Thúc</a:t>
            </a:r>
            <a:r>
              <a:rPr lang="en-US" sz="1350" b="1" i="1" baseline="0" dirty="0">
                <a:solidFill>
                  <a:srgbClr val="466DB0"/>
                </a:solidFill>
              </a:rPr>
              <a:t> </a:t>
            </a:r>
            <a:r>
              <a:rPr lang="en-US" sz="1350" b="1" i="1" baseline="0" dirty="0" err="1">
                <a:solidFill>
                  <a:srgbClr val="466DB0"/>
                </a:solidFill>
              </a:rPr>
              <a:t>đẩy</a:t>
            </a:r>
            <a:r>
              <a:rPr lang="en-US" sz="1350" b="1" i="1" baseline="0" dirty="0">
                <a:solidFill>
                  <a:srgbClr val="466DB0"/>
                </a:solidFill>
              </a:rPr>
              <a:t> </a:t>
            </a:r>
            <a:r>
              <a:rPr lang="en-US" sz="1350" b="1" i="1" baseline="0" dirty="0" err="1">
                <a:solidFill>
                  <a:srgbClr val="466DB0"/>
                </a:solidFill>
              </a:rPr>
              <a:t>Tiết</a:t>
            </a:r>
            <a:r>
              <a:rPr lang="en-US" sz="1350" b="1" i="1" baseline="0" dirty="0">
                <a:solidFill>
                  <a:srgbClr val="466DB0"/>
                </a:solidFill>
              </a:rPr>
              <a:t> </a:t>
            </a:r>
            <a:r>
              <a:rPr lang="en-US" sz="1350" b="1" i="1" baseline="0" dirty="0" err="1">
                <a:solidFill>
                  <a:srgbClr val="466DB0"/>
                </a:solidFill>
              </a:rPr>
              <a:t>kiệm</a:t>
            </a:r>
            <a:r>
              <a:rPr lang="en-US" sz="1350" b="1" i="1" baseline="0" dirty="0">
                <a:solidFill>
                  <a:srgbClr val="466DB0"/>
                </a:solidFill>
              </a:rPr>
              <a:t> </a:t>
            </a:r>
            <a:r>
              <a:rPr lang="en-US" sz="1350" b="1" i="1" baseline="0" dirty="0" err="1">
                <a:solidFill>
                  <a:srgbClr val="466DB0"/>
                </a:solidFill>
              </a:rPr>
              <a:t>năng</a:t>
            </a:r>
            <a:r>
              <a:rPr lang="en-US" sz="1350" b="1" i="1" baseline="0" dirty="0">
                <a:solidFill>
                  <a:srgbClr val="466DB0"/>
                </a:solidFill>
              </a:rPr>
              <a:t> </a:t>
            </a:r>
            <a:r>
              <a:rPr lang="en-US" sz="1350" b="1" i="1" baseline="0" dirty="0" err="1">
                <a:solidFill>
                  <a:srgbClr val="466DB0"/>
                </a:solidFill>
              </a:rPr>
              <a:t>lượng</a:t>
            </a:r>
            <a:r>
              <a:rPr lang="en-US" sz="1350" b="1" i="1" baseline="0" dirty="0">
                <a:solidFill>
                  <a:srgbClr val="466DB0"/>
                </a:solidFill>
              </a:rPr>
              <a:t> </a:t>
            </a:r>
            <a:r>
              <a:rPr lang="en-US" sz="1350" b="1" i="1" baseline="0" dirty="0" err="1">
                <a:solidFill>
                  <a:srgbClr val="466DB0"/>
                </a:solidFill>
              </a:rPr>
              <a:t>trong</a:t>
            </a:r>
            <a:r>
              <a:rPr lang="en-US" sz="1350" b="1" i="1" baseline="0" dirty="0">
                <a:solidFill>
                  <a:srgbClr val="466DB0"/>
                </a:solidFill>
              </a:rPr>
              <a:t> </a:t>
            </a:r>
            <a:r>
              <a:rPr lang="en-US" sz="1350" b="1" i="1" baseline="0" dirty="0" err="1">
                <a:solidFill>
                  <a:srgbClr val="466DB0"/>
                </a:solidFill>
              </a:rPr>
              <a:t>các</a:t>
            </a:r>
            <a:r>
              <a:rPr lang="en-US" sz="1350" b="1" i="1" baseline="0" dirty="0">
                <a:solidFill>
                  <a:srgbClr val="466DB0"/>
                </a:solidFill>
              </a:rPr>
              <a:t> </a:t>
            </a:r>
            <a:r>
              <a:rPr lang="en-US" sz="1350" b="1" i="1" baseline="0" dirty="0" err="1">
                <a:solidFill>
                  <a:srgbClr val="466DB0"/>
                </a:solidFill>
              </a:rPr>
              <a:t>ngành</a:t>
            </a:r>
            <a:r>
              <a:rPr lang="en-US" sz="1350" b="1" i="1" baseline="0" dirty="0">
                <a:solidFill>
                  <a:srgbClr val="466DB0"/>
                </a:solidFill>
              </a:rPr>
              <a:t> </a:t>
            </a:r>
            <a:r>
              <a:rPr lang="en-US" sz="1350" b="1" i="1" baseline="0" dirty="0" err="1">
                <a:solidFill>
                  <a:srgbClr val="466DB0"/>
                </a:solidFill>
              </a:rPr>
              <a:t>công</a:t>
            </a:r>
            <a:r>
              <a:rPr lang="en-US" sz="1350" b="1" i="1" baseline="0" dirty="0">
                <a:solidFill>
                  <a:srgbClr val="466DB0"/>
                </a:solidFill>
              </a:rPr>
              <a:t> </a:t>
            </a:r>
            <a:r>
              <a:rPr lang="en-US" sz="1350" b="1" i="1" baseline="0" dirty="0" err="1">
                <a:solidFill>
                  <a:srgbClr val="466DB0"/>
                </a:solidFill>
              </a:rPr>
              <a:t>nghiệp</a:t>
            </a:r>
            <a:r>
              <a:rPr lang="en-US" sz="1350" b="1" i="1" baseline="0" dirty="0">
                <a:solidFill>
                  <a:srgbClr val="466DB0"/>
                </a:solidFill>
              </a:rPr>
              <a:t> </a:t>
            </a:r>
            <a:r>
              <a:rPr lang="en-US" sz="1350" b="1" i="1" baseline="0" dirty="0" err="1">
                <a:solidFill>
                  <a:srgbClr val="466DB0"/>
                </a:solidFill>
              </a:rPr>
              <a:t>Việt</a:t>
            </a:r>
            <a:r>
              <a:rPr lang="en-US" sz="1350" b="1" i="1" baseline="0" dirty="0">
                <a:solidFill>
                  <a:srgbClr val="466DB0"/>
                </a:solidFill>
              </a:rPr>
              <a:t> Nam</a:t>
            </a:r>
            <a:endParaRPr lang="en-US" sz="1350" b="1" i="1" dirty="0">
              <a:solidFill>
                <a:srgbClr val="466DB0"/>
              </a:solidFill>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58874" y="288544"/>
            <a:ext cx="1427558" cy="593525"/>
          </a:xfrm>
          <a:prstGeom prst="rect">
            <a:avLst/>
          </a:prstGeom>
        </p:spPr>
      </p:pic>
    </p:spTree>
    <p:extLst>
      <p:ext uri="{BB962C8B-B14F-4D97-AF65-F5344CB8AC3E}">
        <p14:creationId xmlns:p14="http://schemas.microsoft.com/office/powerpoint/2010/main" val="10425118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2_Title and Content">
    <p:spTree>
      <p:nvGrpSpPr>
        <p:cNvPr id="1" name=""/>
        <p:cNvGrpSpPr/>
        <p:nvPr/>
      </p:nvGrpSpPr>
      <p:grpSpPr>
        <a:xfrm>
          <a:off x="0" y="0"/>
          <a:ext cx="0" cy="0"/>
          <a:chOff x="0" y="0"/>
          <a:chExt cx="0" cy="0"/>
        </a:xfrm>
      </p:grpSpPr>
      <p:pic>
        <p:nvPicPr>
          <p:cNvPr id="11" name="Picture 8"/>
          <p:cNvPicPr>
            <a:picLocks noChangeAspect="1"/>
          </p:cNvPicPr>
          <p:nvPr/>
        </p:nvPicPr>
        <p:blipFill rotWithShape="1">
          <a:blip r:embed="rId2">
            <a:extLst>
              <a:ext uri="{28A0092B-C50C-407E-A947-70E740481C1C}">
                <a14:useLocalDpi xmlns:a14="http://schemas.microsoft.com/office/drawing/2010/main" val="0"/>
              </a:ext>
            </a:extLst>
          </a:blip>
          <a:srcRect r="7465" b="50681"/>
          <a:stretch/>
        </p:blipFill>
        <p:spPr bwMode="auto">
          <a:xfrm>
            <a:off x="0" y="4003993"/>
            <a:ext cx="9144000" cy="1139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p:nvSpPr>
        <p:spPr>
          <a:xfrm>
            <a:off x="0" y="0"/>
            <a:ext cx="9144000" cy="51435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8650" y="288544"/>
            <a:ext cx="945715" cy="623522"/>
          </a:xfrm>
          <a:prstGeom prst="rect">
            <a:avLst/>
          </a:prstGeom>
        </p:spPr>
      </p:pic>
      <p:cxnSp>
        <p:nvCxnSpPr>
          <p:cNvPr id="9" name="Straight Connector 8"/>
          <p:cNvCxnSpPr/>
          <p:nvPr/>
        </p:nvCxnSpPr>
        <p:spPr>
          <a:xfrm>
            <a:off x="628650" y="782848"/>
            <a:ext cx="78867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574365" y="500527"/>
            <a:ext cx="5712974" cy="300082"/>
          </a:xfrm>
          <a:prstGeom prst="rect">
            <a:avLst/>
          </a:prstGeom>
          <a:noFill/>
        </p:spPr>
        <p:txBody>
          <a:bodyPr wrap="none" rtlCol="0">
            <a:spAutoFit/>
          </a:bodyPr>
          <a:lstStyle/>
          <a:p>
            <a:r>
              <a:rPr lang="en-US" sz="1350" b="1" i="1" dirty="0" err="1">
                <a:solidFill>
                  <a:srgbClr val="466DB0"/>
                </a:solidFill>
              </a:rPr>
              <a:t>Dự</a:t>
            </a:r>
            <a:r>
              <a:rPr lang="en-US" sz="1350" b="1" i="1" baseline="0" dirty="0">
                <a:solidFill>
                  <a:srgbClr val="466DB0"/>
                </a:solidFill>
              </a:rPr>
              <a:t> </a:t>
            </a:r>
            <a:r>
              <a:rPr lang="en-US" sz="1350" b="1" i="1" baseline="0" dirty="0" err="1">
                <a:solidFill>
                  <a:srgbClr val="466DB0"/>
                </a:solidFill>
              </a:rPr>
              <a:t>án</a:t>
            </a:r>
            <a:r>
              <a:rPr lang="en-US" sz="1350" b="1" i="1" baseline="0" dirty="0">
                <a:solidFill>
                  <a:srgbClr val="466DB0"/>
                </a:solidFill>
              </a:rPr>
              <a:t> </a:t>
            </a:r>
            <a:r>
              <a:rPr lang="en-US" sz="1350" b="1" i="1" baseline="0" dirty="0" err="1">
                <a:solidFill>
                  <a:srgbClr val="466DB0"/>
                </a:solidFill>
              </a:rPr>
              <a:t>Thúc</a:t>
            </a:r>
            <a:r>
              <a:rPr lang="en-US" sz="1350" b="1" i="1" baseline="0" dirty="0">
                <a:solidFill>
                  <a:srgbClr val="466DB0"/>
                </a:solidFill>
              </a:rPr>
              <a:t> </a:t>
            </a:r>
            <a:r>
              <a:rPr lang="en-US" sz="1350" b="1" i="1" baseline="0" dirty="0" err="1">
                <a:solidFill>
                  <a:srgbClr val="466DB0"/>
                </a:solidFill>
              </a:rPr>
              <a:t>đẩy</a:t>
            </a:r>
            <a:r>
              <a:rPr lang="en-US" sz="1350" b="1" i="1" baseline="0" dirty="0">
                <a:solidFill>
                  <a:srgbClr val="466DB0"/>
                </a:solidFill>
              </a:rPr>
              <a:t> </a:t>
            </a:r>
            <a:r>
              <a:rPr lang="en-US" sz="1350" b="1" i="1" baseline="0" dirty="0" err="1">
                <a:solidFill>
                  <a:srgbClr val="466DB0"/>
                </a:solidFill>
              </a:rPr>
              <a:t>Tiết</a:t>
            </a:r>
            <a:r>
              <a:rPr lang="en-US" sz="1350" b="1" i="1" baseline="0" dirty="0">
                <a:solidFill>
                  <a:srgbClr val="466DB0"/>
                </a:solidFill>
              </a:rPr>
              <a:t> </a:t>
            </a:r>
            <a:r>
              <a:rPr lang="en-US" sz="1350" b="1" i="1" baseline="0" dirty="0" err="1">
                <a:solidFill>
                  <a:srgbClr val="466DB0"/>
                </a:solidFill>
              </a:rPr>
              <a:t>kiệm</a:t>
            </a:r>
            <a:r>
              <a:rPr lang="en-US" sz="1350" b="1" i="1" baseline="0" dirty="0">
                <a:solidFill>
                  <a:srgbClr val="466DB0"/>
                </a:solidFill>
              </a:rPr>
              <a:t> </a:t>
            </a:r>
            <a:r>
              <a:rPr lang="en-US" sz="1350" b="1" i="1" baseline="0" dirty="0" err="1">
                <a:solidFill>
                  <a:srgbClr val="466DB0"/>
                </a:solidFill>
              </a:rPr>
              <a:t>năng</a:t>
            </a:r>
            <a:r>
              <a:rPr lang="en-US" sz="1350" b="1" i="1" baseline="0" dirty="0">
                <a:solidFill>
                  <a:srgbClr val="466DB0"/>
                </a:solidFill>
              </a:rPr>
              <a:t> </a:t>
            </a:r>
            <a:r>
              <a:rPr lang="en-US" sz="1350" b="1" i="1" baseline="0" dirty="0" err="1">
                <a:solidFill>
                  <a:srgbClr val="466DB0"/>
                </a:solidFill>
              </a:rPr>
              <a:t>lượng</a:t>
            </a:r>
            <a:r>
              <a:rPr lang="en-US" sz="1350" b="1" i="1" baseline="0" dirty="0">
                <a:solidFill>
                  <a:srgbClr val="466DB0"/>
                </a:solidFill>
              </a:rPr>
              <a:t> </a:t>
            </a:r>
            <a:r>
              <a:rPr lang="en-US" sz="1350" b="1" i="1" baseline="0" dirty="0" err="1">
                <a:solidFill>
                  <a:srgbClr val="466DB0"/>
                </a:solidFill>
              </a:rPr>
              <a:t>trong</a:t>
            </a:r>
            <a:r>
              <a:rPr lang="en-US" sz="1350" b="1" i="1" baseline="0" dirty="0">
                <a:solidFill>
                  <a:srgbClr val="466DB0"/>
                </a:solidFill>
              </a:rPr>
              <a:t> </a:t>
            </a:r>
            <a:r>
              <a:rPr lang="en-US" sz="1350" b="1" i="1" baseline="0" dirty="0" err="1">
                <a:solidFill>
                  <a:srgbClr val="466DB0"/>
                </a:solidFill>
              </a:rPr>
              <a:t>các</a:t>
            </a:r>
            <a:r>
              <a:rPr lang="en-US" sz="1350" b="1" i="1" baseline="0" dirty="0">
                <a:solidFill>
                  <a:srgbClr val="466DB0"/>
                </a:solidFill>
              </a:rPr>
              <a:t> </a:t>
            </a:r>
            <a:r>
              <a:rPr lang="en-US" sz="1350" b="1" i="1" baseline="0" dirty="0" err="1">
                <a:solidFill>
                  <a:srgbClr val="466DB0"/>
                </a:solidFill>
              </a:rPr>
              <a:t>ngành</a:t>
            </a:r>
            <a:r>
              <a:rPr lang="en-US" sz="1350" b="1" i="1" baseline="0" dirty="0">
                <a:solidFill>
                  <a:srgbClr val="466DB0"/>
                </a:solidFill>
              </a:rPr>
              <a:t> </a:t>
            </a:r>
            <a:r>
              <a:rPr lang="en-US" sz="1350" b="1" i="1" baseline="0" dirty="0" err="1">
                <a:solidFill>
                  <a:srgbClr val="466DB0"/>
                </a:solidFill>
              </a:rPr>
              <a:t>công</a:t>
            </a:r>
            <a:r>
              <a:rPr lang="en-US" sz="1350" b="1" i="1" baseline="0" dirty="0">
                <a:solidFill>
                  <a:srgbClr val="466DB0"/>
                </a:solidFill>
              </a:rPr>
              <a:t> </a:t>
            </a:r>
            <a:r>
              <a:rPr lang="en-US" sz="1350" b="1" i="1" baseline="0" dirty="0" err="1">
                <a:solidFill>
                  <a:srgbClr val="466DB0"/>
                </a:solidFill>
              </a:rPr>
              <a:t>nghiệp</a:t>
            </a:r>
            <a:r>
              <a:rPr lang="en-US" sz="1350" b="1" i="1" baseline="0" dirty="0">
                <a:solidFill>
                  <a:srgbClr val="466DB0"/>
                </a:solidFill>
              </a:rPr>
              <a:t> </a:t>
            </a:r>
            <a:r>
              <a:rPr lang="en-US" sz="1350" b="1" i="1" baseline="0" dirty="0" err="1">
                <a:solidFill>
                  <a:srgbClr val="466DB0"/>
                </a:solidFill>
              </a:rPr>
              <a:t>Việt</a:t>
            </a:r>
            <a:r>
              <a:rPr lang="en-US" sz="1350" b="1" i="1" baseline="0" dirty="0">
                <a:solidFill>
                  <a:srgbClr val="466DB0"/>
                </a:solidFill>
              </a:rPr>
              <a:t> Nam</a:t>
            </a:r>
            <a:endParaRPr lang="en-US" sz="1350" b="1" i="1" dirty="0">
              <a:solidFill>
                <a:srgbClr val="466DB0"/>
              </a:solidFill>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58874" y="288544"/>
            <a:ext cx="1427558" cy="593525"/>
          </a:xfrm>
          <a:prstGeom prst="rect">
            <a:avLst/>
          </a:prstGeom>
        </p:spPr>
      </p:pic>
    </p:spTree>
    <p:extLst>
      <p:ext uri="{BB962C8B-B14F-4D97-AF65-F5344CB8AC3E}">
        <p14:creationId xmlns:p14="http://schemas.microsoft.com/office/powerpoint/2010/main" val="2220467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3_Title and Content">
    <p:spTree>
      <p:nvGrpSpPr>
        <p:cNvPr id="1" name=""/>
        <p:cNvGrpSpPr/>
        <p:nvPr/>
      </p:nvGrpSpPr>
      <p:grpSpPr>
        <a:xfrm>
          <a:off x="0" y="0"/>
          <a:ext cx="0" cy="0"/>
          <a:chOff x="0" y="0"/>
          <a:chExt cx="0" cy="0"/>
        </a:xfrm>
      </p:grpSpPr>
      <p:pic>
        <p:nvPicPr>
          <p:cNvPr id="11" name="Picture 8"/>
          <p:cNvPicPr>
            <a:picLocks noChangeAspect="1"/>
          </p:cNvPicPr>
          <p:nvPr/>
        </p:nvPicPr>
        <p:blipFill rotWithShape="1">
          <a:blip r:embed="rId2">
            <a:extLst>
              <a:ext uri="{28A0092B-C50C-407E-A947-70E740481C1C}">
                <a14:useLocalDpi xmlns:a14="http://schemas.microsoft.com/office/drawing/2010/main" val="0"/>
              </a:ext>
            </a:extLst>
          </a:blip>
          <a:srcRect r="7465" b="50681"/>
          <a:stretch/>
        </p:blipFill>
        <p:spPr bwMode="auto">
          <a:xfrm>
            <a:off x="0" y="4003993"/>
            <a:ext cx="9144000" cy="1139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p:nvSpPr>
        <p:spPr>
          <a:xfrm>
            <a:off x="0" y="0"/>
            <a:ext cx="9144000" cy="51435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8650" y="288544"/>
            <a:ext cx="945715" cy="623522"/>
          </a:xfrm>
          <a:prstGeom prst="rect">
            <a:avLst/>
          </a:prstGeom>
        </p:spPr>
      </p:pic>
      <p:cxnSp>
        <p:nvCxnSpPr>
          <p:cNvPr id="9" name="Straight Connector 8"/>
          <p:cNvCxnSpPr/>
          <p:nvPr/>
        </p:nvCxnSpPr>
        <p:spPr>
          <a:xfrm>
            <a:off x="628650" y="782848"/>
            <a:ext cx="78867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574365" y="500527"/>
            <a:ext cx="5712974" cy="300082"/>
          </a:xfrm>
          <a:prstGeom prst="rect">
            <a:avLst/>
          </a:prstGeom>
          <a:noFill/>
        </p:spPr>
        <p:txBody>
          <a:bodyPr wrap="none" rtlCol="0">
            <a:spAutoFit/>
          </a:bodyPr>
          <a:lstStyle/>
          <a:p>
            <a:r>
              <a:rPr lang="en-US" sz="1350" b="1" i="1" dirty="0" err="1">
                <a:solidFill>
                  <a:srgbClr val="466DB0"/>
                </a:solidFill>
              </a:rPr>
              <a:t>Dự</a:t>
            </a:r>
            <a:r>
              <a:rPr lang="en-US" sz="1350" b="1" i="1" baseline="0" dirty="0">
                <a:solidFill>
                  <a:srgbClr val="466DB0"/>
                </a:solidFill>
              </a:rPr>
              <a:t> </a:t>
            </a:r>
            <a:r>
              <a:rPr lang="en-US" sz="1350" b="1" i="1" baseline="0" dirty="0" err="1">
                <a:solidFill>
                  <a:srgbClr val="466DB0"/>
                </a:solidFill>
              </a:rPr>
              <a:t>án</a:t>
            </a:r>
            <a:r>
              <a:rPr lang="en-US" sz="1350" b="1" i="1" baseline="0" dirty="0">
                <a:solidFill>
                  <a:srgbClr val="466DB0"/>
                </a:solidFill>
              </a:rPr>
              <a:t> </a:t>
            </a:r>
            <a:r>
              <a:rPr lang="en-US" sz="1350" b="1" i="1" baseline="0" dirty="0" err="1">
                <a:solidFill>
                  <a:srgbClr val="466DB0"/>
                </a:solidFill>
              </a:rPr>
              <a:t>Thúc</a:t>
            </a:r>
            <a:r>
              <a:rPr lang="en-US" sz="1350" b="1" i="1" baseline="0" dirty="0">
                <a:solidFill>
                  <a:srgbClr val="466DB0"/>
                </a:solidFill>
              </a:rPr>
              <a:t> </a:t>
            </a:r>
            <a:r>
              <a:rPr lang="en-US" sz="1350" b="1" i="1" baseline="0" dirty="0" err="1">
                <a:solidFill>
                  <a:srgbClr val="466DB0"/>
                </a:solidFill>
              </a:rPr>
              <a:t>đẩy</a:t>
            </a:r>
            <a:r>
              <a:rPr lang="en-US" sz="1350" b="1" i="1" baseline="0" dirty="0">
                <a:solidFill>
                  <a:srgbClr val="466DB0"/>
                </a:solidFill>
              </a:rPr>
              <a:t> </a:t>
            </a:r>
            <a:r>
              <a:rPr lang="en-US" sz="1350" b="1" i="1" baseline="0" dirty="0" err="1">
                <a:solidFill>
                  <a:srgbClr val="466DB0"/>
                </a:solidFill>
              </a:rPr>
              <a:t>Tiết</a:t>
            </a:r>
            <a:r>
              <a:rPr lang="en-US" sz="1350" b="1" i="1" baseline="0" dirty="0">
                <a:solidFill>
                  <a:srgbClr val="466DB0"/>
                </a:solidFill>
              </a:rPr>
              <a:t> </a:t>
            </a:r>
            <a:r>
              <a:rPr lang="en-US" sz="1350" b="1" i="1" baseline="0" dirty="0" err="1">
                <a:solidFill>
                  <a:srgbClr val="466DB0"/>
                </a:solidFill>
              </a:rPr>
              <a:t>kiệm</a:t>
            </a:r>
            <a:r>
              <a:rPr lang="en-US" sz="1350" b="1" i="1" baseline="0" dirty="0">
                <a:solidFill>
                  <a:srgbClr val="466DB0"/>
                </a:solidFill>
              </a:rPr>
              <a:t> </a:t>
            </a:r>
            <a:r>
              <a:rPr lang="en-US" sz="1350" b="1" i="1" baseline="0" dirty="0" err="1">
                <a:solidFill>
                  <a:srgbClr val="466DB0"/>
                </a:solidFill>
              </a:rPr>
              <a:t>năng</a:t>
            </a:r>
            <a:r>
              <a:rPr lang="en-US" sz="1350" b="1" i="1" baseline="0" dirty="0">
                <a:solidFill>
                  <a:srgbClr val="466DB0"/>
                </a:solidFill>
              </a:rPr>
              <a:t> </a:t>
            </a:r>
            <a:r>
              <a:rPr lang="en-US" sz="1350" b="1" i="1" baseline="0" dirty="0" err="1">
                <a:solidFill>
                  <a:srgbClr val="466DB0"/>
                </a:solidFill>
              </a:rPr>
              <a:t>lượng</a:t>
            </a:r>
            <a:r>
              <a:rPr lang="en-US" sz="1350" b="1" i="1" baseline="0" dirty="0">
                <a:solidFill>
                  <a:srgbClr val="466DB0"/>
                </a:solidFill>
              </a:rPr>
              <a:t> </a:t>
            </a:r>
            <a:r>
              <a:rPr lang="en-US" sz="1350" b="1" i="1" baseline="0" dirty="0" err="1">
                <a:solidFill>
                  <a:srgbClr val="466DB0"/>
                </a:solidFill>
              </a:rPr>
              <a:t>trong</a:t>
            </a:r>
            <a:r>
              <a:rPr lang="en-US" sz="1350" b="1" i="1" baseline="0" dirty="0">
                <a:solidFill>
                  <a:srgbClr val="466DB0"/>
                </a:solidFill>
              </a:rPr>
              <a:t> </a:t>
            </a:r>
            <a:r>
              <a:rPr lang="en-US" sz="1350" b="1" i="1" baseline="0" dirty="0" err="1">
                <a:solidFill>
                  <a:srgbClr val="466DB0"/>
                </a:solidFill>
              </a:rPr>
              <a:t>các</a:t>
            </a:r>
            <a:r>
              <a:rPr lang="en-US" sz="1350" b="1" i="1" baseline="0" dirty="0">
                <a:solidFill>
                  <a:srgbClr val="466DB0"/>
                </a:solidFill>
              </a:rPr>
              <a:t> </a:t>
            </a:r>
            <a:r>
              <a:rPr lang="en-US" sz="1350" b="1" i="1" baseline="0" dirty="0" err="1">
                <a:solidFill>
                  <a:srgbClr val="466DB0"/>
                </a:solidFill>
              </a:rPr>
              <a:t>ngành</a:t>
            </a:r>
            <a:r>
              <a:rPr lang="en-US" sz="1350" b="1" i="1" baseline="0" dirty="0">
                <a:solidFill>
                  <a:srgbClr val="466DB0"/>
                </a:solidFill>
              </a:rPr>
              <a:t> </a:t>
            </a:r>
            <a:r>
              <a:rPr lang="en-US" sz="1350" b="1" i="1" baseline="0" dirty="0" err="1">
                <a:solidFill>
                  <a:srgbClr val="466DB0"/>
                </a:solidFill>
              </a:rPr>
              <a:t>công</a:t>
            </a:r>
            <a:r>
              <a:rPr lang="en-US" sz="1350" b="1" i="1" baseline="0" dirty="0">
                <a:solidFill>
                  <a:srgbClr val="466DB0"/>
                </a:solidFill>
              </a:rPr>
              <a:t> </a:t>
            </a:r>
            <a:r>
              <a:rPr lang="en-US" sz="1350" b="1" i="1" baseline="0" dirty="0" err="1">
                <a:solidFill>
                  <a:srgbClr val="466DB0"/>
                </a:solidFill>
              </a:rPr>
              <a:t>nghiệp</a:t>
            </a:r>
            <a:r>
              <a:rPr lang="en-US" sz="1350" b="1" i="1" baseline="0" dirty="0">
                <a:solidFill>
                  <a:srgbClr val="466DB0"/>
                </a:solidFill>
              </a:rPr>
              <a:t> </a:t>
            </a:r>
            <a:r>
              <a:rPr lang="en-US" sz="1350" b="1" i="1" baseline="0" dirty="0" err="1">
                <a:solidFill>
                  <a:srgbClr val="466DB0"/>
                </a:solidFill>
              </a:rPr>
              <a:t>Việt</a:t>
            </a:r>
            <a:r>
              <a:rPr lang="en-US" sz="1350" b="1" i="1" baseline="0" dirty="0">
                <a:solidFill>
                  <a:srgbClr val="466DB0"/>
                </a:solidFill>
              </a:rPr>
              <a:t> Nam</a:t>
            </a:r>
            <a:endParaRPr lang="en-US" sz="1350" b="1" i="1" dirty="0">
              <a:solidFill>
                <a:srgbClr val="466DB0"/>
              </a:solidFill>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58874" y="288544"/>
            <a:ext cx="1427558" cy="593525"/>
          </a:xfrm>
          <a:prstGeom prst="rect">
            <a:avLst/>
          </a:prstGeom>
        </p:spPr>
      </p:pic>
    </p:spTree>
    <p:extLst>
      <p:ext uri="{BB962C8B-B14F-4D97-AF65-F5344CB8AC3E}">
        <p14:creationId xmlns:p14="http://schemas.microsoft.com/office/powerpoint/2010/main" val="19877023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4_Title and Content">
    <p:spTree>
      <p:nvGrpSpPr>
        <p:cNvPr id="1" name=""/>
        <p:cNvGrpSpPr/>
        <p:nvPr/>
      </p:nvGrpSpPr>
      <p:grpSpPr>
        <a:xfrm>
          <a:off x="0" y="0"/>
          <a:ext cx="0" cy="0"/>
          <a:chOff x="0" y="0"/>
          <a:chExt cx="0" cy="0"/>
        </a:xfrm>
      </p:grpSpPr>
      <p:pic>
        <p:nvPicPr>
          <p:cNvPr id="11" name="Picture 8"/>
          <p:cNvPicPr>
            <a:picLocks noChangeAspect="1"/>
          </p:cNvPicPr>
          <p:nvPr/>
        </p:nvPicPr>
        <p:blipFill rotWithShape="1">
          <a:blip r:embed="rId2">
            <a:extLst>
              <a:ext uri="{28A0092B-C50C-407E-A947-70E740481C1C}">
                <a14:useLocalDpi xmlns:a14="http://schemas.microsoft.com/office/drawing/2010/main" val="0"/>
              </a:ext>
            </a:extLst>
          </a:blip>
          <a:srcRect r="7465" b="50681"/>
          <a:stretch/>
        </p:blipFill>
        <p:spPr bwMode="auto">
          <a:xfrm>
            <a:off x="0" y="4003993"/>
            <a:ext cx="9144000" cy="1139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p:nvSpPr>
        <p:spPr>
          <a:xfrm>
            <a:off x="0" y="0"/>
            <a:ext cx="9144000" cy="51435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8650" y="288544"/>
            <a:ext cx="945715" cy="623522"/>
          </a:xfrm>
          <a:prstGeom prst="rect">
            <a:avLst/>
          </a:prstGeom>
        </p:spPr>
      </p:pic>
      <p:cxnSp>
        <p:nvCxnSpPr>
          <p:cNvPr id="9" name="Straight Connector 8"/>
          <p:cNvCxnSpPr/>
          <p:nvPr/>
        </p:nvCxnSpPr>
        <p:spPr>
          <a:xfrm>
            <a:off x="628650" y="782848"/>
            <a:ext cx="78867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574365" y="500527"/>
            <a:ext cx="5712974" cy="300082"/>
          </a:xfrm>
          <a:prstGeom prst="rect">
            <a:avLst/>
          </a:prstGeom>
          <a:noFill/>
        </p:spPr>
        <p:txBody>
          <a:bodyPr wrap="none" rtlCol="0">
            <a:spAutoFit/>
          </a:bodyPr>
          <a:lstStyle/>
          <a:p>
            <a:r>
              <a:rPr lang="en-US" sz="1350" b="1" i="1" dirty="0" err="1">
                <a:solidFill>
                  <a:srgbClr val="466DB0"/>
                </a:solidFill>
              </a:rPr>
              <a:t>Dự</a:t>
            </a:r>
            <a:r>
              <a:rPr lang="en-US" sz="1350" b="1" i="1" baseline="0" dirty="0">
                <a:solidFill>
                  <a:srgbClr val="466DB0"/>
                </a:solidFill>
              </a:rPr>
              <a:t> </a:t>
            </a:r>
            <a:r>
              <a:rPr lang="en-US" sz="1350" b="1" i="1" baseline="0" dirty="0" err="1">
                <a:solidFill>
                  <a:srgbClr val="466DB0"/>
                </a:solidFill>
              </a:rPr>
              <a:t>án</a:t>
            </a:r>
            <a:r>
              <a:rPr lang="en-US" sz="1350" b="1" i="1" baseline="0" dirty="0">
                <a:solidFill>
                  <a:srgbClr val="466DB0"/>
                </a:solidFill>
              </a:rPr>
              <a:t> </a:t>
            </a:r>
            <a:r>
              <a:rPr lang="en-US" sz="1350" b="1" i="1" baseline="0" dirty="0" err="1">
                <a:solidFill>
                  <a:srgbClr val="466DB0"/>
                </a:solidFill>
              </a:rPr>
              <a:t>Thúc</a:t>
            </a:r>
            <a:r>
              <a:rPr lang="en-US" sz="1350" b="1" i="1" baseline="0" dirty="0">
                <a:solidFill>
                  <a:srgbClr val="466DB0"/>
                </a:solidFill>
              </a:rPr>
              <a:t> </a:t>
            </a:r>
            <a:r>
              <a:rPr lang="en-US" sz="1350" b="1" i="1" baseline="0" dirty="0" err="1">
                <a:solidFill>
                  <a:srgbClr val="466DB0"/>
                </a:solidFill>
              </a:rPr>
              <a:t>đẩy</a:t>
            </a:r>
            <a:r>
              <a:rPr lang="en-US" sz="1350" b="1" i="1" baseline="0" dirty="0">
                <a:solidFill>
                  <a:srgbClr val="466DB0"/>
                </a:solidFill>
              </a:rPr>
              <a:t> </a:t>
            </a:r>
            <a:r>
              <a:rPr lang="en-US" sz="1350" b="1" i="1" baseline="0" dirty="0" err="1">
                <a:solidFill>
                  <a:srgbClr val="466DB0"/>
                </a:solidFill>
              </a:rPr>
              <a:t>Tiết</a:t>
            </a:r>
            <a:r>
              <a:rPr lang="en-US" sz="1350" b="1" i="1" baseline="0" dirty="0">
                <a:solidFill>
                  <a:srgbClr val="466DB0"/>
                </a:solidFill>
              </a:rPr>
              <a:t> </a:t>
            </a:r>
            <a:r>
              <a:rPr lang="en-US" sz="1350" b="1" i="1" baseline="0" dirty="0" err="1">
                <a:solidFill>
                  <a:srgbClr val="466DB0"/>
                </a:solidFill>
              </a:rPr>
              <a:t>kiệm</a:t>
            </a:r>
            <a:r>
              <a:rPr lang="en-US" sz="1350" b="1" i="1" baseline="0" dirty="0">
                <a:solidFill>
                  <a:srgbClr val="466DB0"/>
                </a:solidFill>
              </a:rPr>
              <a:t> </a:t>
            </a:r>
            <a:r>
              <a:rPr lang="en-US" sz="1350" b="1" i="1" baseline="0" dirty="0" err="1">
                <a:solidFill>
                  <a:srgbClr val="466DB0"/>
                </a:solidFill>
              </a:rPr>
              <a:t>năng</a:t>
            </a:r>
            <a:r>
              <a:rPr lang="en-US" sz="1350" b="1" i="1" baseline="0" dirty="0">
                <a:solidFill>
                  <a:srgbClr val="466DB0"/>
                </a:solidFill>
              </a:rPr>
              <a:t> </a:t>
            </a:r>
            <a:r>
              <a:rPr lang="en-US" sz="1350" b="1" i="1" baseline="0" dirty="0" err="1">
                <a:solidFill>
                  <a:srgbClr val="466DB0"/>
                </a:solidFill>
              </a:rPr>
              <a:t>lượng</a:t>
            </a:r>
            <a:r>
              <a:rPr lang="en-US" sz="1350" b="1" i="1" baseline="0" dirty="0">
                <a:solidFill>
                  <a:srgbClr val="466DB0"/>
                </a:solidFill>
              </a:rPr>
              <a:t> </a:t>
            </a:r>
            <a:r>
              <a:rPr lang="en-US" sz="1350" b="1" i="1" baseline="0" dirty="0" err="1">
                <a:solidFill>
                  <a:srgbClr val="466DB0"/>
                </a:solidFill>
              </a:rPr>
              <a:t>trong</a:t>
            </a:r>
            <a:r>
              <a:rPr lang="en-US" sz="1350" b="1" i="1" baseline="0" dirty="0">
                <a:solidFill>
                  <a:srgbClr val="466DB0"/>
                </a:solidFill>
              </a:rPr>
              <a:t> </a:t>
            </a:r>
            <a:r>
              <a:rPr lang="en-US" sz="1350" b="1" i="1" baseline="0" dirty="0" err="1">
                <a:solidFill>
                  <a:srgbClr val="466DB0"/>
                </a:solidFill>
              </a:rPr>
              <a:t>các</a:t>
            </a:r>
            <a:r>
              <a:rPr lang="en-US" sz="1350" b="1" i="1" baseline="0" dirty="0">
                <a:solidFill>
                  <a:srgbClr val="466DB0"/>
                </a:solidFill>
              </a:rPr>
              <a:t> </a:t>
            </a:r>
            <a:r>
              <a:rPr lang="en-US" sz="1350" b="1" i="1" baseline="0" dirty="0" err="1">
                <a:solidFill>
                  <a:srgbClr val="466DB0"/>
                </a:solidFill>
              </a:rPr>
              <a:t>ngành</a:t>
            </a:r>
            <a:r>
              <a:rPr lang="en-US" sz="1350" b="1" i="1" baseline="0" dirty="0">
                <a:solidFill>
                  <a:srgbClr val="466DB0"/>
                </a:solidFill>
              </a:rPr>
              <a:t> </a:t>
            </a:r>
            <a:r>
              <a:rPr lang="en-US" sz="1350" b="1" i="1" baseline="0" dirty="0" err="1">
                <a:solidFill>
                  <a:srgbClr val="466DB0"/>
                </a:solidFill>
              </a:rPr>
              <a:t>công</a:t>
            </a:r>
            <a:r>
              <a:rPr lang="en-US" sz="1350" b="1" i="1" baseline="0" dirty="0">
                <a:solidFill>
                  <a:srgbClr val="466DB0"/>
                </a:solidFill>
              </a:rPr>
              <a:t> </a:t>
            </a:r>
            <a:r>
              <a:rPr lang="en-US" sz="1350" b="1" i="1" baseline="0" dirty="0" err="1">
                <a:solidFill>
                  <a:srgbClr val="466DB0"/>
                </a:solidFill>
              </a:rPr>
              <a:t>nghiệp</a:t>
            </a:r>
            <a:r>
              <a:rPr lang="en-US" sz="1350" b="1" i="1" baseline="0" dirty="0">
                <a:solidFill>
                  <a:srgbClr val="466DB0"/>
                </a:solidFill>
              </a:rPr>
              <a:t> </a:t>
            </a:r>
            <a:r>
              <a:rPr lang="en-US" sz="1350" b="1" i="1" baseline="0" dirty="0" err="1">
                <a:solidFill>
                  <a:srgbClr val="466DB0"/>
                </a:solidFill>
              </a:rPr>
              <a:t>Việt</a:t>
            </a:r>
            <a:r>
              <a:rPr lang="en-US" sz="1350" b="1" i="1" baseline="0" dirty="0">
                <a:solidFill>
                  <a:srgbClr val="466DB0"/>
                </a:solidFill>
              </a:rPr>
              <a:t> Nam</a:t>
            </a:r>
            <a:endParaRPr lang="en-US" sz="1350" b="1" i="1" dirty="0">
              <a:solidFill>
                <a:srgbClr val="466DB0"/>
              </a:solidFill>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58874" y="288544"/>
            <a:ext cx="1427558" cy="593525"/>
          </a:xfrm>
          <a:prstGeom prst="rect">
            <a:avLst/>
          </a:prstGeom>
        </p:spPr>
      </p:pic>
    </p:spTree>
    <p:extLst>
      <p:ext uri="{BB962C8B-B14F-4D97-AF65-F5344CB8AC3E}">
        <p14:creationId xmlns:p14="http://schemas.microsoft.com/office/powerpoint/2010/main" val="32815758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TITLE">
    <p:spTree>
      <p:nvGrpSpPr>
        <p:cNvPr id="1" name=""/>
        <p:cNvGrpSpPr/>
        <p:nvPr/>
      </p:nvGrpSpPr>
      <p:grpSpPr>
        <a:xfrm>
          <a:off x="0" y="0"/>
          <a:ext cx="0" cy="0"/>
          <a:chOff x="0" y="0"/>
          <a:chExt cx="0" cy="0"/>
        </a:xfrm>
      </p:grpSpPr>
      <p:pic>
        <p:nvPicPr>
          <p:cNvPr id="3" name="Picture 8">
            <a:extLst>
              <a:ext uri="{FF2B5EF4-FFF2-40B4-BE49-F238E27FC236}">
                <a16:creationId xmlns:a16="http://schemas.microsoft.com/office/drawing/2014/main" id="{EF36899A-AF1C-AE0A-BD7B-6DE457FA5D4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4003993"/>
            <a:ext cx="9144000" cy="1139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1A667319-9876-7DDA-26F1-F5A2464BFB46}"/>
              </a:ext>
            </a:extLst>
          </p:cNvPr>
          <p:cNvSpPr/>
          <p:nvPr userDrawn="1"/>
        </p:nvSpPr>
        <p:spPr>
          <a:xfrm>
            <a:off x="0" y="0"/>
            <a:ext cx="9144000" cy="51435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5" name="Picture 4" descr="A blue and green logo&#10;&#10;Description automatically generated">
            <a:extLst>
              <a:ext uri="{FF2B5EF4-FFF2-40B4-BE49-F238E27FC236}">
                <a16:creationId xmlns:a16="http://schemas.microsoft.com/office/drawing/2014/main" id="{49354E3D-949D-60B4-421A-8C58B82F09D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28650" y="288544"/>
            <a:ext cx="945715" cy="623522"/>
          </a:xfrm>
          <a:prstGeom prst="rect">
            <a:avLst/>
          </a:prstGeom>
        </p:spPr>
      </p:pic>
      <p:cxnSp>
        <p:nvCxnSpPr>
          <p:cNvPr id="6" name="Straight Connector 5">
            <a:extLst>
              <a:ext uri="{FF2B5EF4-FFF2-40B4-BE49-F238E27FC236}">
                <a16:creationId xmlns:a16="http://schemas.microsoft.com/office/drawing/2014/main" id="{7F3B859A-C34D-8B7E-FA35-438473846222}"/>
              </a:ext>
            </a:extLst>
          </p:cNvPr>
          <p:cNvCxnSpPr/>
          <p:nvPr userDrawn="1"/>
        </p:nvCxnSpPr>
        <p:spPr>
          <a:xfrm>
            <a:off x="628650" y="782848"/>
            <a:ext cx="7886700"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8C574916-CB86-92E7-ABF4-A8E38E813FC5}"/>
              </a:ext>
            </a:extLst>
          </p:cNvPr>
          <p:cNvSpPr txBox="1"/>
          <p:nvPr userDrawn="1"/>
        </p:nvSpPr>
        <p:spPr>
          <a:xfrm>
            <a:off x="1574365" y="500527"/>
            <a:ext cx="5712974" cy="300082"/>
          </a:xfrm>
          <a:prstGeom prst="rect">
            <a:avLst/>
          </a:prstGeom>
          <a:noFill/>
        </p:spPr>
        <p:txBody>
          <a:bodyPr wrap="none" rtlCol="0">
            <a:spAutoFit/>
          </a:bodyPr>
          <a:lstStyle/>
          <a:p>
            <a:r>
              <a:rPr lang="en-US" sz="1350" b="1" i="1" dirty="0" err="1">
                <a:solidFill>
                  <a:srgbClr val="466DB0"/>
                </a:solidFill>
              </a:rPr>
              <a:t>Dự</a:t>
            </a:r>
            <a:r>
              <a:rPr lang="en-US" sz="1350" b="1" i="1" baseline="0" dirty="0">
                <a:solidFill>
                  <a:srgbClr val="466DB0"/>
                </a:solidFill>
              </a:rPr>
              <a:t> </a:t>
            </a:r>
            <a:r>
              <a:rPr lang="en-US" sz="1350" b="1" i="1" baseline="0" dirty="0" err="1">
                <a:solidFill>
                  <a:srgbClr val="466DB0"/>
                </a:solidFill>
              </a:rPr>
              <a:t>án</a:t>
            </a:r>
            <a:r>
              <a:rPr lang="en-US" sz="1350" b="1" i="1" baseline="0" dirty="0">
                <a:solidFill>
                  <a:srgbClr val="466DB0"/>
                </a:solidFill>
              </a:rPr>
              <a:t> </a:t>
            </a:r>
            <a:r>
              <a:rPr lang="en-US" sz="1350" b="1" i="1" baseline="0" dirty="0" err="1">
                <a:solidFill>
                  <a:srgbClr val="466DB0"/>
                </a:solidFill>
              </a:rPr>
              <a:t>Thúc</a:t>
            </a:r>
            <a:r>
              <a:rPr lang="en-US" sz="1350" b="1" i="1" baseline="0" dirty="0">
                <a:solidFill>
                  <a:srgbClr val="466DB0"/>
                </a:solidFill>
              </a:rPr>
              <a:t> </a:t>
            </a:r>
            <a:r>
              <a:rPr lang="en-US" sz="1350" b="1" i="1" baseline="0" dirty="0" err="1">
                <a:solidFill>
                  <a:srgbClr val="466DB0"/>
                </a:solidFill>
              </a:rPr>
              <a:t>đẩy</a:t>
            </a:r>
            <a:r>
              <a:rPr lang="en-US" sz="1350" b="1" i="1" baseline="0" dirty="0">
                <a:solidFill>
                  <a:srgbClr val="466DB0"/>
                </a:solidFill>
              </a:rPr>
              <a:t> </a:t>
            </a:r>
            <a:r>
              <a:rPr lang="en-US" sz="1350" b="1" i="1" baseline="0" dirty="0" err="1">
                <a:solidFill>
                  <a:srgbClr val="466DB0"/>
                </a:solidFill>
              </a:rPr>
              <a:t>Tiết</a:t>
            </a:r>
            <a:r>
              <a:rPr lang="en-US" sz="1350" b="1" i="1" baseline="0" dirty="0">
                <a:solidFill>
                  <a:srgbClr val="466DB0"/>
                </a:solidFill>
              </a:rPr>
              <a:t> </a:t>
            </a:r>
            <a:r>
              <a:rPr lang="en-US" sz="1350" b="1" i="1" baseline="0" dirty="0" err="1">
                <a:solidFill>
                  <a:srgbClr val="466DB0"/>
                </a:solidFill>
              </a:rPr>
              <a:t>kiệm</a:t>
            </a:r>
            <a:r>
              <a:rPr lang="en-US" sz="1350" b="1" i="1" baseline="0" dirty="0">
                <a:solidFill>
                  <a:srgbClr val="466DB0"/>
                </a:solidFill>
              </a:rPr>
              <a:t> </a:t>
            </a:r>
            <a:r>
              <a:rPr lang="en-US" sz="1350" b="1" i="1" baseline="0" dirty="0" err="1">
                <a:solidFill>
                  <a:srgbClr val="466DB0"/>
                </a:solidFill>
              </a:rPr>
              <a:t>năng</a:t>
            </a:r>
            <a:r>
              <a:rPr lang="en-US" sz="1350" b="1" i="1" baseline="0" dirty="0">
                <a:solidFill>
                  <a:srgbClr val="466DB0"/>
                </a:solidFill>
              </a:rPr>
              <a:t> </a:t>
            </a:r>
            <a:r>
              <a:rPr lang="en-US" sz="1350" b="1" i="1" baseline="0" dirty="0" err="1">
                <a:solidFill>
                  <a:srgbClr val="466DB0"/>
                </a:solidFill>
              </a:rPr>
              <a:t>lượng</a:t>
            </a:r>
            <a:r>
              <a:rPr lang="en-US" sz="1350" b="1" i="1" baseline="0" dirty="0">
                <a:solidFill>
                  <a:srgbClr val="466DB0"/>
                </a:solidFill>
              </a:rPr>
              <a:t> </a:t>
            </a:r>
            <a:r>
              <a:rPr lang="en-US" sz="1350" b="1" i="1" baseline="0" dirty="0" err="1">
                <a:solidFill>
                  <a:srgbClr val="466DB0"/>
                </a:solidFill>
              </a:rPr>
              <a:t>trong</a:t>
            </a:r>
            <a:r>
              <a:rPr lang="en-US" sz="1350" b="1" i="1" baseline="0" dirty="0">
                <a:solidFill>
                  <a:srgbClr val="466DB0"/>
                </a:solidFill>
              </a:rPr>
              <a:t> </a:t>
            </a:r>
            <a:r>
              <a:rPr lang="en-US" sz="1350" b="1" i="1" baseline="0" dirty="0" err="1">
                <a:solidFill>
                  <a:srgbClr val="466DB0"/>
                </a:solidFill>
              </a:rPr>
              <a:t>các</a:t>
            </a:r>
            <a:r>
              <a:rPr lang="en-US" sz="1350" b="1" i="1" baseline="0" dirty="0">
                <a:solidFill>
                  <a:srgbClr val="466DB0"/>
                </a:solidFill>
              </a:rPr>
              <a:t> </a:t>
            </a:r>
            <a:r>
              <a:rPr lang="en-US" sz="1350" b="1" i="1" baseline="0" dirty="0" err="1">
                <a:solidFill>
                  <a:srgbClr val="466DB0"/>
                </a:solidFill>
              </a:rPr>
              <a:t>ngành</a:t>
            </a:r>
            <a:r>
              <a:rPr lang="en-US" sz="1350" b="1" i="1" baseline="0" dirty="0">
                <a:solidFill>
                  <a:srgbClr val="466DB0"/>
                </a:solidFill>
              </a:rPr>
              <a:t> </a:t>
            </a:r>
            <a:r>
              <a:rPr lang="en-US" sz="1350" b="1" i="1" baseline="0" dirty="0" err="1">
                <a:solidFill>
                  <a:srgbClr val="466DB0"/>
                </a:solidFill>
              </a:rPr>
              <a:t>công</a:t>
            </a:r>
            <a:r>
              <a:rPr lang="en-US" sz="1350" b="1" i="1" baseline="0" dirty="0">
                <a:solidFill>
                  <a:srgbClr val="466DB0"/>
                </a:solidFill>
              </a:rPr>
              <a:t> </a:t>
            </a:r>
            <a:r>
              <a:rPr lang="en-US" sz="1350" b="1" i="1" baseline="0" dirty="0" err="1">
                <a:solidFill>
                  <a:srgbClr val="466DB0"/>
                </a:solidFill>
              </a:rPr>
              <a:t>nghiệp</a:t>
            </a:r>
            <a:r>
              <a:rPr lang="en-US" sz="1350" b="1" i="1" baseline="0" dirty="0">
                <a:solidFill>
                  <a:srgbClr val="466DB0"/>
                </a:solidFill>
              </a:rPr>
              <a:t> </a:t>
            </a:r>
            <a:r>
              <a:rPr lang="en-US" sz="1350" b="1" i="1" baseline="0" dirty="0" err="1">
                <a:solidFill>
                  <a:srgbClr val="466DB0"/>
                </a:solidFill>
              </a:rPr>
              <a:t>Việt</a:t>
            </a:r>
            <a:r>
              <a:rPr lang="en-US" sz="1350" b="1" i="1" baseline="0" dirty="0">
                <a:solidFill>
                  <a:srgbClr val="466DB0"/>
                </a:solidFill>
              </a:rPr>
              <a:t> Nam</a:t>
            </a:r>
            <a:endParaRPr lang="en-US" sz="1350" b="1" i="1" dirty="0">
              <a:solidFill>
                <a:srgbClr val="466DB0"/>
              </a:solidFill>
            </a:endParaRPr>
          </a:p>
        </p:txBody>
      </p:sp>
      <p:pic>
        <p:nvPicPr>
          <p:cNvPr id="8" name="Picture 7">
            <a:extLst>
              <a:ext uri="{FF2B5EF4-FFF2-40B4-BE49-F238E27FC236}">
                <a16:creationId xmlns:a16="http://schemas.microsoft.com/office/drawing/2014/main" id="{9CBAA00E-C0E2-320F-1715-54E72AF859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58874" y="288544"/>
            <a:ext cx="1427558" cy="593525"/>
          </a:xfrm>
          <a:prstGeom prst="rect">
            <a:avLst/>
          </a:prstGeom>
        </p:spPr>
      </p:pic>
    </p:spTree>
    <p:extLst>
      <p:ext uri="{BB962C8B-B14F-4D97-AF65-F5344CB8AC3E}">
        <p14:creationId xmlns:p14="http://schemas.microsoft.com/office/powerpoint/2010/main" val="152055351"/>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pic>
        <p:nvPicPr>
          <p:cNvPr id="10" name="Picture 8">
            <a:extLst>
              <a:ext uri="{FF2B5EF4-FFF2-40B4-BE49-F238E27FC236}">
                <a16:creationId xmlns:a16="http://schemas.microsoft.com/office/drawing/2014/main" id="{804F65E3-3468-0547-A7B2-3DE24B90B60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4003993"/>
            <a:ext cx="9144000" cy="1139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a:extLst>
              <a:ext uri="{FF2B5EF4-FFF2-40B4-BE49-F238E27FC236}">
                <a16:creationId xmlns:a16="http://schemas.microsoft.com/office/drawing/2014/main" id="{3981582B-6736-90EA-177A-FAE3016B7684}"/>
              </a:ext>
            </a:extLst>
          </p:cNvPr>
          <p:cNvSpPr/>
          <p:nvPr userDrawn="1"/>
        </p:nvSpPr>
        <p:spPr>
          <a:xfrm>
            <a:off x="0" y="0"/>
            <a:ext cx="9144000" cy="51435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2" name="Picture 11" descr="A blue and green logo&#10;&#10;Description automatically generated">
            <a:extLst>
              <a:ext uri="{FF2B5EF4-FFF2-40B4-BE49-F238E27FC236}">
                <a16:creationId xmlns:a16="http://schemas.microsoft.com/office/drawing/2014/main" id="{EE8B437D-9298-127F-7178-A82EFB8844E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28650" y="288544"/>
            <a:ext cx="945715" cy="623522"/>
          </a:xfrm>
          <a:prstGeom prst="rect">
            <a:avLst/>
          </a:prstGeom>
        </p:spPr>
      </p:pic>
      <p:cxnSp>
        <p:nvCxnSpPr>
          <p:cNvPr id="13" name="Straight Connector 12">
            <a:extLst>
              <a:ext uri="{FF2B5EF4-FFF2-40B4-BE49-F238E27FC236}">
                <a16:creationId xmlns:a16="http://schemas.microsoft.com/office/drawing/2014/main" id="{F0071E43-167E-6E32-403D-A324F39C4C5F}"/>
              </a:ext>
            </a:extLst>
          </p:cNvPr>
          <p:cNvCxnSpPr/>
          <p:nvPr userDrawn="1"/>
        </p:nvCxnSpPr>
        <p:spPr>
          <a:xfrm>
            <a:off x="628650" y="782848"/>
            <a:ext cx="7886700" cy="0"/>
          </a:xfrm>
          <a:prstGeom prst="line">
            <a:avLst/>
          </a:prstGeom>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B3796384-4F9C-F577-AD75-B3AA9DE576FC}"/>
              </a:ext>
            </a:extLst>
          </p:cNvPr>
          <p:cNvSpPr txBox="1"/>
          <p:nvPr userDrawn="1"/>
        </p:nvSpPr>
        <p:spPr>
          <a:xfrm>
            <a:off x="1574365" y="500527"/>
            <a:ext cx="5712974" cy="300082"/>
          </a:xfrm>
          <a:prstGeom prst="rect">
            <a:avLst/>
          </a:prstGeom>
          <a:noFill/>
        </p:spPr>
        <p:txBody>
          <a:bodyPr wrap="none" rtlCol="0">
            <a:spAutoFit/>
          </a:bodyPr>
          <a:lstStyle/>
          <a:p>
            <a:r>
              <a:rPr lang="en-US" sz="1350" b="1" i="1" dirty="0" err="1">
                <a:solidFill>
                  <a:srgbClr val="466DB0"/>
                </a:solidFill>
              </a:rPr>
              <a:t>Dự</a:t>
            </a:r>
            <a:r>
              <a:rPr lang="en-US" sz="1350" b="1" i="1" baseline="0" dirty="0">
                <a:solidFill>
                  <a:srgbClr val="466DB0"/>
                </a:solidFill>
              </a:rPr>
              <a:t> </a:t>
            </a:r>
            <a:r>
              <a:rPr lang="en-US" sz="1350" b="1" i="1" baseline="0" dirty="0" err="1">
                <a:solidFill>
                  <a:srgbClr val="466DB0"/>
                </a:solidFill>
              </a:rPr>
              <a:t>án</a:t>
            </a:r>
            <a:r>
              <a:rPr lang="en-US" sz="1350" b="1" i="1" baseline="0" dirty="0">
                <a:solidFill>
                  <a:srgbClr val="466DB0"/>
                </a:solidFill>
              </a:rPr>
              <a:t> </a:t>
            </a:r>
            <a:r>
              <a:rPr lang="en-US" sz="1350" b="1" i="1" baseline="0" dirty="0" err="1">
                <a:solidFill>
                  <a:srgbClr val="466DB0"/>
                </a:solidFill>
              </a:rPr>
              <a:t>Thúc</a:t>
            </a:r>
            <a:r>
              <a:rPr lang="en-US" sz="1350" b="1" i="1" baseline="0" dirty="0">
                <a:solidFill>
                  <a:srgbClr val="466DB0"/>
                </a:solidFill>
              </a:rPr>
              <a:t> </a:t>
            </a:r>
            <a:r>
              <a:rPr lang="en-US" sz="1350" b="1" i="1" baseline="0" dirty="0" err="1">
                <a:solidFill>
                  <a:srgbClr val="466DB0"/>
                </a:solidFill>
              </a:rPr>
              <a:t>đẩy</a:t>
            </a:r>
            <a:r>
              <a:rPr lang="en-US" sz="1350" b="1" i="1" baseline="0" dirty="0">
                <a:solidFill>
                  <a:srgbClr val="466DB0"/>
                </a:solidFill>
              </a:rPr>
              <a:t> </a:t>
            </a:r>
            <a:r>
              <a:rPr lang="en-US" sz="1350" b="1" i="1" baseline="0" dirty="0" err="1">
                <a:solidFill>
                  <a:srgbClr val="466DB0"/>
                </a:solidFill>
              </a:rPr>
              <a:t>Tiết</a:t>
            </a:r>
            <a:r>
              <a:rPr lang="en-US" sz="1350" b="1" i="1" baseline="0" dirty="0">
                <a:solidFill>
                  <a:srgbClr val="466DB0"/>
                </a:solidFill>
              </a:rPr>
              <a:t> </a:t>
            </a:r>
            <a:r>
              <a:rPr lang="en-US" sz="1350" b="1" i="1" baseline="0" dirty="0" err="1">
                <a:solidFill>
                  <a:srgbClr val="466DB0"/>
                </a:solidFill>
              </a:rPr>
              <a:t>kiệm</a:t>
            </a:r>
            <a:r>
              <a:rPr lang="en-US" sz="1350" b="1" i="1" baseline="0" dirty="0">
                <a:solidFill>
                  <a:srgbClr val="466DB0"/>
                </a:solidFill>
              </a:rPr>
              <a:t> </a:t>
            </a:r>
            <a:r>
              <a:rPr lang="en-US" sz="1350" b="1" i="1" baseline="0" dirty="0" err="1">
                <a:solidFill>
                  <a:srgbClr val="466DB0"/>
                </a:solidFill>
              </a:rPr>
              <a:t>năng</a:t>
            </a:r>
            <a:r>
              <a:rPr lang="en-US" sz="1350" b="1" i="1" baseline="0" dirty="0">
                <a:solidFill>
                  <a:srgbClr val="466DB0"/>
                </a:solidFill>
              </a:rPr>
              <a:t> </a:t>
            </a:r>
            <a:r>
              <a:rPr lang="en-US" sz="1350" b="1" i="1" baseline="0" dirty="0" err="1">
                <a:solidFill>
                  <a:srgbClr val="466DB0"/>
                </a:solidFill>
              </a:rPr>
              <a:t>lượng</a:t>
            </a:r>
            <a:r>
              <a:rPr lang="en-US" sz="1350" b="1" i="1" baseline="0" dirty="0">
                <a:solidFill>
                  <a:srgbClr val="466DB0"/>
                </a:solidFill>
              </a:rPr>
              <a:t> </a:t>
            </a:r>
            <a:r>
              <a:rPr lang="en-US" sz="1350" b="1" i="1" baseline="0" dirty="0" err="1">
                <a:solidFill>
                  <a:srgbClr val="466DB0"/>
                </a:solidFill>
              </a:rPr>
              <a:t>trong</a:t>
            </a:r>
            <a:r>
              <a:rPr lang="en-US" sz="1350" b="1" i="1" baseline="0" dirty="0">
                <a:solidFill>
                  <a:srgbClr val="466DB0"/>
                </a:solidFill>
              </a:rPr>
              <a:t> </a:t>
            </a:r>
            <a:r>
              <a:rPr lang="en-US" sz="1350" b="1" i="1" baseline="0" dirty="0" err="1">
                <a:solidFill>
                  <a:srgbClr val="466DB0"/>
                </a:solidFill>
              </a:rPr>
              <a:t>các</a:t>
            </a:r>
            <a:r>
              <a:rPr lang="en-US" sz="1350" b="1" i="1" baseline="0" dirty="0">
                <a:solidFill>
                  <a:srgbClr val="466DB0"/>
                </a:solidFill>
              </a:rPr>
              <a:t> </a:t>
            </a:r>
            <a:r>
              <a:rPr lang="en-US" sz="1350" b="1" i="1" baseline="0" dirty="0" err="1">
                <a:solidFill>
                  <a:srgbClr val="466DB0"/>
                </a:solidFill>
              </a:rPr>
              <a:t>ngành</a:t>
            </a:r>
            <a:r>
              <a:rPr lang="en-US" sz="1350" b="1" i="1" baseline="0" dirty="0">
                <a:solidFill>
                  <a:srgbClr val="466DB0"/>
                </a:solidFill>
              </a:rPr>
              <a:t> </a:t>
            </a:r>
            <a:r>
              <a:rPr lang="en-US" sz="1350" b="1" i="1" baseline="0" dirty="0" err="1">
                <a:solidFill>
                  <a:srgbClr val="466DB0"/>
                </a:solidFill>
              </a:rPr>
              <a:t>công</a:t>
            </a:r>
            <a:r>
              <a:rPr lang="en-US" sz="1350" b="1" i="1" baseline="0" dirty="0">
                <a:solidFill>
                  <a:srgbClr val="466DB0"/>
                </a:solidFill>
              </a:rPr>
              <a:t> </a:t>
            </a:r>
            <a:r>
              <a:rPr lang="en-US" sz="1350" b="1" i="1" baseline="0" dirty="0" err="1">
                <a:solidFill>
                  <a:srgbClr val="466DB0"/>
                </a:solidFill>
              </a:rPr>
              <a:t>nghiệp</a:t>
            </a:r>
            <a:r>
              <a:rPr lang="en-US" sz="1350" b="1" i="1" baseline="0" dirty="0">
                <a:solidFill>
                  <a:srgbClr val="466DB0"/>
                </a:solidFill>
              </a:rPr>
              <a:t> </a:t>
            </a:r>
            <a:r>
              <a:rPr lang="en-US" sz="1350" b="1" i="1" baseline="0" dirty="0" err="1">
                <a:solidFill>
                  <a:srgbClr val="466DB0"/>
                </a:solidFill>
              </a:rPr>
              <a:t>Việt</a:t>
            </a:r>
            <a:r>
              <a:rPr lang="en-US" sz="1350" b="1" i="1" baseline="0" dirty="0">
                <a:solidFill>
                  <a:srgbClr val="466DB0"/>
                </a:solidFill>
              </a:rPr>
              <a:t> Nam</a:t>
            </a:r>
            <a:endParaRPr lang="en-US" sz="1350" b="1" i="1" dirty="0">
              <a:solidFill>
                <a:srgbClr val="466DB0"/>
              </a:solidFill>
            </a:endParaRPr>
          </a:p>
        </p:txBody>
      </p:sp>
      <p:pic>
        <p:nvPicPr>
          <p:cNvPr id="15" name="Picture 14">
            <a:extLst>
              <a:ext uri="{FF2B5EF4-FFF2-40B4-BE49-F238E27FC236}">
                <a16:creationId xmlns:a16="http://schemas.microsoft.com/office/drawing/2014/main" id="{5FC8B819-52AC-B285-8C84-5F12CE36A61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58874" y="288544"/>
            <a:ext cx="1427558" cy="593525"/>
          </a:xfrm>
          <a:prstGeom prst="rect">
            <a:avLst/>
          </a:prstGeom>
        </p:spPr>
      </p:pic>
    </p:spTree>
    <p:extLst>
      <p:ext uri="{BB962C8B-B14F-4D97-AF65-F5344CB8AC3E}">
        <p14:creationId xmlns:p14="http://schemas.microsoft.com/office/powerpoint/2010/main" val="111757918"/>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TITLE_AND_BODY">
    <p:spTree>
      <p:nvGrpSpPr>
        <p:cNvPr id="1" name=""/>
        <p:cNvGrpSpPr/>
        <p:nvPr/>
      </p:nvGrpSpPr>
      <p:grpSpPr>
        <a:xfrm>
          <a:off x="0" y="0"/>
          <a:ext cx="0" cy="0"/>
          <a:chOff x="0" y="0"/>
          <a:chExt cx="0" cy="0"/>
        </a:xfrm>
      </p:grpSpPr>
      <p:pic>
        <p:nvPicPr>
          <p:cNvPr id="3" name="Picture 8">
            <a:extLst>
              <a:ext uri="{FF2B5EF4-FFF2-40B4-BE49-F238E27FC236}">
                <a16:creationId xmlns:a16="http://schemas.microsoft.com/office/drawing/2014/main" id="{482F96F4-D8AF-7265-B059-448D55BA3B6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4003993"/>
            <a:ext cx="9144000" cy="1139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47AD3701-8EC9-71D6-0EE2-06B1CA875627}"/>
              </a:ext>
            </a:extLst>
          </p:cNvPr>
          <p:cNvSpPr/>
          <p:nvPr userDrawn="1"/>
        </p:nvSpPr>
        <p:spPr>
          <a:xfrm>
            <a:off x="0" y="0"/>
            <a:ext cx="9144000" cy="51435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5" name="Picture 4" descr="A blue and green logo&#10;&#10;Description automatically generated">
            <a:extLst>
              <a:ext uri="{FF2B5EF4-FFF2-40B4-BE49-F238E27FC236}">
                <a16:creationId xmlns:a16="http://schemas.microsoft.com/office/drawing/2014/main" id="{C440D845-80CD-CF6E-9D2E-CEA96A58988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28650" y="288544"/>
            <a:ext cx="945715" cy="623522"/>
          </a:xfrm>
          <a:prstGeom prst="rect">
            <a:avLst/>
          </a:prstGeom>
        </p:spPr>
      </p:pic>
      <p:cxnSp>
        <p:nvCxnSpPr>
          <p:cNvPr id="6" name="Straight Connector 5">
            <a:extLst>
              <a:ext uri="{FF2B5EF4-FFF2-40B4-BE49-F238E27FC236}">
                <a16:creationId xmlns:a16="http://schemas.microsoft.com/office/drawing/2014/main" id="{E2002486-D6C7-23F5-D082-AE095905D3D5}"/>
              </a:ext>
            </a:extLst>
          </p:cNvPr>
          <p:cNvCxnSpPr/>
          <p:nvPr userDrawn="1"/>
        </p:nvCxnSpPr>
        <p:spPr>
          <a:xfrm>
            <a:off x="628650" y="782848"/>
            <a:ext cx="7886700" cy="0"/>
          </a:xfrm>
          <a:prstGeom prst="line">
            <a:avLst/>
          </a:prstGeom>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E5510198-BFA7-3346-532A-4C0D686A81A4}"/>
              </a:ext>
            </a:extLst>
          </p:cNvPr>
          <p:cNvSpPr txBox="1"/>
          <p:nvPr userDrawn="1"/>
        </p:nvSpPr>
        <p:spPr>
          <a:xfrm>
            <a:off x="1574365" y="500527"/>
            <a:ext cx="5712974" cy="300082"/>
          </a:xfrm>
          <a:prstGeom prst="rect">
            <a:avLst/>
          </a:prstGeom>
          <a:noFill/>
        </p:spPr>
        <p:txBody>
          <a:bodyPr wrap="none" rtlCol="0">
            <a:spAutoFit/>
          </a:bodyPr>
          <a:lstStyle/>
          <a:p>
            <a:r>
              <a:rPr lang="en-US" sz="1350" b="1" i="1" dirty="0" err="1">
                <a:solidFill>
                  <a:srgbClr val="466DB0"/>
                </a:solidFill>
              </a:rPr>
              <a:t>Dự</a:t>
            </a:r>
            <a:r>
              <a:rPr lang="en-US" sz="1350" b="1" i="1" baseline="0" dirty="0">
                <a:solidFill>
                  <a:srgbClr val="466DB0"/>
                </a:solidFill>
              </a:rPr>
              <a:t> </a:t>
            </a:r>
            <a:r>
              <a:rPr lang="en-US" sz="1350" b="1" i="1" baseline="0" dirty="0" err="1">
                <a:solidFill>
                  <a:srgbClr val="466DB0"/>
                </a:solidFill>
              </a:rPr>
              <a:t>án</a:t>
            </a:r>
            <a:r>
              <a:rPr lang="en-US" sz="1350" b="1" i="1" baseline="0" dirty="0">
                <a:solidFill>
                  <a:srgbClr val="466DB0"/>
                </a:solidFill>
              </a:rPr>
              <a:t> </a:t>
            </a:r>
            <a:r>
              <a:rPr lang="en-US" sz="1350" b="1" i="1" baseline="0" dirty="0" err="1">
                <a:solidFill>
                  <a:srgbClr val="466DB0"/>
                </a:solidFill>
              </a:rPr>
              <a:t>Thúc</a:t>
            </a:r>
            <a:r>
              <a:rPr lang="en-US" sz="1350" b="1" i="1" baseline="0" dirty="0">
                <a:solidFill>
                  <a:srgbClr val="466DB0"/>
                </a:solidFill>
              </a:rPr>
              <a:t> </a:t>
            </a:r>
            <a:r>
              <a:rPr lang="en-US" sz="1350" b="1" i="1" baseline="0" dirty="0" err="1">
                <a:solidFill>
                  <a:srgbClr val="466DB0"/>
                </a:solidFill>
              </a:rPr>
              <a:t>đẩy</a:t>
            </a:r>
            <a:r>
              <a:rPr lang="en-US" sz="1350" b="1" i="1" baseline="0" dirty="0">
                <a:solidFill>
                  <a:srgbClr val="466DB0"/>
                </a:solidFill>
              </a:rPr>
              <a:t> </a:t>
            </a:r>
            <a:r>
              <a:rPr lang="en-US" sz="1350" b="1" i="1" baseline="0" dirty="0" err="1">
                <a:solidFill>
                  <a:srgbClr val="466DB0"/>
                </a:solidFill>
              </a:rPr>
              <a:t>Tiết</a:t>
            </a:r>
            <a:r>
              <a:rPr lang="en-US" sz="1350" b="1" i="1" baseline="0" dirty="0">
                <a:solidFill>
                  <a:srgbClr val="466DB0"/>
                </a:solidFill>
              </a:rPr>
              <a:t> </a:t>
            </a:r>
            <a:r>
              <a:rPr lang="en-US" sz="1350" b="1" i="1" baseline="0" dirty="0" err="1">
                <a:solidFill>
                  <a:srgbClr val="466DB0"/>
                </a:solidFill>
              </a:rPr>
              <a:t>kiệm</a:t>
            </a:r>
            <a:r>
              <a:rPr lang="en-US" sz="1350" b="1" i="1" baseline="0" dirty="0">
                <a:solidFill>
                  <a:srgbClr val="466DB0"/>
                </a:solidFill>
              </a:rPr>
              <a:t> </a:t>
            </a:r>
            <a:r>
              <a:rPr lang="en-US" sz="1350" b="1" i="1" baseline="0" dirty="0" err="1">
                <a:solidFill>
                  <a:srgbClr val="466DB0"/>
                </a:solidFill>
              </a:rPr>
              <a:t>năng</a:t>
            </a:r>
            <a:r>
              <a:rPr lang="en-US" sz="1350" b="1" i="1" baseline="0" dirty="0">
                <a:solidFill>
                  <a:srgbClr val="466DB0"/>
                </a:solidFill>
              </a:rPr>
              <a:t> </a:t>
            </a:r>
            <a:r>
              <a:rPr lang="en-US" sz="1350" b="1" i="1" baseline="0" dirty="0" err="1">
                <a:solidFill>
                  <a:srgbClr val="466DB0"/>
                </a:solidFill>
              </a:rPr>
              <a:t>lượng</a:t>
            </a:r>
            <a:r>
              <a:rPr lang="en-US" sz="1350" b="1" i="1" baseline="0" dirty="0">
                <a:solidFill>
                  <a:srgbClr val="466DB0"/>
                </a:solidFill>
              </a:rPr>
              <a:t> </a:t>
            </a:r>
            <a:r>
              <a:rPr lang="en-US" sz="1350" b="1" i="1" baseline="0" dirty="0" err="1">
                <a:solidFill>
                  <a:srgbClr val="466DB0"/>
                </a:solidFill>
              </a:rPr>
              <a:t>trong</a:t>
            </a:r>
            <a:r>
              <a:rPr lang="en-US" sz="1350" b="1" i="1" baseline="0" dirty="0">
                <a:solidFill>
                  <a:srgbClr val="466DB0"/>
                </a:solidFill>
              </a:rPr>
              <a:t> </a:t>
            </a:r>
            <a:r>
              <a:rPr lang="en-US" sz="1350" b="1" i="1" baseline="0" dirty="0" err="1">
                <a:solidFill>
                  <a:srgbClr val="466DB0"/>
                </a:solidFill>
              </a:rPr>
              <a:t>các</a:t>
            </a:r>
            <a:r>
              <a:rPr lang="en-US" sz="1350" b="1" i="1" baseline="0" dirty="0">
                <a:solidFill>
                  <a:srgbClr val="466DB0"/>
                </a:solidFill>
              </a:rPr>
              <a:t> </a:t>
            </a:r>
            <a:r>
              <a:rPr lang="en-US" sz="1350" b="1" i="1" baseline="0" dirty="0" err="1">
                <a:solidFill>
                  <a:srgbClr val="466DB0"/>
                </a:solidFill>
              </a:rPr>
              <a:t>ngành</a:t>
            </a:r>
            <a:r>
              <a:rPr lang="en-US" sz="1350" b="1" i="1" baseline="0" dirty="0">
                <a:solidFill>
                  <a:srgbClr val="466DB0"/>
                </a:solidFill>
              </a:rPr>
              <a:t> </a:t>
            </a:r>
            <a:r>
              <a:rPr lang="en-US" sz="1350" b="1" i="1" baseline="0" dirty="0" err="1">
                <a:solidFill>
                  <a:srgbClr val="466DB0"/>
                </a:solidFill>
              </a:rPr>
              <a:t>công</a:t>
            </a:r>
            <a:r>
              <a:rPr lang="en-US" sz="1350" b="1" i="1" baseline="0" dirty="0">
                <a:solidFill>
                  <a:srgbClr val="466DB0"/>
                </a:solidFill>
              </a:rPr>
              <a:t> </a:t>
            </a:r>
            <a:r>
              <a:rPr lang="en-US" sz="1350" b="1" i="1" baseline="0" dirty="0" err="1">
                <a:solidFill>
                  <a:srgbClr val="466DB0"/>
                </a:solidFill>
              </a:rPr>
              <a:t>nghiệp</a:t>
            </a:r>
            <a:r>
              <a:rPr lang="en-US" sz="1350" b="1" i="1" baseline="0" dirty="0">
                <a:solidFill>
                  <a:srgbClr val="466DB0"/>
                </a:solidFill>
              </a:rPr>
              <a:t> </a:t>
            </a:r>
            <a:r>
              <a:rPr lang="en-US" sz="1350" b="1" i="1" baseline="0" dirty="0" err="1">
                <a:solidFill>
                  <a:srgbClr val="466DB0"/>
                </a:solidFill>
              </a:rPr>
              <a:t>Việt</a:t>
            </a:r>
            <a:r>
              <a:rPr lang="en-US" sz="1350" b="1" i="1" baseline="0" dirty="0">
                <a:solidFill>
                  <a:srgbClr val="466DB0"/>
                </a:solidFill>
              </a:rPr>
              <a:t> Nam</a:t>
            </a:r>
            <a:endParaRPr lang="en-US" sz="1350" b="1" i="1" dirty="0">
              <a:solidFill>
                <a:srgbClr val="466DB0"/>
              </a:solidFill>
            </a:endParaRPr>
          </a:p>
        </p:txBody>
      </p:sp>
      <p:pic>
        <p:nvPicPr>
          <p:cNvPr id="8" name="Picture 7">
            <a:extLst>
              <a:ext uri="{FF2B5EF4-FFF2-40B4-BE49-F238E27FC236}">
                <a16:creationId xmlns:a16="http://schemas.microsoft.com/office/drawing/2014/main" id="{D6977B48-94A8-FF22-56B9-E749590A178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58874" y="288544"/>
            <a:ext cx="1427558" cy="593525"/>
          </a:xfrm>
          <a:prstGeom prst="rect">
            <a:avLst/>
          </a:prstGeom>
        </p:spPr>
      </p:pic>
    </p:spTree>
    <p:extLst>
      <p:ext uri="{BB962C8B-B14F-4D97-AF65-F5344CB8AC3E}">
        <p14:creationId xmlns:p14="http://schemas.microsoft.com/office/powerpoint/2010/main" val="1521038134"/>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8650" y="1369218"/>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1E3CAD9-E7AB-4E26-84DB-EF5CB779DEBB}" type="datetimeFigureOut">
              <a:rPr lang="en-US" smtClean="0"/>
              <a:t>10/3/25</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DDA70A67-A867-42F0-871F-01B78550C99D}" type="slidenum">
              <a:rPr lang="en-US" smtClean="0"/>
              <a:t>‹#›</a:t>
            </a:fld>
            <a:endParaRPr lang="en-US"/>
          </a:p>
        </p:txBody>
      </p:sp>
    </p:spTree>
    <p:extLst>
      <p:ext uri="{BB962C8B-B14F-4D97-AF65-F5344CB8AC3E}">
        <p14:creationId xmlns:p14="http://schemas.microsoft.com/office/powerpoint/2010/main" val="2761829957"/>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hyperlink" Target="https://vuphong.com/handing-over-the-rooftop-solar-power-system-of-duy-tan/" TargetMode="Externa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name="Slide1">
    <p:spTree>
      <p:nvGrpSpPr>
        <p:cNvPr id="1" name=""/>
        <p:cNvGrpSpPr/>
        <p:nvPr/>
      </p:nvGrpSpPr>
      <p:grpSpPr>
        <a:xfrm>
          <a:off x="0" y="0"/>
          <a:ext cx="0" cy="0"/>
          <a:chOff x="0" y="0"/>
          <a:chExt cx="0" cy="0"/>
        </a:xfrm>
      </p:grpSpPr>
      <p:sp>
        <p:nvSpPr>
          <p:cNvPr id="318" name="Subtitle 2">
            <a:extLst>
              <a:ext uri="{FF2B5EF4-FFF2-40B4-BE49-F238E27FC236}">
                <a16:creationId xmlns:a16="http://schemas.microsoft.com/office/drawing/2014/main" id="{C0BFAE66-19E5-9623-2002-F75440B1E792}"/>
              </a:ext>
            </a:extLst>
          </p:cNvPr>
          <p:cNvSpPr txBox="1">
            <a:spLocks noGrp="1"/>
          </p:cNvSpPr>
          <p:nvPr>
            <p:ph type="subTitle" idx="4294967295"/>
          </p:nvPr>
        </p:nvSpPr>
        <p:spPr>
          <a:xfrm>
            <a:off x="945069" y="2724274"/>
            <a:ext cx="5734405" cy="1042988"/>
          </a:xfrm>
          <a:prstGeom prst="rect">
            <a:avLst/>
          </a:prstGeom>
          <a:noFill/>
          <a:ln>
            <a:noFill/>
          </a:ln>
        </p:spPr>
        <p:txBody>
          <a:bodyPr vert="horz" wrap="square" lIns="91421" tIns="91421" rIns="91421" bIns="91421" anchor="ctr" anchorCtr="0" compatLnSpc="1">
            <a:normAutofit/>
          </a:bodyPr>
          <a:lstStyle/>
          <a:p>
            <a:pPr marL="0" lvl="0" indent="0" algn="just">
              <a:spcAft>
                <a:spcPts val="600"/>
              </a:spcAft>
              <a:buNone/>
            </a:pPr>
            <a:r>
              <a:rPr lang="en-US" sz="1800" b="1" dirty="0" err="1">
                <a:solidFill>
                  <a:srgbClr val="337177"/>
                </a:solidFill>
                <a:latin typeface="Arial"/>
                <a:cs typeface="Arial" pitchFamily="34"/>
              </a:rPr>
              <a:t>Hợp</a:t>
            </a:r>
            <a:r>
              <a:rPr lang="en-US" sz="1800" b="1" dirty="0">
                <a:solidFill>
                  <a:srgbClr val="337177"/>
                </a:solidFill>
                <a:latin typeface="Arial"/>
                <a:cs typeface="Arial" pitchFamily="34"/>
              </a:rPr>
              <a:t> </a:t>
            </a:r>
            <a:r>
              <a:rPr lang="en-US" sz="1800" b="1" dirty="0" err="1">
                <a:solidFill>
                  <a:srgbClr val="337177"/>
                </a:solidFill>
                <a:latin typeface="Arial"/>
                <a:cs typeface="Arial" pitchFamily="34"/>
              </a:rPr>
              <a:t>phần</a:t>
            </a:r>
            <a:r>
              <a:rPr lang="vi-VN" sz="1800" b="1" dirty="0">
                <a:solidFill>
                  <a:srgbClr val="337177"/>
                </a:solidFill>
                <a:latin typeface="Arial" pitchFamily="34"/>
                <a:cs typeface="Arial" pitchFamily="34"/>
              </a:rPr>
              <a:t> 8.8 Cơ hội tiết kiệm năng lượng trong dây chuyền sản xuất nhựa.</a:t>
            </a:r>
            <a:endParaRPr lang="en-US" sz="1800" b="1" dirty="0">
              <a:solidFill>
                <a:srgbClr val="337177"/>
              </a:solidFill>
              <a:latin typeface="Arial"/>
              <a:cs typeface="Arial" pitchFamily="34"/>
            </a:endParaRPr>
          </a:p>
        </p:txBody>
      </p:sp>
      <p:sp>
        <p:nvSpPr>
          <p:cNvPr id="319" name="TextBox 1">
            <a:extLst>
              <a:ext uri="{FF2B5EF4-FFF2-40B4-BE49-F238E27FC236}">
                <a16:creationId xmlns:a16="http://schemas.microsoft.com/office/drawing/2014/main" id="{4D2F3E69-10EF-FCB2-DEF6-1A4A0F88BAA0}"/>
              </a:ext>
            </a:extLst>
          </p:cNvPr>
          <p:cNvSpPr txBox="1"/>
          <p:nvPr/>
        </p:nvSpPr>
        <p:spPr>
          <a:xfrm>
            <a:off x="945069" y="2206590"/>
            <a:ext cx="3840031" cy="307777"/>
          </a:xfrm>
          <a:prstGeom prst="rect">
            <a:avLst/>
          </a:prstGeom>
          <a:noFill/>
          <a:ln cap="flat">
            <a:noFill/>
          </a:ln>
        </p:spPr>
        <p:txBody>
          <a:bodyPr vert="horz" wrap="square" lIns="91440" tIns="45720" rIns="91440" bIns="4572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400" b="1" i="0" u="none" strike="noStrike" kern="0" cap="none" spc="0" baseline="0" dirty="0">
                <a:solidFill>
                  <a:srgbClr val="00B0F0"/>
                </a:solidFill>
                <a:uFillTx/>
                <a:latin typeface="Arial"/>
                <a:ea typeface="Arial"/>
                <a:cs typeface="Arial"/>
              </a:rPr>
              <a:t>CÁN BỘ KỸ THUẬT</a:t>
            </a:r>
            <a:endParaRPr lang="en-US" sz="1400" b="1" i="0" u="none" strike="noStrike" kern="0" cap="none" spc="0" baseline="0" dirty="0">
              <a:solidFill>
                <a:srgbClr val="00B0F0"/>
              </a:solidFill>
              <a:uFillTx/>
              <a:latin typeface="Arial"/>
              <a:ea typeface="Arial"/>
              <a:cs typeface="Arial" pitchFamily="34"/>
            </a:endParaRPr>
          </a:p>
        </p:txBody>
      </p:sp>
      <p:sp>
        <p:nvSpPr>
          <p:cNvPr id="320" name="Google Shape;46;p15">
            <a:extLst>
              <a:ext uri="{FF2B5EF4-FFF2-40B4-BE49-F238E27FC236}">
                <a16:creationId xmlns:a16="http://schemas.microsoft.com/office/drawing/2014/main" id="{178D888A-D60B-36E0-0C44-470F92323FD7}"/>
              </a:ext>
            </a:extLst>
          </p:cNvPr>
          <p:cNvSpPr txBox="1"/>
          <p:nvPr/>
        </p:nvSpPr>
        <p:spPr>
          <a:xfrm>
            <a:off x="1275083" y="954213"/>
            <a:ext cx="6009839" cy="1042470"/>
          </a:xfrm>
          <a:prstGeom prst="rect">
            <a:avLst/>
          </a:prstGeom>
          <a:noFill/>
          <a:ln cap="flat">
            <a:noFill/>
          </a:ln>
        </p:spPr>
        <p:txBody>
          <a:bodyPr vert="horz" wrap="square" lIns="146276" tIns="146276" rIns="146276" bIns="146276"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vi-VN" sz="2800" b="1" i="0" u="none" strike="noStrike" kern="0" cap="none" spc="0" baseline="0" dirty="0">
                <a:solidFill>
                  <a:srgbClr val="337177"/>
                </a:solidFill>
                <a:uFillTx/>
                <a:latin typeface="Arial" pitchFamily="34"/>
                <a:ea typeface="Fira Sans Extra Condensed"/>
                <a:cs typeface="Arial" pitchFamily="34"/>
              </a:rPr>
              <a:t>CHƯƠNG TRÌNH ĐÀO TẠO CHO DOANH NGHIỆP CÔNG NGHIỆP</a:t>
            </a:r>
            <a:endParaRPr lang="en-US" sz="2800" b="1" i="0" u="none" strike="noStrike" kern="0" cap="none" spc="0" baseline="0" dirty="0">
              <a:solidFill>
                <a:srgbClr val="337177"/>
              </a:solidFill>
              <a:uFillTx/>
              <a:latin typeface="Arial"/>
              <a:ea typeface="Fira Sans Extra Condensed"/>
              <a:cs typeface="Arial" pitchFamily="34"/>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50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0DAC27-7CA7-84DD-5B6D-79DEB8D460D9}"/>
              </a:ext>
            </a:extLst>
          </p:cNvPr>
          <p:cNvSpPr txBox="1">
            <a:spLocks noGrp="1"/>
          </p:cNvSpPr>
          <p:nvPr>
            <p:ph type="title"/>
          </p:nvPr>
        </p:nvSpPr>
        <p:spPr>
          <a:xfrm>
            <a:off x="1981200" y="942930"/>
            <a:ext cx="5181600" cy="371475"/>
          </a:xfrm>
          <a:prstGeom prst="rect">
            <a:avLst/>
          </a:prstGeom>
          <a:noFill/>
          <a:ln>
            <a:noFill/>
          </a:ln>
        </p:spPr>
        <p:txBody>
          <a:bodyPr vert="horz" wrap="square" lIns="91421" tIns="91421" rIns="91421" bIns="91421" anchor="ctr" anchorCtr="1" compatLnSpc="1">
            <a:noAutofit/>
          </a:bodyPr>
          <a:lstStyle/>
          <a:p>
            <a:pPr lvl="0" algn="ctr"/>
            <a:r>
              <a:rPr lang="vi-VN" sz="2000" b="1" dirty="0">
                <a:solidFill>
                  <a:srgbClr val="337177"/>
                </a:solidFill>
                <a:latin typeface="Arial" pitchFamily="34"/>
                <a:cs typeface="Arial" pitchFamily="34"/>
              </a:rPr>
              <a:t>Ví dụ 1 cho các Giải pháp</a:t>
            </a:r>
            <a:endParaRPr lang="en-US" sz="2000" b="1" dirty="0">
              <a:solidFill>
                <a:srgbClr val="337177"/>
              </a:solidFill>
              <a:latin typeface="Arial"/>
              <a:cs typeface="Arial" pitchFamily="34"/>
            </a:endParaRPr>
          </a:p>
        </p:txBody>
      </p:sp>
      <p:sp>
        <p:nvSpPr>
          <p:cNvPr id="3" name="Content Placeholder 2">
            <a:extLst>
              <a:ext uri="{FF2B5EF4-FFF2-40B4-BE49-F238E27FC236}">
                <a16:creationId xmlns:a16="http://schemas.microsoft.com/office/drawing/2014/main" id="{5E0C8EDA-677A-4EC3-3234-EF57E2520F00}"/>
              </a:ext>
            </a:extLst>
          </p:cNvPr>
          <p:cNvSpPr txBox="1">
            <a:spLocks noGrp="1"/>
          </p:cNvSpPr>
          <p:nvPr>
            <p:ph idx="4294967295"/>
          </p:nvPr>
        </p:nvSpPr>
        <p:spPr>
          <a:xfrm>
            <a:off x="457200" y="1767205"/>
            <a:ext cx="8229600" cy="3579813"/>
          </a:xfrm>
          <a:prstGeom prst="rect">
            <a:avLst/>
          </a:prstGeom>
          <a:noFill/>
          <a:ln>
            <a:noFill/>
          </a:ln>
        </p:spPr>
        <p:txBody>
          <a:bodyPr vert="horz" wrap="square" lIns="91421" tIns="91421" rIns="91421" bIns="91421" anchor="t" anchorCtr="0" compatLnSpc="1">
            <a:normAutofit/>
          </a:bodyPr>
          <a:lstStyle/>
          <a:p>
            <a:pPr lvl="0"/>
            <a:r>
              <a:rPr lang="vi-VN" sz="1600" dirty="0">
                <a:latin typeface="Arial" pitchFamily="34"/>
                <a:cs typeface="Arial" pitchFamily="34"/>
              </a:rPr>
              <a:t>Trong sản xuất ống nhựa, Nhựa Tiền Phong áp dụng công nghệ ép đùn hai lớp, đặc biệt là cho sản phẩm ống gân xoắn HDPE. </a:t>
            </a:r>
            <a:r>
              <a:rPr lang="en-US" sz="1600" dirty="0">
                <a:latin typeface="Arial" pitchFamily="34"/>
                <a:cs typeface="Arial" pitchFamily="34"/>
              </a:rPr>
              <a:t>Công </a:t>
            </a:r>
            <a:r>
              <a:rPr lang="en-US" sz="1600" dirty="0" err="1">
                <a:latin typeface="Arial" pitchFamily="34"/>
                <a:cs typeface="Arial" pitchFamily="34"/>
              </a:rPr>
              <a:t>nghệ</a:t>
            </a:r>
            <a:r>
              <a:rPr lang="en-US" sz="1600" dirty="0">
                <a:latin typeface="Arial" pitchFamily="34"/>
                <a:cs typeface="Arial" pitchFamily="34"/>
              </a:rPr>
              <a:t> </a:t>
            </a:r>
            <a:r>
              <a:rPr lang="en-US" sz="1600" dirty="0" err="1">
                <a:latin typeface="Arial" pitchFamily="34"/>
                <a:cs typeface="Arial" pitchFamily="34"/>
              </a:rPr>
              <a:t>này</a:t>
            </a:r>
            <a:r>
              <a:rPr lang="en-US" sz="1600" dirty="0">
                <a:latin typeface="Arial" pitchFamily="34"/>
                <a:cs typeface="Arial" pitchFamily="34"/>
              </a:rPr>
              <a:t> </a:t>
            </a:r>
            <a:r>
              <a:rPr lang="en-US" sz="1600" dirty="0" err="1">
                <a:latin typeface="Arial" pitchFamily="34"/>
                <a:cs typeface="Arial" pitchFamily="34"/>
              </a:rPr>
              <a:t>cho</a:t>
            </a:r>
            <a:r>
              <a:rPr lang="en-US" sz="1600" dirty="0">
                <a:latin typeface="Arial" pitchFamily="34"/>
                <a:cs typeface="Arial" pitchFamily="34"/>
              </a:rPr>
              <a:t> </a:t>
            </a:r>
            <a:r>
              <a:rPr lang="en-US" sz="1600" dirty="0" err="1">
                <a:latin typeface="Arial" pitchFamily="34"/>
                <a:cs typeface="Arial" pitchFamily="34"/>
              </a:rPr>
              <a:t>phép</a:t>
            </a:r>
            <a:r>
              <a:rPr lang="en-US" sz="1600" dirty="0">
                <a:latin typeface="Arial" pitchFamily="34"/>
                <a:cs typeface="Arial" pitchFamily="34"/>
              </a:rPr>
              <a:t>:​ </a:t>
            </a:r>
            <a:endParaRPr lang="vi-VN" sz="1600" dirty="0">
              <a:latin typeface="Arial" pitchFamily="34"/>
              <a:cs typeface="Arial" pitchFamily="34"/>
            </a:endParaRPr>
          </a:p>
          <a:p>
            <a:pPr marL="914400" lvl="1" indent="-317497">
              <a:lnSpc>
                <a:spcPct val="100000"/>
              </a:lnSpc>
              <a:spcBef>
                <a:spcPts val="0"/>
              </a:spcBef>
              <a:buClr>
                <a:srgbClr val="000000"/>
              </a:buClr>
              <a:buSzPts val="1400"/>
              <a:buFont typeface="Roboto"/>
              <a:buChar char="○"/>
            </a:pPr>
            <a:r>
              <a:rPr lang="en-US" sz="1600" kern="0" dirty="0" err="1">
                <a:solidFill>
                  <a:srgbClr val="000000"/>
                </a:solidFill>
                <a:latin typeface="Arial" pitchFamily="34"/>
                <a:cs typeface="Arial" pitchFamily="34"/>
              </a:rPr>
              <a:t>Tạo</a:t>
            </a:r>
            <a:r>
              <a:rPr lang="en-US" sz="1600" kern="0" dirty="0">
                <a:solidFill>
                  <a:srgbClr val="000000"/>
                </a:solidFill>
                <a:latin typeface="Arial" pitchFamily="34"/>
                <a:cs typeface="Arial" pitchFamily="34"/>
              </a:rPr>
              <a:t> </a:t>
            </a:r>
            <a:r>
              <a:rPr lang="en-US" sz="1600" kern="0" dirty="0" err="1">
                <a:solidFill>
                  <a:srgbClr val="000000"/>
                </a:solidFill>
                <a:latin typeface="Arial" pitchFamily="34"/>
                <a:cs typeface="Arial" pitchFamily="34"/>
              </a:rPr>
              <a:t>ra</a:t>
            </a:r>
            <a:r>
              <a:rPr lang="en-US" sz="1600" kern="0" dirty="0">
                <a:solidFill>
                  <a:srgbClr val="000000"/>
                </a:solidFill>
                <a:latin typeface="Arial" pitchFamily="34"/>
                <a:cs typeface="Arial" pitchFamily="34"/>
              </a:rPr>
              <a:t> </a:t>
            </a:r>
            <a:r>
              <a:rPr lang="en-US" sz="1600" kern="0" dirty="0" err="1">
                <a:solidFill>
                  <a:srgbClr val="000000"/>
                </a:solidFill>
                <a:latin typeface="Arial" pitchFamily="34"/>
                <a:cs typeface="Arial" pitchFamily="34"/>
              </a:rPr>
              <a:t>ống</a:t>
            </a:r>
            <a:r>
              <a:rPr lang="en-US" sz="1600" kern="0" dirty="0">
                <a:solidFill>
                  <a:srgbClr val="000000"/>
                </a:solidFill>
                <a:latin typeface="Arial" pitchFamily="34"/>
                <a:cs typeface="Arial" pitchFamily="34"/>
              </a:rPr>
              <a:t> </a:t>
            </a:r>
            <a:r>
              <a:rPr lang="en-US" sz="1600" kern="0" dirty="0" err="1">
                <a:solidFill>
                  <a:srgbClr val="000000"/>
                </a:solidFill>
                <a:latin typeface="Arial" pitchFamily="34"/>
                <a:cs typeface="Arial" pitchFamily="34"/>
              </a:rPr>
              <a:t>nhựa</a:t>
            </a:r>
            <a:r>
              <a:rPr lang="en-US" sz="1600" kern="0" dirty="0">
                <a:solidFill>
                  <a:srgbClr val="000000"/>
                </a:solidFill>
                <a:latin typeface="Arial" pitchFamily="34"/>
                <a:cs typeface="Arial" pitchFamily="34"/>
              </a:rPr>
              <a:t> </a:t>
            </a:r>
            <a:r>
              <a:rPr lang="en-US" sz="1600" kern="0" dirty="0" err="1">
                <a:solidFill>
                  <a:srgbClr val="000000"/>
                </a:solidFill>
                <a:latin typeface="Arial" pitchFamily="34"/>
                <a:cs typeface="Arial" pitchFamily="34"/>
              </a:rPr>
              <a:t>có</a:t>
            </a:r>
            <a:r>
              <a:rPr lang="en-US" sz="1600" kern="0" dirty="0">
                <a:solidFill>
                  <a:srgbClr val="000000"/>
                </a:solidFill>
                <a:latin typeface="Arial" pitchFamily="34"/>
                <a:cs typeface="Arial" pitchFamily="34"/>
              </a:rPr>
              <a:t> </a:t>
            </a:r>
            <a:r>
              <a:rPr lang="en-US" sz="1600" kern="0" dirty="0" err="1">
                <a:solidFill>
                  <a:srgbClr val="000000"/>
                </a:solidFill>
                <a:latin typeface="Arial" pitchFamily="34"/>
                <a:cs typeface="Arial" pitchFamily="34"/>
              </a:rPr>
              <a:t>lớp</a:t>
            </a:r>
            <a:r>
              <a:rPr lang="en-US" sz="1600" kern="0" dirty="0">
                <a:solidFill>
                  <a:srgbClr val="000000"/>
                </a:solidFill>
                <a:latin typeface="Arial" pitchFamily="34"/>
                <a:cs typeface="Arial" pitchFamily="34"/>
              </a:rPr>
              <a:t> </a:t>
            </a:r>
            <a:r>
              <a:rPr lang="en-US" sz="1600" kern="0" dirty="0" err="1">
                <a:solidFill>
                  <a:srgbClr val="000000"/>
                </a:solidFill>
                <a:latin typeface="Arial" pitchFamily="34"/>
                <a:cs typeface="Arial" pitchFamily="34"/>
              </a:rPr>
              <a:t>ngoài</a:t>
            </a:r>
            <a:r>
              <a:rPr lang="en-US" sz="1600" kern="0" dirty="0">
                <a:solidFill>
                  <a:srgbClr val="000000"/>
                </a:solidFill>
                <a:latin typeface="Arial" pitchFamily="34"/>
                <a:cs typeface="Arial" pitchFamily="34"/>
              </a:rPr>
              <a:t> </a:t>
            </a:r>
            <a:r>
              <a:rPr lang="en-US" sz="1600" kern="0" dirty="0" err="1">
                <a:solidFill>
                  <a:srgbClr val="000000"/>
                </a:solidFill>
                <a:latin typeface="Arial" pitchFamily="34"/>
                <a:cs typeface="Arial" pitchFamily="34"/>
              </a:rPr>
              <a:t>gân</a:t>
            </a:r>
            <a:r>
              <a:rPr lang="en-US" sz="1600" kern="0" dirty="0">
                <a:solidFill>
                  <a:srgbClr val="000000"/>
                </a:solidFill>
                <a:latin typeface="Arial" pitchFamily="34"/>
                <a:cs typeface="Arial" pitchFamily="34"/>
              </a:rPr>
              <a:t> </a:t>
            </a:r>
            <a:r>
              <a:rPr lang="en-US" sz="1600" kern="0" dirty="0" err="1">
                <a:solidFill>
                  <a:srgbClr val="000000"/>
                </a:solidFill>
                <a:latin typeface="Arial" pitchFamily="34"/>
                <a:cs typeface="Arial" pitchFamily="34"/>
              </a:rPr>
              <a:t>xoắn</a:t>
            </a:r>
            <a:r>
              <a:rPr lang="en-US" sz="1600" kern="0" dirty="0">
                <a:solidFill>
                  <a:srgbClr val="000000"/>
                </a:solidFill>
                <a:latin typeface="Arial" pitchFamily="34"/>
                <a:cs typeface="Arial" pitchFamily="34"/>
              </a:rPr>
              <a:t> </a:t>
            </a:r>
            <a:r>
              <a:rPr lang="en-US" sz="1600" kern="0" dirty="0" err="1">
                <a:solidFill>
                  <a:srgbClr val="000000"/>
                </a:solidFill>
                <a:latin typeface="Arial" pitchFamily="34"/>
                <a:cs typeface="Arial" pitchFamily="34"/>
              </a:rPr>
              <a:t>để</a:t>
            </a:r>
            <a:r>
              <a:rPr lang="en-US" sz="1600" kern="0" dirty="0">
                <a:solidFill>
                  <a:srgbClr val="000000"/>
                </a:solidFill>
                <a:latin typeface="Arial" pitchFamily="34"/>
                <a:cs typeface="Arial" pitchFamily="34"/>
              </a:rPr>
              <a:t> </a:t>
            </a:r>
            <a:r>
              <a:rPr lang="en-US" sz="1600" kern="0" dirty="0" err="1">
                <a:solidFill>
                  <a:srgbClr val="000000"/>
                </a:solidFill>
                <a:latin typeface="Arial" pitchFamily="34"/>
                <a:cs typeface="Arial" pitchFamily="34"/>
              </a:rPr>
              <a:t>tăng</a:t>
            </a:r>
            <a:r>
              <a:rPr lang="en-US" sz="1600" kern="0" dirty="0">
                <a:solidFill>
                  <a:srgbClr val="000000"/>
                </a:solidFill>
                <a:latin typeface="Arial" pitchFamily="34"/>
                <a:cs typeface="Arial" pitchFamily="34"/>
              </a:rPr>
              <a:t> </a:t>
            </a:r>
            <a:r>
              <a:rPr lang="en-US" sz="1600" kern="0" dirty="0" err="1">
                <a:solidFill>
                  <a:srgbClr val="000000"/>
                </a:solidFill>
                <a:latin typeface="Arial" pitchFamily="34"/>
                <a:cs typeface="Arial" pitchFamily="34"/>
              </a:rPr>
              <a:t>cường</a:t>
            </a:r>
            <a:r>
              <a:rPr lang="en-US" sz="1600" kern="0" dirty="0">
                <a:solidFill>
                  <a:srgbClr val="000000"/>
                </a:solidFill>
                <a:latin typeface="Arial" pitchFamily="34"/>
                <a:cs typeface="Arial" pitchFamily="34"/>
              </a:rPr>
              <a:t> </a:t>
            </a:r>
            <a:r>
              <a:rPr lang="en-US" sz="1600" kern="0" dirty="0" err="1">
                <a:solidFill>
                  <a:srgbClr val="000000"/>
                </a:solidFill>
                <a:latin typeface="Arial" pitchFamily="34"/>
                <a:cs typeface="Arial" pitchFamily="34"/>
              </a:rPr>
              <a:t>độ</a:t>
            </a:r>
            <a:r>
              <a:rPr lang="en-US" sz="1600" kern="0" dirty="0">
                <a:solidFill>
                  <a:srgbClr val="000000"/>
                </a:solidFill>
                <a:latin typeface="Arial" pitchFamily="34"/>
                <a:cs typeface="Arial" pitchFamily="34"/>
              </a:rPr>
              <a:t> </a:t>
            </a:r>
            <a:r>
              <a:rPr lang="en-US" sz="1600" kern="0" dirty="0" err="1">
                <a:solidFill>
                  <a:srgbClr val="000000"/>
                </a:solidFill>
                <a:latin typeface="Arial" pitchFamily="34"/>
                <a:cs typeface="Arial" pitchFamily="34"/>
              </a:rPr>
              <a:t>bền</a:t>
            </a:r>
            <a:r>
              <a:rPr lang="en-US" sz="1600" kern="0" dirty="0">
                <a:solidFill>
                  <a:srgbClr val="000000"/>
                </a:solidFill>
                <a:latin typeface="Arial" pitchFamily="34"/>
                <a:cs typeface="Arial" pitchFamily="34"/>
              </a:rPr>
              <a:t> </a:t>
            </a:r>
            <a:r>
              <a:rPr lang="en-US" sz="1600" kern="0" dirty="0" err="1">
                <a:solidFill>
                  <a:srgbClr val="000000"/>
                </a:solidFill>
                <a:latin typeface="Arial" pitchFamily="34"/>
                <a:cs typeface="Arial" pitchFamily="34"/>
              </a:rPr>
              <a:t>cơ</a:t>
            </a:r>
            <a:r>
              <a:rPr lang="en-US" sz="1600" kern="0" dirty="0">
                <a:solidFill>
                  <a:srgbClr val="000000"/>
                </a:solidFill>
                <a:latin typeface="Arial" pitchFamily="34"/>
                <a:cs typeface="Arial" pitchFamily="34"/>
              </a:rPr>
              <a:t> </a:t>
            </a:r>
            <a:r>
              <a:rPr lang="en-US" sz="1600" kern="0" dirty="0" err="1">
                <a:solidFill>
                  <a:srgbClr val="000000"/>
                </a:solidFill>
                <a:latin typeface="Arial" pitchFamily="34"/>
                <a:cs typeface="Arial" pitchFamily="34"/>
              </a:rPr>
              <a:t>học</a:t>
            </a:r>
            <a:r>
              <a:rPr lang="en-US" sz="1600" kern="0" dirty="0">
                <a:solidFill>
                  <a:srgbClr val="000000"/>
                </a:solidFill>
                <a:latin typeface="Arial" pitchFamily="34"/>
                <a:cs typeface="Arial" pitchFamily="34"/>
              </a:rPr>
              <a:t>.</a:t>
            </a:r>
            <a:endParaRPr lang="vi-VN" sz="1600" kern="0" dirty="0">
              <a:solidFill>
                <a:srgbClr val="000000"/>
              </a:solidFill>
              <a:latin typeface="Arial" pitchFamily="34"/>
              <a:cs typeface="Arial" pitchFamily="34"/>
            </a:endParaRPr>
          </a:p>
          <a:p>
            <a:pPr marL="914400" lvl="1" indent="-317497">
              <a:lnSpc>
                <a:spcPct val="100000"/>
              </a:lnSpc>
              <a:spcBef>
                <a:spcPts val="0"/>
              </a:spcBef>
              <a:buClr>
                <a:srgbClr val="000000"/>
              </a:buClr>
              <a:buSzPts val="1400"/>
              <a:buFont typeface="Roboto"/>
              <a:buChar char="○"/>
            </a:pPr>
            <a:r>
              <a:rPr lang="en-US" sz="1600" kern="0" dirty="0" err="1">
                <a:solidFill>
                  <a:srgbClr val="000000"/>
                </a:solidFill>
                <a:latin typeface="Arial" pitchFamily="34"/>
                <a:cs typeface="Arial" pitchFamily="34"/>
              </a:rPr>
              <a:t>Lớp</a:t>
            </a:r>
            <a:r>
              <a:rPr lang="en-US" sz="1600" kern="0" dirty="0">
                <a:solidFill>
                  <a:srgbClr val="000000"/>
                </a:solidFill>
                <a:latin typeface="Arial" pitchFamily="34"/>
                <a:cs typeface="Arial" pitchFamily="34"/>
              </a:rPr>
              <a:t> </a:t>
            </a:r>
            <a:r>
              <a:rPr lang="en-US" sz="1600" kern="0" dirty="0" err="1">
                <a:solidFill>
                  <a:srgbClr val="000000"/>
                </a:solidFill>
                <a:latin typeface="Arial" pitchFamily="34"/>
                <a:cs typeface="Arial" pitchFamily="34"/>
              </a:rPr>
              <a:t>trong</a:t>
            </a:r>
            <a:r>
              <a:rPr lang="en-US" sz="1600" kern="0" dirty="0">
                <a:solidFill>
                  <a:srgbClr val="000000"/>
                </a:solidFill>
                <a:latin typeface="Arial" pitchFamily="34"/>
                <a:cs typeface="Arial" pitchFamily="34"/>
              </a:rPr>
              <a:t> </a:t>
            </a:r>
            <a:r>
              <a:rPr lang="en-US" sz="1600" kern="0" dirty="0" err="1">
                <a:solidFill>
                  <a:srgbClr val="000000"/>
                </a:solidFill>
                <a:latin typeface="Arial" pitchFamily="34"/>
                <a:cs typeface="Arial" pitchFamily="34"/>
              </a:rPr>
              <a:t>trơn</a:t>
            </a:r>
            <a:r>
              <a:rPr lang="en-US" sz="1600" kern="0" dirty="0">
                <a:solidFill>
                  <a:srgbClr val="000000"/>
                </a:solidFill>
                <a:latin typeface="Arial" pitchFamily="34"/>
                <a:cs typeface="Arial" pitchFamily="34"/>
              </a:rPr>
              <a:t> </a:t>
            </a:r>
            <a:r>
              <a:rPr lang="en-US" sz="1600" kern="0" dirty="0" err="1">
                <a:solidFill>
                  <a:srgbClr val="000000"/>
                </a:solidFill>
                <a:latin typeface="Arial" pitchFamily="34"/>
                <a:cs typeface="Arial" pitchFamily="34"/>
              </a:rPr>
              <a:t>láng</a:t>
            </a:r>
            <a:r>
              <a:rPr lang="en-US" sz="1600" kern="0" dirty="0">
                <a:solidFill>
                  <a:srgbClr val="000000"/>
                </a:solidFill>
                <a:latin typeface="Arial" pitchFamily="34"/>
                <a:cs typeface="Arial" pitchFamily="34"/>
              </a:rPr>
              <a:t> </a:t>
            </a:r>
            <a:r>
              <a:rPr lang="en-US" sz="1600" kern="0" dirty="0" err="1">
                <a:solidFill>
                  <a:srgbClr val="000000"/>
                </a:solidFill>
                <a:latin typeface="Arial" pitchFamily="34"/>
                <a:cs typeface="Arial" pitchFamily="34"/>
              </a:rPr>
              <a:t>giúp</a:t>
            </a:r>
            <a:r>
              <a:rPr lang="en-US" sz="1600" kern="0" dirty="0">
                <a:solidFill>
                  <a:srgbClr val="000000"/>
                </a:solidFill>
                <a:latin typeface="Arial" pitchFamily="34"/>
                <a:cs typeface="Arial" pitchFamily="34"/>
              </a:rPr>
              <a:t> </a:t>
            </a:r>
            <a:r>
              <a:rPr lang="en-US" sz="1600" kern="0" dirty="0" err="1">
                <a:solidFill>
                  <a:srgbClr val="000000"/>
                </a:solidFill>
                <a:latin typeface="Arial" pitchFamily="34"/>
                <a:cs typeface="Arial" pitchFamily="34"/>
              </a:rPr>
              <a:t>giảm</a:t>
            </a:r>
            <a:r>
              <a:rPr lang="en-US" sz="1600" kern="0" dirty="0">
                <a:solidFill>
                  <a:srgbClr val="000000"/>
                </a:solidFill>
                <a:latin typeface="Arial" pitchFamily="34"/>
                <a:cs typeface="Arial" pitchFamily="34"/>
              </a:rPr>
              <a:t> ma </a:t>
            </a:r>
            <a:r>
              <a:rPr lang="en-US" sz="1600" kern="0" dirty="0" err="1">
                <a:solidFill>
                  <a:srgbClr val="000000"/>
                </a:solidFill>
                <a:latin typeface="Arial" pitchFamily="34"/>
                <a:cs typeface="Arial" pitchFamily="34"/>
              </a:rPr>
              <a:t>sát</a:t>
            </a:r>
            <a:r>
              <a:rPr lang="en-US" sz="1600" kern="0" dirty="0">
                <a:solidFill>
                  <a:srgbClr val="000000"/>
                </a:solidFill>
                <a:latin typeface="Arial" pitchFamily="34"/>
                <a:cs typeface="Arial" pitchFamily="34"/>
              </a:rPr>
              <a:t> </a:t>
            </a:r>
            <a:r>
              <a:rPr lang="en-US" sz="1600" kern="0" dirty="0" err="1">
                <a:solidFill>
                  <a:srgbClr val="000000"/>
                </a:solidFill>
                <a:latin typeface="Arial" pitchFamily="34"/>
                <a:cs typeface="Arial" pitchFamily="34"/>
              </a:rPr>
              <a:t>và</a:t>
            </a:r>
            <a:r>
              <a:rPr lang="en-US" sz="1600" kern="0" dirty="0">
                <a:solidFill>
                  <a:srgbClr val="000000"/>
                </a:solidFill>
                <a:latin typeface="Arial" pitchFamily="34"/>
                <a:cs typeface="Arial" pitchFamily="34"/>
              </a:rPr>
              <a:t> </a:t>
            </a:r>
            <a:r>
              <a:rPr lang="en-US" sz="1600" kern="0" dirty="0" err="1">
                <a:solidFill>
                  <a:srgbClr val="000000"/>
                </a:solidFill>
                <a:latin typeface="Arial" pitchFamily="34"/>
                <a:cs typeface="Arial" pitchFamily="34"/>
              </a:rPr>
              <a:t>tăng</a:t>
            </a:r>
            <a:r>
              <a:rPr lang="en-US" sz="1600" kern="0" dirty="0">
                <a:solidFill>
                  <a:srgbClr val="000000"/>
                </a:solidFill>
                <a:latin typeface="Arial" pitchFamily="34"/>
                <a:cs typeface="Arial" pitchFamily="34"/>
              </a:rPr>
              <a:t> </a:t>
            </a:r>
            <a:r>
              <a:rPr lang="en-US" sz="1600" kern="0" dirty="0" err="1">
                <a:solidFill>
                  <a:srgbClr val="000000"/>
                </a:solidFill>
                <a:latin typeface="Arial" pitchFamily="34"/>
                <a:cs typeface="Arial" pitchFamily="34"/>
              </a:rPr>
              <a:t>hiệu</a:t>
            </a:r>
            <a:r>
              <a:rPr lang="en-US" sz="1600" kern="0" dirty="0">
                <a:solidFill>
                  <a:srgbClr val="000000"/>
                </a:solidFill>
                <a:latin typeface="Arial" pitchFamily="34"/>
                <a:cs typeface="Arial" pitchFamily="34"/>
              </a:rPr>
              <a:t> </a:t>
            </a:r>
            <a:r>
              <a:rPr lang="en-US" sz="1600" kern="0" dirty="0" err="1">
                <a:solidFill>
                  <a:srgbClr val="000000"/>
                </a:solidFill>
                <a:latin typeface="Arial" pitchFamily="34"/>
                <a:cs typeface="Arial" pitchFamily="34"/>
              </a:rPr>
              <a:t>quả</a:t>
            </a:r>
            <a:r>
              <a:rPr lang="en-US" sz="1600" kern="0" dirty="0">
                <a:solidFill>
                  <a:srgbClr val="000000"/>
                </a:solidFill>
                <a:latin typeface="Arial" pitchFamily="34"/>
                <a:cs typeface="Arial" pitchFamily="34"/>
              </a:rPr>
              <a:t> </a:t>
            </a:r>
            <a:r>
              <a:rPr lang="en-US" sz="1600" kern="0" dirty="0" err="1">
                <a:solidFill>
                  <a:srgbClr val="000000"/>
                </a:solidFill>
                <a:latin typeface="Arial" pitchFamily="34"/>
                <a:cs typeface="Arial" pitchFamily="34"/>
              </a:rPr>
              <a:t>dẫn</a:t>
            </a:r>
            <a:r>
              <a:rPr lang="en-US" sz="1600" kern="0" dirty="0">
                <a:solidFill>
                  <a:srgbClr val="000000"/>
                </a:solidFill>
                <a:latin typeface="Arial" pitchFamily="34"/>
                <a:cs typeface="Arial" pitchFamily="34"/>
              </a:rPr>
              <a:t> </a:t>
            </a:r>
            <a:r>
              <a:rPr lang="en-US" sz="1600" kern="0" dirty="0" err="1">
                <a:solidFill>
                  <a:srgbClr val="000000"/>
                </a:solidFill>
                <a:latin typeface="Arial" pitchFamily="34"/>
                <a:cs typeface="Arial" pitchFamily="34"/>
              </a:rPr>
              <a:t>lưu</a:t>
            </a:r>
            <a:r>
              <a:rPr lang="en-US" sz="1600" kern="0" dirty="0">
                <a:solidFill>
                  <a:srgbClr val="000000"/>
                </a:solidFill>
                <a:latin typeface="Arial" pitchFamily="34"/>
                <a:cs typeface="Arial" pitchFamily="34"/>
              </a:rPr>
              <a:t> </a:t>
            </a:r>
            <a:r>
              <a:rPr lang="en-US" sz="1600" kern="0" dirty="0" err="1">
                <a:solidFill>
                  <a:srgbClr val="000000"/>
                </a:solidFill>
                <a:latin typeface="Arial" pitchFamily="34"/>
                <a:cs typeface="Arial" pitchFamily="34"/>
              </a:rPr>
              <a:t>chất</a:t>
            </a:r>
            <a:r>
              <a:rPr lang="en-US" sz="1600" kern="0" dirty="0">
                <a:solidFill>
                  <a:srgbClr val="000000"/>
                </a:solidFill>
                <a:latin typeface="Arial" pitchFamily="34"/>
                <a:cs typeface="Arial" pitchFamily="34"/>
              </a:rPr>
              <a:t> </a:t>
            </a:r>
            <a:r>
              <a:rPr lang="en-US" sz="1600" kern="0" dirty="0" err="1">
                <a:solidFill>
                  <a:srgbClr val="000000"/>
                </a:solidFill>
                <a:latin typeface="Arial" pitchFamily="34"/>
                <a:cs typeface="Arial" pitchFamily="34"/>
              </a:rPr>
              <a:t>lỏng</a:t>
            </a:r>
            <a:r>
              <a:rPr lang="en-US" sz="1600" kern="0" dirty="0">
                <a:solidFill>
                  <a:srgbClr val="000000"/>
                </a:solidFill>
                <a:latin typeface="Arial" pitchFamily="34"/>
                <a:cs typeface="Arial" pitchFamily="34"/>
              </a:rPr>
              <a:t>.</a:t>
            </a:r>
            <a:endParaRPr lang="vi-VN" sz="1600" kern="0" dirty="0">
              <a:solidFill>
                <a:srgbClr val="000000"/>
              </a:solidFill>
              <a:latin typeface="Arial" pitchFamily="34"/>
              <a:cs typeface="Arial" pitchFamily="34"/>
            </a:endParaRPr>
          </a:p>
          <a:p>
            <a:pPr marL="914400" lvl="1" indent="-317497">
              <a:lnSpc>
                <a:spcPct val="100000"/>
              </a:lnSpc>
              <a:spcBef>
                <a:spcPts val="0"/>
              </a:spcBef>
              <a:buClr>
                <a:srgbClr val="000000"/>
              </a:buClr>
              <a:buSzPts val="1400"/>
              <a:buFont typeface="Roboto"/>
              <a:buChar char="○"/>
            </a:pPr>
            <a:r>
              <a:rPr lang="en-US" sz="1600" kern="0" dirty="0" err="1">
                <a:solidFill>
                  <a:srgbClr val="000000"/>
                </a:solidFill>
                <a:latin typeface="Arial" pitchFamily="34"/>
                <a:cs typeface="Arial" pitchFamily="34"/>
              </a:rPr>
              <a:t>Sử</a:t>
            </a:r>
            <a:r>
              <a:rPr lang="en-US" sz="1600" kern="0" dirty="0">
                <a:solidFill>
                  <a:srgbClr val="000000"/>
                </a:solidFill>
                <a:latin typeface="Arial" pitchFamily="34"/>
                <a:cs typeface="Arial" pitchFamily="34"/>
              </a:rPr>
              <a:t> </a:t>
            </a:r>
            <a:r>
              <a:rPr lang="en-US" sz="1600" kern="0" dirty="0" err="1">
                <a:solidFill>
                  <a:srgbClr val="000000"/>
                </a:solidFill>
                <a:latin typeface="Arial" pitchFamily="34"/>
                <a:cs typeface="Arial" pitchFamily="34"/>
              </a:rPr>
              <a:t>dụng</a:t>
            </a:r>
            <a:r>
              <a:rPr lang="en-US" sz="1600" kern="0" dirty="0">
                <a:solidFill>
                  <a:srgbClr val="000000"/>
                </a:solidFill>
                <a:latin typeface="Arial" pitchFamily="34"/>
                <a:cs typeface="Arial" pitchFamily="34"/>
              </a:rPr>
              <a:t> </a:t>
            </a:r>
            <a:r>
              <a:rPr lang="en-US" sz="1600" kern="0" dirty="0" err="1">
                <a:solidFill>
                  <a:srgbClr val="000000"/>
                </a:solidFill>
                <a:latin typeface="Arial" pitchFamily="34"/>
                <a:cs typeface="Arial" pitchFamily="34"/>
              </a:rPr>
              <a:t>nguyên</a:t>
            </a:r>
            <a:r>
              <a:rPr lang="en-US" sz="1600" kern="0" dirty="0">
                <a:solidFill>
                  <a:srgbClr val="000000"/>
                </a:solidFill>
                <a:latin typeface="Arial" pitchFamily="34"/>
                <a:cs typeface="Arial" pitchFamily="34"/>
              </a:rPr>
              <a:t> </a:t>
            </a:r>
            <a:r>
              <a:rPr lang="en-US" sz="1600" kern="0" dirty="0" err="1">
                <a:solidFill>
                  <a:srgbClr val="000000"/>
                </a:solidFill>
                <a:latin typeface="Arial" pitchFamily="34"/>
                <a:cs typeface="Arial" pitchFamily="34"/>
              </a:rPr>
              <a:t>liệu</a:t>
            </a:r>
            <a:r>
              <a:rPr lang="en-US" sz="1600" kern="0" dirty="0">
                <a:solidFill>
                  <a:srgbClr val="000000"/>
                </a:solidFill>
                <a:latin typeface="Arial" pitchFamily="34"/>
                <a:cs typeface="Arial" pitchFamily="34"/>
              </a:rPr>
              <a:t> </a:t>
            </a:r>
            <a:r>
              <a:rPr lang="en-US" sz="1600" kern="0" dirty="0" err="1">
                <a:solidFill>
                  <a:srgbClr val="000000"/>
                </a:solidFill>
                <a:latin typeface="Arial" pitchFamily="34"/>
                <a:cs typeface="Arial" pitchFamily="34"/>
              </a:rPr>
              <a:t>hiệu</a:t>
            </a:r>
            <a:r>
              <a:rPr lang="en-US" sz="1600" kern="0" dirty="0">
                <a:solidFill>
                  <a:srgbClr val="000000"/>
                </a:solidFill>
                <a:latin typeface="Arial" pitchFamily="34"/>
                <a:cs typeface="Arial" pitchFamily="34"/>
              </a:rPr>
              <a:t> </a:t>
            </a:r>
            <a:r>
              <a:rPr lang="en-US" sz="1600" kern="0" dirty="0" err="1">
                <a:solidFill>
                  <a:srgbClr val="000000"/>
                </a:solidFill>
                <a:latin typeface="Arial" pitchFamily="34"/>
                <a:cs typeface="Arial" pitchFamily="34"/>
              </a:rPr>
              <a:t>quả</a:t>
            </a:r>
            <a:r>
              <a:rPr lang="en-US" sz="1600" kern="0" dirty="0">
                <a:solidFill>
                  <a:srgbClr val="000000"/>
                </a:solidFill>
                <a:latin typeface="Arial" pitchFamily="34"/>
                <a:cs typeface="Arial" pitchFamily="34"/>
              </a:rPr>
              <a:t> </a:t>
            </a:r>
            <a:r>
              <a:rPr lang="en-US" sz="1600" kern="0" dirty="0" err="1">
                <a:solidFill>
                  <a:srgbClr val="000000"/>
                </a:solidFill>
                <a:latin typeface="Arial" pitchFamily="34"/>
                <a:cs typeface="Arial" pitchFamily="34"/>
              </a:rPr>
              <a:t>hơn</a:t>
            </a:r>
            <a:r>
              <a:rPr lang="en-US" sz="1600" kern="0" dirty="0">
                <a:solidFill>
                  <a:srgbClr val="000000"/>
                </a:solidFill>
                <a:latin typeface="Arial" pitchFamily="34"/>
                <a:cs typeface="Arial" pitchFamily="34"/>
              </a:rPr>
              <a:t>, </a:t>
            </a:r>
            <a:r>
              <a:rPr lang="en-US" sz="1600" kern="0" dirty="0" err="1">
                <a:solidFill>
                  <a:srgbClr val="000000"/>
                </a:solidFill>
                <a:latin typeface="Arial" pitchFamily="34"/>
                <a:cs typeface="Arial" pitchFamily="34"/>
              </a:rPr>
              <a:t>giảm</a:t>
            </a:r>
            <a:r>
              <a:rPr lang="en-US" sz="1600" kern="0" dirty="0">
                <a:solidFill>
                  <a:srgbClr val="000000"/>
                </a:solidFill>
                <a:latin typeface="Arial" pitchFamily="34"/>
                <a:cs typeface="Arial" pitchFamily="34"/>
              </a:rPr>
              <a:t> </a:t>
            </a:r>
            <a:r>
              <a:rPr lang="en-US" sz="1600" kern="0" dirty="0" err="1">
                <a:solidFill>
                  <a:srgbClr val="000000"/>
                </a:solidFill>
                <a:latin typeface="Arial" pitchFamily="34"/>
                <a:cs typeface="Arial" pitchFamily="34"/>
              </a:rPr>
              <a:t>lượng</a:t>
            </a:r>
            <a:r>
              <a:rPr lang="en-US" sz="1600" kern="0" dirty="0">
                <a:solidFill>
                  <a:srgbClr val="000000"/>
                </a:solidFill>
                <a:latin typeface="Arial" pitchFamily="34"/>
                <a:cs typeface="Arial" pitchFamily="34"/>
              </a:rPr>
              <a:t> </a:t>
            </a:r>
            <a:r>
              <a:rPr lang="en-US" sz="1600" kern="0" dirty="0" err="1">
                <a:solidFill>
                  <a:srgbClr val="000000"/>
                </a:solidFill>
                <a:latin typeface="Arial" pitchFamily="34"/>
                <a:cs typeface="Arial" pitchFamily="34"/>
              </a:rPr>
              <a:t>nhựa</a:t>
            </a:r>
            <a:r>
              <a:rPr lang="en-US" sz="1600" kern="0" dirty="0">
                <a:solidFill>
                  <a:srgbClr val="000000"/>
                </a:solidFill>
                <a:latin typeface="Arial" pitchFamily="34"/>
                <a:cs typeface="Arial" pitchFamily="34"/>
              </a:rPr>
              <a:t> </a:t>
            </a:r>
            <a:r>
              <a:rPr lang="en-US" sz="1600" kern="0" dirty="0" err="1">
                <a:solidFill>
                  <a:srgbClr val="000000"/>
                </a:solidFill>
                <a:latin typeface="Arial" pitchFamily="34"/>
                <a:cs typeface="Arial" pitchFamily="34"/>
              </a:rPr>
              <a:t>cần</a:t>
            </a:r>
            <a:r>
              <a:rPr lang="en-US" sz="1600" kern="0" dirty="0">
                <a:solidFill>
                  <a:srgbClr val="000000"/>
                </a:solidFill>
                <a:latin typeface="Arial" pitchFamily="34"/>
                <a:cs typeface="Arial" pitchFamily="34"/>
              </a:rPr>
              <a:t> </a:t>
            </a:r>
            <a:r>
              <a:rPr lang="en-US" sz="1600" kern="0" dirty="0" err="1">
                <a:solidFill>
                  <a:srgbClr val="000000"/>
                </a:solidFill>
                <a:latin typeface="Arial" pitchFamily="34"/>
                <a:cs typeface="Arial" pitchFamily="34"/>
              </a:rPr>
              <a:t>thiết</a:t>
            </a:r>
            <a:r>
              <a:rPr lang="en-US" sz="1600" kern="0" dirty="0">
                <a:solidFill>
                  <a:srgbClr val="000000"/>
                </a:solidFill>
                <a:latin typeface="Arial" pitchFamily="34"/>
                <a:cs typeface="Arial" pitchFamily="34"/>
              </a:rPr>
              <a:t> </a:t>
            </a:r>
            <a:r>
              <a:rPr lang="en-US" sz="1600" kern="0" dirty="0" err="1">
                <a:solidFill>
                  <a:srgbClr val="000000"/>
                </a:solidFill>
                <a:latin typeface="Arial" pitchFamily="34"/>
                <a:cs typeface="Arial" pitchFamily="34"/>
              </a:rPr>
              <a:t>mà</a:t>
            </a:r>
            <a:r>
              <a:rPr lang="en-US" sz="1600" kern="0" dirty="0">
                <a:solidFill>
                  <a:srgbClr val="000000"/>
                </a:solidFill>
                <a:latin typeface="Arial" pitchFamily="34"/>
                <a:cs typeface="Arial" pitchFamily="34"/>
              </a:rPr>
              <a:t> </a:t>
            </a:r>
            <a:r>
              <a:rPr lang="en-US" sz="1600" kern="0" dirty="0" err="1">
                <a:solidFill>
                  <a:srgbClr val="000000"/>
                </a:solidFill>
                <a:latin typeface="Arial" pitchFamily="34"/>
                <a:cs typeface="Arial" pitchFamily="34"/>
              </a:rPr>
              <a:t>vẫn</a:t>
            </a:r>
            <a:r>
              <a:rPr lang="en-US" sz="1600" kern="0" dirty="0">
                <a:solidFill>
                  <a:srgbClr val="000000"/>
                </a:solidFill>
                <a:latin typeface="Arial" pitchFamily="34"/>
                <a:cs typeface="Arial" pitchFamily="34"/>
              </a:rPr>
              <a:t> </a:t>
            </a:r>
            <a:r>
              <a:rPr lang="en-US" sz="1600" kern="0" dirty="0" err="1">
                <a:solidFill>
                  <a:srgbClr val="000000"/>
                </a:solidFill>
                <a:latin typeface="Arial" pitchFamily="34"/>
                <a:cs typeface="Arial" pitchFamily="34"/>
              </a:rPr>
              <a:t>đảm</a:t>
            </a:r>
            <a:r>
              <a:rPr lang="en-US" sz="1600" kern="0" dirty="0">
                <a:solidFill>
                  <a:srgbClr val="000000"/>
                </a:solidFill>
                <a:latin typeface="Arial" pitchFamily="34"/>
                <a:cs typeface="Arial" pitchFamily="34"/>
              </a:rPr>
              <a:t> </a:t>
            </a:r>
            <a:r>
              <a:rPr lang="en-US" sz="1600" kern="0" dirty="0" err="1">
                <a:solidFill>
                  <a:srgbClr val="000000"/>
                </a:solidFill>
                <a:latin typeface="Arial" pitchFamily="34"/>
                <a:cs typeface="Arial" pitchFamily="34"/>
              </a:rPr>
              <a:t>bảo</a:t>
            </a:r>
            <a:r>
              <a:rPr lang="en-US" sz="1600" kern="0" dirty="0">
                <a:solidFill>
                  <a:srgbClr val="000000"/>
                </a:solidFill>
                <a:latin typeface="Arial" pitchFamily="34"/>
                <a:cs typeface="Arial" pitchFamily="34"/>
              </a:rPr>
              <a:t> </a:t>
            </a:r>
            <a:r>
              <a:rPr lang="en-US" sz="1600" kern="0" dirty="0" err="1">
                <a:solidFill>
                  <a:srgbClr val="000000"/>
                </a:solidFill>
                <a:latin typeface="Arial" pitchFamily="34"/>
                <a:cs typeface="Arial" pitchFamily="34"/>
              </a:rPr>
              <a:t>chất</a:t>
            </a:r>
            <a:r>
              <a:rPr lang="en-US" sz="1600" kern="0" dirty="0">
                <a:solidFill>
                  <a:srgbClr val="000000"/>
                </a:solidFill>
                <a:latin typeface="Arial" pitchFamily="34"/>
                <a:cs typeface="Arial" pitchFamily="34"/>
              </a:rPr>
              <a:t> </a:t>
            </a:r>
            <a:r>
              <a:rPr lang="en-US" sz="1600" kern="0" dirty="0" err="1">
                <a:solidFill>
                  <a:srgbClr val="000000"/>
                </a:solidFill>
                <a:latin typeface="Arial" pitchFamily="34"/>
                <a:cs typeface="Arial" pitchFamily="34"/>
              </a:rPr>
              <a:t>lượng</a:t>
            </a:r>
            <a:r>
              <a:rPr lang="en-US" sz="1600" kern="0" dirty="0">
                <a:solidFill>
                  <a:srgbClr val="000000"/>
                </a:solidFill>
                <a:latin typeface="Arial" pitchFamily="34"/>
                <a:cs typeface="Arial" pitchFamily="34"/>
              </a:rPr>
              <a:t> </a:t>
            </a:r>
            <a:r>
              <a:rPr lang="en-US" sz="1600" kern="0" dirty="0" err="1">
                <a:solidFill>
                  <a:srgbClr val="000000"/>
                </a:solidFill>
                <a:latin typeface="Arial" pitchFamily="34"/>
                <a:cs typeface="Arial" pitchFamily="34"/>
              </a:rPr>
              <a:t>sản</a:t>
            </a:r>
            <a:r>
              <a:rPr lang="en-US" sz="1600" kern="0" dirty="0">
                <a:solidFill>
                  <a:srgbClr val="000000"/>
                </a:solidFill>
                <a:latin typeface="Arial" pitchFamily="34"/>
                <a:cs typeface="Arial" pitchFamily="34"/>
              </a:rPr>
              <a:t> </a:t>
            </a:r>
            <a:r>
              <a:rPr lang="en-US" sz="1600" kern="0" dirty="0" err="1">
                <a:solidFill>
                  <a:srgbClr val="000000"/>
                </a:solidFill>
                <a:latin typeface="Arial" pitchFamily="34"/>
                <a:cs typeface="Arial" pitchFamily="34"/>
              </a:rPr>
              <a:t>phẩm</a:t>
            </a:r>
            <a:r>
              <a:rPr lang="en-US" sz="1600" kern="0" dirty="0">
                <a:solidFill>
                  <a:srgbClr val="000000"/>
                </a:solidFill>
                <a:latin typeface="Arial" pitchFamily="34"/>
                <a:cs typeface="Arial" pitchFamily="34"/>
              </a:rPr>
              <a:t>.​ </a:t>
            </a:r>
          </a:p>
          <a:p>
            <a:pPr lvl="0"/>
            <a:r>
              <a:rPr lang="en-US" sz="1600" dirty="0" err="1">
                <a:latin typeface="Arial" pitchFamily="34"/>
                <a:cs typeface="Arial" pitchFamily="34"/>
              </a:rPr>
              <a:t>Việc</a:t>
            </a:r>
            <a:r>
              <a:rPr lang="en-US" sz="1600" dirty="0">
                <a:latin typeface="Arial" pitchFamily="34"/>
                <a:cs typeface="Arial" pitchFamily="34"/>
              </a:rPr>
              <a:t> </a:t>
            </a:r>
            <a:r>
              <a:rPr lang="en-US" sz="1600" dirty="0" err="1">
                <a:latin typeface="Arial" pitchFamily="34"/>
                <a:cs typeface="Arial" pitchFamily="34"/>
              </a:rPr>
              <a:t>sử</a:t>
            </a:r>
            <a:r>
              <a:rPr lang="en-US" sz="1600" dirty="0">
                <a:latin typeface="Arial" pitchFamily="34"/>
                <a:cs typeface="Arial" pitchFamily="34"/>
              </a:rPr>
              <a:t> </a:t>
            </a:r>
            <a:r>
              <a:rPr lang="en-US" sz="1600" dirty="0" err="1">
                <a:latin typeface="Arial" pitchFamily="34"/>
                <a:cs typeface="Arial" pitchFamily="34"/>
              </a:rPr>
              <a:t>dụng</a:t>
            </a:r>
            <a:r>
              <a:rPr lang="en-US" sz="1600" dirty="0">
                <a:latin typeface="Arial" pitchFamily="34"/>
                <a:cs typeface="Arial" pitchFamily="34"/>
              </a:rPr>
              <a:t> </a:t>
            </a:r>
            <a:r>
              <a:rPr lang="en-US" sz="1600" dirty="0" err="1">
                <a:latin typeface="Arial" pitchFamily="34"/>
                <a:cs typeface="Arial" pitchFamily="34"/>
              </a:rPr>
              <a:t>công</a:t>
            </a:r>
            <a:r>
              <a:rPr lang="en-US" sz="1600" dirty="0">
                <a:latin typeface="Arial" pitchFamily="34"/>
                <a:cs typeface="Arial" pitchFamily="34"/>
              </a:rPr>
              <a:t> </a:t>
            </a:r>
            <a:r>
              <a:rPr lang="en-US" sz="1600" dirty="0" err="1">
                <a:latin typeface="Arial" pitchFamily="34"/>
                <a:cs typeface="Arial" pitchFamily="34"/>
              </a:rPr>
              <a:t>nghệ</a:t>
            </a:r>
            <a:r>
              <a:rPr lang="en-US" sz="1600" dirty="0">
                <a:latin typeface="Arial" pitchFamily="34"/>
                <a:cs typeface="Arial" pitchFamily="34"/>
              </a:rPr>
              <a:t> </a:t>
            </a:r>
            <a:r>
              <a:rPr lang="en-US" sz="1600" dirty="0" err="1">
                <a:latin typeface="Arial" pitchFamily="34"/>
                <a:cs typeface="Arial" pitchFamily="34"/>
              </a:rPr>
              <a:t>ép</a:t>
            </a:r>
            <a:r>
              <a:rPr lang="en-US" sz="1600" dirty="0">
                <a:latin typeface="Arial" pitchFamily="34"/>
                <a:cs typeface="Arial" pitchFamily="34"/>
              </a:rPr>
              <a:t> </a:t>
            </a:r>
            <a:r>
              <a:rPr lang="en-US" sz="1600" dirty="0" err="1">
                <a:latin typeface="Arial" pitchFamily="34"/>
                <a:cs typeface="Arial" pitchFamily="34"/>
              </a:rPr>
              <a:t>đùn</a:t>
            </a:r>
            <a:r>
              <a:rPr lang="en-US" sz="1600" dirty="0">
                <a:latin typeface="Arial" pitchFamily="34"/>
                <a:cs typeface="Arial" pitchFamily="34"/>
              </a:rPr>
              <a:t> </a:t>
            </a:r>
            <a:r>
              <a:rPr lang="en-US" sz="1600" dirty="0" err="1">
                <a:latin typeface="Arial" pitchFamily="34"/>
                <a:cs typeface="Arial" pitchFamily="34"/>
              </a:rPr>
              <a:t>hai</a:t>
            </a:r>
            <a:r>
              <a:rPr lang="en-US" sz="1600" dirty="0">
                <a:latin typeface="Arial" pitchFamily="34"/>
                <a:cs typeface="Arial" pitchFamily="34"/>
              </a:rPr>
              <a:t> </a:t>
            </a:r>
            <a:r>
              <a:rPr lang="en-US" sz="1600" dirty="0" err="1">
                <a:latin typeface="Arial" pitchFamily="34"/>
                <a:cs typeface="Arial" pitchFamily="34"/>
              </a:rPr>
              <a:t>lớp</a:t>
            </a:r>
            <a:r>
              <a:rPr lang="en-US" sz="1600" dirty="0">
                <a:latin typeface="Arial" pitchFamily="34"/>
                <a:cs typeface="Arial" pitchFamily="34"/>
              </a:rPr>
              <a:t> </a:t>
            </a:r>
            <a:r>
              <a:rPr lang="en-US" sz="1600" dirty="0" err="1">
                <a:latin typeface="Arial" pitchFamily="34"/>
                <a:cs typeface="Arial" pitchFamily="34"/>
              </a:rPr>
              <a:t>không</a:t>
            </a:r>
            <a:r>
              <a:rPr lang="en-US" sz="1600" dirty="0">
                <a:latin typeface="Arial" pitchFamily="34"/>
                <a:cs typeface="Arial" pitchFamily="34"/>
              </a:rPr>
              <a:t> </a:t>
            </a:r>
            <a:r>
              <a:rPr lang="en-US" sz="1600" dirty="0" err="1">
                <a:latin typeface="Arial" pitchFamily="34"/>
                <a:cs typeface="Arial" pitchFamily="34"/>
              </a:rPr>
              <a:t>chỉ</a:t>
            </a:r>
            <a:r>
              <a:rPr lang="en-US" sz="1600" dirty="0">
                <a:latin typeface="Arial" pitchFamily="34"/>
                <a:cs typeface="Arial" pitchFamily="34"/>
              </a:rPr>
              <a:t> </a:t>
            </a:r>
            <a:r>
              <a:rPr lang="en-US" sz="1600" dirty="0" err="1">
                <a:latin typeface="Arial" pitchFamily="34"/>
                <a:cs typeface="Arial" pitchFamily="34"/>
              </a:rPr>
              <a:t>cải</a:t>
            </a:r>
            <a:r>
              <a:rPr lang="en-US" sz="1600" dirty="0">
                <a:latin typeface="Arial" pitchFamily="34"/>
                <a:cs typeface="Arial" pitchFamily="34"/>
              </a:rPr>
              <a:t> </a:t>
            </a:r>
            <a:r>
              <a:rPr lang="en-US" sz="1600" dirty="0" err="1">
                <a:latin typeface="Arial" pitchFamily="34"/>
                <a:cs typeface="Arial" pitchFamily="34"/>
              </a:rPr>
              <a:t>thiện</a:t>
            </a:r>
            <a:r>
              <a:rPr lang="en-US" sz="1600" dirty="0">
                <a:latin typeface="Arial" pitchFamily="34"/>
                <a:cs typeface="Arial" pitchFamily="34"/>
              </a:rPr>
              <a:t> </a:t>
            </a:r>
            <a:r>
              <a:rPr lang="en-US" sz="1600" dirty="0" err="1">
                <a:latin typeface="Arial" pitchFamily="34"/>
                <a:cs typeface="Arial" pitchFamily="34"/>
              </a:rPr>
              <a:t>tính</a:t>
            </a:r>
            <a:r>
              <a:rPr lang="en-US" sz="1600" dirty="0">
                <a:latin typeface="Arial" pitchFamily="34"/>
                <a:cs typeface="Arial" pitchFamily="34"/>
              </a:rPr>
              <a:t> </a:t>
            </a:r>
            <a:r>
              <a:rPr lang="en-US" sz="1600" dirty="0" err="1">
                <a:latin typeface="Arial" pitchFamily="34"/>
                <a:cs typeface="Arial" pitchFamily="34"/>
              </a:rPr>
              <a:t>năng</a:t>
            </a:r>
            <a:r>
              <a:rPr lang="en-US" sz="1600" dirty="0">
                <a:latin typeface="Arial" pitchFamily="34"/>
                <a:cs typeface="Arial" pitchFamily="34"/>
              </a:rPr>
              <a:t> </a:t>
            </a:r>
            <a:r>
              <a:rPr lang="en-US" sz="1600" dirty="0" err="1">
                <a:latin typeface="Arial" pitchFamily="34"/>
                <a:cs typeface="Arial" pitchFamily="34"/>
              </a:rPr>
              <a:t>sản</a:t>
            </a:r>
            <a:r>
              <a:rPr lang="en-US" sz="1600" dirty="0">
                <a:latin typeface="Arial" pitchFamily="34"/>
                <a:cs typeface="Arial" pitchFamily="34"/>
              </a:rPr>
              <a:t> </a:t>
            </a:r>
            <a:r>
              <a:rPr lang="en-US" sz="1600" dirty="0" err="1">
                <a:latin typeface="Arial" pitchFamily="34"/>
                <a:cs typeface="Arial" pitchFamily="34"/>
              </a:rPr>
              <a:t>phẩm</a:t>
            </a:r>
            <a:r>
              <a:rPr lang="en-US" sz="1600" dirty="0">
                <a:latin typeface="Arial" pitchFamily="34"/>
                <a:cs typeface="Arial" pitchFamily="34"/>
              </a:rPr>
              <a:t> </a:t>
            </a:r>
            <a:r>
              <a:rPr lang="en-US" sz="1600" dirty="0" err="1">
                <a:latin typeface="Arial" pitchFamily="34"/>
                <a:cs typeface="Arial" pitchFamily="34"/>
              </a:rPr>
              <a:t>mà</a:t>
            </a:r>
            <a:r>
              <a:rPr lang="en-US" sz="1600" dirty="0">
                <a:latin typeface="Arial" pitchFamily="34"/>
                <a:cs typeface="Arial" pitchFamily="34"/>
              </a:rPr>
              <a:t> </a:t>
            </a:r>
            <a:r>
              <a:rPr lang="en-US" sz="1600" dirty="0" err="1">
                <a:latin typeface="Arial" pitchFamily="34"/>
                <a:cs typeface="Arial" pitchFamily="34"/>
              </a:rPr>
              <a:t>còn</a:t>
            </a:r>
            <a:r>
              <a:rPr lang="en-US" sz="1600" dirty="0">
                <a:latin typeface="Arial" pitchFamily="34"/>
                <a:cs typeface="Arial" pitchFamily="34"/>
              </a:rPr>
              <a:t> </a:t>
            </a:r>
            <a:r>
              <a:rPr lang="en-US" sz="1600" dirty="0" err="1">
                <a:latin typeface="Arial" pitchFamily="34"/>
                <a:cs typeface="Arial" pitchFamily="34"/>
              </a:rPr>
              <a:t>giúp</a:t>
            </a:r>
            <a:r>
              <a:rPr lang="en-US" sz="1600" dirty="0">
                <a:latin typeface="Arial" pitchFamily="34"/>
                <a:cs typeface="Arial" pitchFamily="34"/>
              </a:rPr>
              <a:t> </a:t>
            </a:r>
            <a:r>
              <a:rPr lang="en-US" sz="1600" dirty="0" err="1">
                <a:latin typeface="Arial" pitchFamily="34"/>
                <a:cs typeface="Arial" pitchFamily="34"/>
              </a:rPr>
              <a:t>tiết</a:t>
            </a:r>
            <a:r>
              <a:rPr lang="en-US" sz="1600" dirty="0">
                <a:latin typeface="Arial" pitchFamily="34"/>
                <a:cs typeface="Arial" pitchFamily="34"/>
              </a:rPr>
              <a:t> </a:t>
            </a:r>
            <a:r>
              <a:rPr lang="en-US" sz="1600" dirty="0" err="1">
                <a:latin typeface="Arial" pitchFamily="34"/>
                <a:cs typeface="Arial" pitchFamily="34"/>
              </a:rPr>
              <a:t>kiệm</a:t>
            </a:r>
            <a:r>
              <a:rPr lang="en-US" sz="1600" dirty="0">
                <a:latin typeface="Arial" pitchFamily="34"/>
                <a:cs typeface="Arial" pitchFamily="34"/>
              </a:rPr>
              <a:t> </a:t>
            </a:r>
            <a:r>
              <a:rPr lang="en-US" sz="1600" dirty="0" err="1">
                <a:latin typeface="Arial" pitchFamily="34"/>
                <a:cs typeface="Arial" pitchFamily="34"/>
              </a:rPr>
              <a:t>năng</a:t>
            </a:r>
            <a:r>
              <a:rPr lang="en-US" sz="1600" dirty="0">
                <a:latin typeface="Arial" pitchFamily="34"/>
                <a:cs typeface="Arial" pitchFamily="34"/>
              </a:rPr>
              <a:t> </a:t>
            </a:r>
            <a:r>
              <a:rPr lang="en-US" sz="1600" dirty="0" err="1">
                <a:latin typeface="Arial" pitchFamily="34"/>
                <a:cs typeface="Arial" pitchFamily="34"/>
              </a:rPr>
              <a:t>lượng</a:t>
            </a:r>
            <a:r>
              <a:rPr lang="en-US" sz="1600" dirty="0">
                <a:latin typeface="Arial" pitchFamily="34"/>
                <a:cs typeface="Arial" pitchFamily="34"/>
              </a:rPr>
              <a:t> </a:t>
            </a:r>
            <a:r>
              <a:rPr lang="en-US" sz="1600" dirty="0" err="1">
                <a:latin typeface="Arial" pitchFamily="34"/>
                <a:cs typeface="Arial" pitchFamily="34"/>
              </a:rPr>
              <a:t>bằng</a:t>
            </a:r>
            <a:r>
              <a:rPr lang="en-US" sz="1600" dirty="0">
                <a:latin typeface="Arial" pitchFamily="34"/>
                <a:cs typeface="Arial" pitchFamily="34"/>
              </a:rPr>
              <a:t> </a:t>
            </a:r>
            <a:r>
              <a:rPr lang="en-US" sz="1600" dirty="0" err="1">
                <a:latin typeface="Arial" pitchFamily="34"/>
                <a:cs typeface="Arial" pitchFamily="34"/>
              </a:rPr>
              <a:t>cách</a:t>
            </a:r>
            <a:r>
              <a:rPr lang="en-US" sz="1600" dirty="0">
                <a:latin typeface="Arial" pitchFamily="34"/>
                <a:cs typeface="Arial" pitchFamily="34"/>
              </a:rPr>
              <a:t> </a:t>
            </a:r>
            <a:r>
              <a:rPr lang="en-US" sz="1600" dirty="0" err="1">
                <a:latin typeface="Arial" pitchFamily="34"/>
                <a:cs typeface="Arial" pitchFamily="34"/>
              </a:rPr>
              <a:t>tối</a:t>
            </a:r>
            <a:r>
              <a:rPr lang="en-US" sz="1600" dirty="0">
                <a:latin typeface="Arial" pitchFamily="34"/>
                <a:cs typeface="Arial" pitchFamily="34"/>
              </a:rPr>
              <a:t> </a:t>
            </a:r>
            <a:r>
              <a:rPr lang="en-US" sz="1600" dirty="0" err="1">
                <a:latin typeface="Arial" pitchFamily="34"/>
                <a:cs typeface="Arial" pitchFamily="34"/>
              </a:rPr>
              <a:t>ưu</a:t>
            </a:r>
            <a:r>
              <a:rPr lang="en-US" sz="1600" dirty="0">
                <a:latin typeface="Arial" pitchFamily="34"/>
                <a:cs typeface="Arial" pitchFamily="34"/>
              </a:rPr>
              <a:t> </a:t>
            </a:r>
            <a:r>
              <a:rPr lang="en-US" sz="1600" dirty="0" err="1">
                <a:latin typeface="Arial" pitchFamily="34"/>
                <a:cs typeface="Arial" pitchFamily="34"/>
              </a:rPr>
              <a:t>hóa</a:t>
            </a:r>
            <a:r>
              <a:rPr lang="en-US" sz="1600" dirty="0">
                <a:latin typeface="Arial" pitchFamily="34"/>
                <a:cs typeface="Arial" pitchFamily="34"/>
              </a:rPr>
              <a:t> </a:t>
            </a:r>
            <a:r>
              <a:rPr lang="en-US" sz="1600" dirty="0" err="1">
                <a:latin typeface="Arial" pitchFamily="34"/>
                <a:cs typeface="Arial" pitchFamily="34"/>
              </a:rPr>
              <a:t>quá</a:t>
            </a:r>
            <a:r>
              <a:rPr lang="en-US" sz="1600" dirty="0">
                <a:latin typeface="Arial" pitchFamily="34"/>
                <a:cs typeface="Arial" pitchFamily="34"/>
              </a:rPr>
              <a:t> </a:t>
            </a:r>
            <a:r>
              <a:rPr lang="en-US" sz="1600" dirty="0" err="1">
                <a:latin typeface="Arial" pitchFamily="34"/>
                <a:cs typeface="Arial" pitchFamily="34"/>
              </a:rPr>
              <a:t>trình</a:t>
            </a:r>
            <a:r>
              <a:rPr lang="en-US" sz="1600" dirty="0">
                <a:latin typeface="Arial" pitchFamily="34"/>
                <a:cs typeface="Arial" pitchFamily="34"/>
              </a:rPr>
              <a:t> </a:t>
            </a:r>
            <a:r>
              <a:rPr lang="en-US" sz="1600" dirty="0" err="1">
                <a:latin typeface="Arial" pitchFamily="34"/>
                <a:cs typeface="Arial" pitchFamily="34"/>
              </a:rPr>
              <a:t>sản</a:t>
            </a:r>
            <a:r>
              <a:rPr lang="en-US" sz="1600" dirty="0">
                <a:latin typeface="Arial" pitchFamily="34"/>
                <a:cs typeface="Arial" pitchFamily="34"/>
              </a:rPr>
              <a:t> </a:t>
            </a:r>
            <a:r>
              <a:rPr lang="en-US" sz="1600" dirty="0" err="1">
                <a:latin typeface="Arial" pitchFamily="34"/>
                <a:cs typeface="Arial" pitchFamily="34"/>
              </a:rPr>
              <a:t>xuất</a:t>
            </a:r>
            <a:r>
              <a:rPr lang="en-US" sz="1600" dirty="0">
                <a:latin typeface="Arial" pitchFamily="34"/>
                <a:cs typeface="Arial" pitchFamily="34"/>
              </a:rPr>
              <a:t> </a:t>
            </a:r>
            <a:r>
              <a:rPr lang="en-US" sz="1600" dirty="0" err="1">
                <a:latin typeface="Arial" pitchFamily="34"/>
                <a:cs typeface="Arial" pitchFamily="34"/>
              </a:rPr>
              <a:t>và</a:t>
            </a:r>
            <a:r>
              <a:rPr lang="en-US" sz="1600" dirty="0">
                <a:latin typeface="Arial" pitchFamily="34"/>
                <a:cs typeface="Arial" pitchFamily="34"/>
              </a:rPr>
              <a:t> </a:t>
            </a:r>
            <a:r>
              <a:rPr lang="en-US" sz="1600" dirty="0" err="1">
                <a:latin typeface="Arial" pitchFamily="34"/>
                <a:cs typeface="Arial" pitchFamily="34"/>
              </a:rPr>
              <a:t>giảm</a:t>
            </a:r>
            <a:r>
              <a:rPr lang="en-US" sz="1600" dirty="0">
                <a:latin typeface="Arial" pitchFamily="34"/>
                <a:cs typeface="Arial" pitchFamily="34"/>
              </a:rPr>
              <a:t> </a:t>
            </a:r>
            <a:r>
              <a:rPr lang="en-US" sz="1600" dirty="0" err="1">
                <a:latin typeface="Arial" pitchFamily="34"/>
                <a:cs typeface="Arial" pitchFamily="34"/>
              </a:rPr>
              <a:t>nhiệt</a:t>
            </a:r>
            <a:r>
              <a:rPr lang="en-US" sz="1600" dirty="0">
                <a:latin typeface="Arial" pitchFamily="34"/>
                <a:cs typeface="Arial" pitchFamily="34"/>
              </a:rPr>
              <a:t> </a:t>
            </a:r>
            <a:r>
              <a:rPr lang="en-US" sz="1600" dirty="0" err="1">
                <a:latin typeface="Arial" pitchFamily="34"/>
                <a:cs typeface="Arial" pitchFamily="34"/>
              </a:rPr>
              <a:t>lượng</a:t>
            </a:r>
            <a:r>
              <a:rPr lang="en-US" sz="1600" dirty="0">
                <a:latin typeface="Arial" pitchFamily="34"/>
                <a:cs typeface="Arial" pitchFamily="34"/>
              </a:rPr>
              <a:t> </a:t>
            </a:r>
            <a:r>
              <a:rPr lang="en-US" sz="1600" dirty="0" err="1">
                <a:latin typeface="Arial" pitchFamily="34"/>
                <a:cs typeface="Arial" pitchFamily="34"/>
              </a:rPr>
              <a:t>cần</a:t>
            </a:r>
            <a:r>
              <a:rPr lang="en-US" sz="1600" dirty="0">
                <a:latin typeface="Arial" pitchFamily="34"/>
                <a:cs typeface="Arial" pitchFamily="34"/>
              </a:rPr>
              <a:t> </a:t>
            </a:r>
            <a:r>
              <a:rPr lang="en-US" sz="1600" dirty="0" err="1">
                <a:latin typeface="Arial" pitchFamily="34"/>
                <a:cs typeface="Arial" pitchFamily="34"/>
              </a:rPr>
              <a:t>thiết</a:t>
            </a:r>
            <a:r>
              <a:rPr lang="en-US" sz="1600" dirty="0">
                <a:latin typeface="Arial" pitchFamily="34"/>
                <a:cs typeface="Arial" pitchFamily="34"/>
              </a:rPr>
              <a:t> </a:t>
            </a:r>
            <a:r>
              <a:rPr lang="en-US" sz="1600" dirty="0" err="1">
                <a:latin typeface="Arial" pitchFamily="34"/>
                <a:cs typeface="Arial" pitchFamily="34"/>
              </a:rPr>
              <a:t>cho</a:t>
            </a:r>
            <a:r>
              <a:rPr lang="en-US" sz="1600" dirty="0">
                <a:latin typeface="Arial" pitchFamily="34"/>
                <a:cs typeface="Arial" pitchFamily="34"/>
              </a:rPr>
              <a:t> </a:t>
            </a:r>
            <a:r>
              <a:rPr lang="en-US" sz="1600" dirty="0" err="1">
                <a:latin typeface="Arial" pitchFamily="34"/>
                <a:cs typeface="Arial" pitchFamily="34"/>
              </a:rPr>
              <a:t>việc</a:t>
            </a:r>
            <a:r>
              <a:rPr lang="en-US" sz="1600" dirty="0">
                <a:latin typeface="Arial" pitchFamily="34"/>
                <a:cs typeface="Arial" pitchFamily="34"/>
              </a:rPr>
              <a:t> </a:t>
            </a:r>
            <a:r>
              <a:rPr lang="en-US" sz="1600" dirty="0" err="1">
                <a:latin typeface="Arial" pitchFamily="34"/>
                <a:cs typeface="Arial" pitchFamily="34"/>
              </a:rPr>
              <a:t>gia</a:t>
            </a:r>
            <a:r>
              <a:rPr lang="en-US" sz="1600" dirty="0">
                <a:latin typeface="Arial" pitchFamily="34"/>
                <a:cs typeface="Arial" pitchFamily="34"/>
              </a:rPr>
              <a:t> </a:t>
            </a:r>
            <a:r>
              <a:rPr lang="en-US" sz="1600" dirty="0" err="1">
                <a:latin typeface="Arial" pitchFamily="34"/>
                <a:cs typeface="Arial" pitchFamily="34"/>
              </a:rPr>
              <a:t>công</a:t>
            </a:r>
            <a:r>
              <a:rPr lang="en-US" sz="1600" dirty="0">
                <a:latin typeface="Arial" pitchFamily="34"/>
                <a:cs typeface="Arial" pitchFamily="34"/>
              </a:rPr>
              <a:t> </a:t>
            </a:r>
            <a:r>
              <a:rPr lang="en-US" sz="1600" dirty="0" err="1">
                <a:latin typeface="Arial" pitchFamily="34"/>
                <a:cs typeface="Arial" pitchFamily="34"/>
              </a:rPr>
              <a:t>nhựa</a:t>
            </a:r>
            <a:endParaRPr lang="en-US" sz="1400" dirty="0">
              <a:latin typeface="Arial"/>
              <a:cs typeface="Arial" pitchFamily="34"/>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509">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2D78C69B-2ABC-4B48-2397-CE362928D736}"/>
              </a:ext>
            </a:extLst>
          </p:cNvPr>
          <p:cNvSpPr txBox="1">
            <a:spLocks noGrp="1"/>
          </p:cNvSpPr>
          <p:nvPr>
            <p:ph idx="4294967295"/>
          </p:nvPr>
        </p:nvSpPr>
        <p:spPr>
          <a:xfrm>
            <a:off x="0" y="1373823"/>
            <a:ext cx="8229600" cy="3579812"/>
          </a:xfrm>
          <a:prstGeom prst="rect">
            <a:avLst/>
          </a:prstGeom>
          <a:noFill/>
          <a:ln>
            <a:noFill/>
          </a:ln>
        </p:spPr>
        <p:txBody>
          <a:bodyPr vert="horz" wrap="square" lIns="91421" tIns="91421" rIns="91421" bIns="91421" anchor="t" anchorCtr="0" compatLnSpc="1">
            <a:normAutofit/>
          </a:bodyPr>
          <a:lstStyle/>
          <a:p>
            <a:pPr marL="139702" lvl="0" indent="0">
              <a:buNone/>
            </a:pPr>
            <a:r>
              <a:rPr lang="en-US" sz="1400" b="1">
                <a:solidFill>
                  <a:srgbClr val="33696C"/>
                </a:solidFill>
                <a:latin typeface="Arial"/>
                <a:cs typeface="Arial" pitchFamily="34"/>
              </a:rPr>
              <a:t>Công nghệ đùn hai lớp cho ống HDPE</a:t>
            </a:r>
          </a:p>
          <a:p>
            <a:pPr marL="139702" lvl="0" indent="0">
              <a:buNone/>
            </a:pPr>
            <a:r>
              <a:rPr lang="vi-VN" sz="1400" b="1">
                <a:latin typeface="Arial" pitchFamily="34"/>
                <a:cs typeface="Arial" pitchFamily="34"/>
              </a:rPr>
              <a:t>Chi phí thực hiện ước tính</a:t>
            </a:r>
            <a:endParaRPr lang="en-VN" sz="1400" b="1">
              <a:solidFill>
                <a:srgbClr val="33696C"/>
              </a:solidFill>
              <a:latin typeface="Arial"/>
              <a:cs typeface="Arial" pitchFamily="34"/>
            </a:endParaRPr>
          </a:p>
        </p:txBody>
      </p:sp>
      <p:sp>
        <p:nvSpPr>
          <p:cNvPr id="3" name="Title 1">
            <a:extLst>
              <a:ext uri="{FF2B5EF4-FFF2-40B4-BE49-F238E27FC236}">
                <a16:creationId xmlns:a16="http://schemas.microsoft.com/office/drawing/2014/main" id="{B25EB19D-FC0E-59BB-F9CA-D506C44EDDD6}"/>
              </a:ext>
            </a:extLst>
          </p:cNvPr>
          <p:cNvSpPr txBox="1">
            <a:spLocks noGrp="1"/>
          </p:cNvSpPr>
          <p:nvPr>
            <p:ph type="title"/>
          </p:nvPr>
        </p:nvSpPr>
        <p:spPr>
          <a:xfrm>
            <a:off x="457200" y="898886"/>
            <a:ext cx="8229600" cy="371475"/>
          </a:xfrm>
          <a:prstGeom prst="rect">
            <a:avLst/>
          </a:prstGeom>
          <a:noFill/>
          <a:ln>
            <a:noFill/>
          </a:ln>
        </p:spPr>
        <p:txBody>
          <a:bodyPr vert="horz" wrap="square" lIns="91421" tIns="91421" rIns="91421" bIns="91421" anchor="ctr" anchorCtr="1" compatLnSpc="1">
            <a:noAutofit/>
          </a:bodyPr>
          <a:lstStyle/>
          <a:p>
            <a:pPr lvl="0" algn="ctr"/>
            <a:r>
              <a:rPr lang="en-US" sz="2000" b="1" dirty="0" err="1">
                <a:solidFill>
                  <a:srgbClr val="33696C"/>
                </a:solidFill>
                <a:latin typeface="Arial"/>
                <a:cs typeface="Arial" pitchFamily="34"/>
              </a:rPr>
              <a:t>Phân</a:t>
            </a:r>
            <a:r>
              <a:rPr lang="en-US" sz="2000" b="1" dirty="0">
                <a:solidFill>
                  <a:srgbClr val="33696C"/>
                </a:solidFill>
                <a:latin typeface="Arial"/>
                <a:cs typeface="Arial" pitchFamily="34"/>
              </a:rPr>
              <a:t> </a:t>
            </a:r>
            <a:r>
              <a:rPr lang="en-US" sz="2000" b="1" dirty="0" err="1">
                <a:solidFill>
                  <a:srgbClr val="33696C"/>
                </a:solidFill>
                <a:latin typeface="Arial"/>
                <a:cs typeface="Arial" pitchFamily="34"/>
              </a:rPr>
              <a:t>tích</a:t>
            </a:r>
            <a:r>
              <a:rPr lang="en-US" sz="2000" b="1" dirty="0">
                <a:solidFill>
                  <a:srgbClr val="33696C"/>
                </a:solidFill>
                <a:latin typeface="Arial"/>
                <a:cs typeface="Arial" pitchFamily="34"/>
              </a:rPr>
              <a:t> chi </a:t>
            </a:r>
            <a:r>
              <a:rPr lang="en-US" sz="2000" b="1" dirty="0" err="1">
                <a:solidFill>
                  <a:srgbClr val="33696C"/>
                </a:solidFill>
                <a:latin typeface="Arial"/>
                <a:cs typeface="Arial" pitchFamily="34"/>
              </a:rPr>
              <a:t>phí</a:t>
            </a:r>
            <a:r>
              <a:rPr lang="en-US" sz="2000" b="1" dirty="0">
                <a:solidFill>
                  <a:srgbClr val="33696C"/>
                </a:solidFill>
                <a:latin typeface="Arial"/>
                <a:cs typeface="Arial" pitchFamily="34"/>
              </a:rPr>
              <a:t> – </a:t>
            </a:r>
            <a:r>
              <a:rPr lang="en-US" sz="2000" b="1" dirty="0" err="1">
                <a:solidFill>
                  <a:srgbClr val="33696C"/>
                </a:solidFill>
                <a:latin typeface="Arial"/>
                <a:cs typeface="Arial" pitchFamily="34"/>
              </a:rPr>
              <a:t>lợi</a:t>
            </a:r>
            <a:r>
              <a:rPr lang="en-US" sz="2000" b="1" dirty="0">
                <a:solidFill>
                  <a:srgbClr val="33696C"/>
                </a:solidFill>
                <a:latin typeface="Arial"/>
                <a:cs typeface="Arial" pitchFamily="34"/>
              </a:rPr>
              <a:t> </a:t>
            </a:r>
            <a:r>
              <a:rPr lang="en-US" sz="2000" b="1" dirty="0" err="1">
                <a:solidFill>
                  <a:srgbClr val="33696C"/>
                </a:solidFill>
                <a:latin typeface="Arial"/>
                <a:cs typeface="Arial" pitchFamily="34"/>
              </a:rPr>
              <a:t>ích</a:t>
            </a:r>
            <a:r>
              <a:rPr lang="en-US" sz="2000" b="1" dirty="0">
                <a:solidFill>
                  <a:srgbClr val="33696C"/>
                </a:solidFill>
                <a:latin typeface="Arial"/>
                <a:cs typeface="Arial" pitchFamily="34"/>
              </a:rPr>
              <a:t> </a:t>
            </a:r>
            <a:r>
              <a:rPr lang="en-US" sz="2000" b="1" dirty="0" err="1">
                <a:solidFill>
                  <a:srgbClr val="33696C"/>
                </a:solidFill>
                <a:latin typeface="Arial"/>
                <a:cs typeface="Arial" pitchFamily="34"/>
              </a:rPr>
              <a:t>Ví</a:t>
            </a:r>
            <a:r>
              <a:rPr lang="en-US" sz="2000" b="1" dirty="0">
                <a:solidFill>
                  <a:srgbClr val="33696C"/>
                </a:solidFill>
                <a:latin typeface="Arial"/>
                <a:cs typeface="Arial" pitchFamily="34"/>
              </a:rPr>
              <a:t> </a:t>
            </a:r>
            <a:r>
              <a:rPr lang="en-US" sz="2000" b="1" dirty="0" err="1">
                <a:solidFill>
                  <a:srgbClr val="33696C"/>
                </a:solidFill>
                <a:latin typeface="Arial"/>
                <a:cs typeface="Arial" pitchFamily="34"/>
              </a:rPr>
              <a:t>dụ</a:t>
            </a:r>
            <a:r>
              <a:rPr lang="en-US" sz="2000" b="1" dirty="0">
                <a:solidFill>
                  <a:srgbClr val="33696C"/>
                </a:solidFill>
                <a:latin typeface="Arial"/>
                <a:cs typeface="Arial" pitchFamily="34"/>
              </a:rPr>
              <a:t> 1</a:t>
            </a:r>
            <a:endParaRPr lang="en-VN" sz="2000" b="1" dirty="0">
              <a:solidFill>
                <a:srgbClr val="33696C"/>
              </a:solidFill>
              <a:latin typeface="Arial"/>
              <a:cs typeface="Arial" pitchFamily="34"/>
            </a:endParaRPr>
          </a:p>
        </p:txBody>
      </p:sp>
      <p:graphicFrame>
        <p:nvGraphicFramePr>
          <p:cNvPr id="4" name="Table 4">
            <a:extLst>
              <a:ext uri="{FF2B5EF4-FFF2-40B4-BE49-F238E27FC236}">
                <a16:creationId xmlns:a16="http://schemas.microsoft.com/office/drawing/2014/main" id="{A3933F2B-A66D-D5F5-A266-140A6A5EA168}"/>
              </a:ext>
            </a:extLst>
          </p:cNvPr>
          <p:cNvGraphicFramePr>
            <a:graphicFrameLocks noGrp="1"/>
          </p:cNvGraphicFramePr>
          <p:nvPr>
            <p:extLst>
              <p:ext uri="{D42A27DB-BD31-4B8C-83A1-F6EECF244321}">
                <p14:modId xmlns:p14="http://schemas.microsoft.com/office/powerpoint/2010/main" val="3717601064"/>
              </p:ext>
            </p:extLst>
          </p:nvPr>
        </p:nvGraphicFramePr>
        <p:xfrm>
          <a:off x="457200" y="2149836"/>
          <a:ext cx="8229600" cy="2514600"/>
        </p:xfrm>
        <a:graphic>
          <a:graphicData uri="http://schemas.openxmlformats.org/drawingml/2006/table">
            <a:tbl>
              <a:tblPr>
                <a:effectLst/>
              </a:tblPr>
              <a:tblGrid>
                <a:gridCol w="2743200">
                  <a:extLst>
                    <a:ext uri="{9D8B030D-6E8A-4147-A177-3AD203B41FA5}">
                      <a16:colId xmlns:a16="http://schemas.microsoft.com/office/drawing/2014/main" val="565788773"/>
                    </a:ext>
                  </a:extLst>
                </a:gridCol>
                <a:gridCol w="2743200">
                  <a:extLst>
                    <a:ext uri="{9D8B030D-6E8A-4147-A177-3AD203B41FA5}">
                      <a16:colId xmlns:a16="http://schemas.microsoft.com/office/drawing/2014/main" val="2515778194"/>
                    </a:ext>
                  </a:extLst>
                </a:gridCol>
                <a:gridCol w="2743200">
                  <a:extLst>
                    <a:ext uri="{9D8B030D-6E8A-4147-A177-3AD203B41FA5}">
                      <a16:colId xmlns:a16="http://schemas.microsoft.com/office/drawing/2014/main" val="2553864878"/>
                    </a:ext>
                  </a:extLst>
                </a:gridCol>
              </a:tblGrid>
              <a:tr h="0">
                <a:tc>
                  <a:txBody>
                    <a:bodyPr/>
                    <a:lstStyle/>
                    <a:p>
                      <a:pPr lvl="0"/>
                      <a:r>
                        <a:rPr lang="en-US" b="1"/>
                        <a:t>Thành phần chi phí</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b="1"/>
                        <a:t>Mức chi phí</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b="1"/>
                        <a:t>Ghi chú</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86860675"/>
                  </a:ext>
                </a:extLst>
              </a:tr>
              <a:tr h="0">
                <a:tc>
                  <a:txBody>
                    <a:bodyPr/>
                    <a:lstStyle/>
                    <a:p>
                      <a:pPr lvl="0"/>
                      <a:r>
                        <a:rPr lang="en-US"/>
                        <a:t>Dây chuyền đùn hai lớp</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a:t>Cao</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vi-VN"/>
                        <a:t>$ 800,000- $ 1 triệu tùy thuộc vào kích thước, tự động hóa và quốc gia xuất xứ (ví dụ: Trung Quốc, Đức, Đài Loan)</a:t>
                      </a:r>
                      <a:endParaRPr lang="en-US"/>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91986278"/>
                  </a:ext>
                </a:extLst>
              </a:tr>
              <a:tr h="0">
                <a:tc>
                  <a:txBody>
                    <a:bodyPr/>
                    <a:lstStyle/>
                    <a:p>
                      <a:pPr lvl="0"/>
                      <a:r>
                        <a:rPr lang="en-US"/>
                        <a:t>Hệ thống phụ trợ (làm mát, khuôn, kéo, bộ điều khiển)</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a:t>Trung bình–Cao</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a:t>$100,000 – $300,000</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69971627"/>
                  </a:ext>
                </a:extLst>
              </a:tr>
              <a:tr h="0">
                <a:tc>
                  <a:txBody>
                    <a:bodyPr/>
                    <a:lstStyle/>
                    <a:p>
                      <a:pPr lvl="0"/>
                      <a:r>
                        <a:rPr lang="en-US"/>
                        <a:t>Lắp đặt, đào tạo, vận hành</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a:t>Trung bình</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VN"/>
                        <a:t>$30,000 – $50,000</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13470759"/>
                  </a:ext>
                </a:extLst>
              </a:tr>
              <a:tr h="0">
                <a:tc>
                  <a:txBody>
                    <a:bodyPr/>
                    <a:lstStyle/>
                    <a:p>
                      <a:pPr lvl="0"/>
                      <a:r>
                        <a:rPr lang="vi-VN"/>
                        <a:t>Tổng mức đầu tư dự kiến</a:t>
                      </a:r>
                      <a:endParaRPr lang="en-US"/>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b="1"/>
                        <a:t>Cao</a:t>
                      </a:r>
                      <a:endParaRPr lang="en-US"/>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dirty="0" err="1"/>
                        <a:t>Khoảng</a:t>
                      </a:r>
                      <a:r>
                        <a:rPr lang="en-US" dirty="0"/>
                        <a:t> $ 400,000 - $ 1 </a:t>
                      </a:r>
                      <a:r>
                        <a:rPr lang="en-US" dirty="0" err="1"/>
                        <a:t>triệu</a:t>
                      </a:r>
                      <a:r>
                        <a:rPr lang="en-US" dirty="0"/>
                        <a:t> (</a:t>
                      </a:r>
                      <a:r>
                        <a:rPr lang="en-US" dirty="0" err="1"/>
                        <a:t>cho</a:t>
                      </a:r>
                      <a:r>
                        <a:rPr lang="en-US" dirty="0"/>
                        <a:t> </a:t>
                      </a:r>
                      <a:r>
                        <a:rPr lang="en-US" dirty="0" err="1"/>
                        <a:t>một</a:t>
                      </a:r>
                      <a:r>
                        <a:rPr lang="en-US" dirty="0"/>
                        <a:t> </a:t>
                      </a:r>
                      <a:r>
                        <a:rPr lang="en-US" dirty="0" err="1"/>
                        <a:t>nhà</a:t>
                      </a:r>
                      <a:r>
                        <a:rPr lang="en-US" dirty="0"/>
                        <a:t> </a:t>
                      </a:r>
                      <a:r>
                        <a:rPr lang="en-US" dirty="0" err="1"/>
                        <a:t>máy</a:t>
                      </a:r>
                      <a:r>
                        <a:rPr lang="en-US" dirty="0"/>
                        <a:t> </a:t>
                      </a:r>
                      <a:r>
                        <a:rPr lang="en-US" dirty="0" err="1"/>
                        <a:t>ống</a:t>
                      </a:r>
                      <a:r>
                        <a:rPr lang="en-US" dirty="0"/>
                        <a:t> </a:t>
                      </a:r>
                      <a:r>
                        <a:rPr lang="en-US" dirty="0" err="1"/>
                        <a:t>cỡ</a:t>
                      </a:r>
                      <a:r>
                        <a:rPr lang="en-US" dirty="0"/>
                        <a:t> </a:t>
                      </a:r>
                      <a:r>
                        <a:rPr lang="en-US" dirty="0" err="1"/>
                        <a:t>vừa</a:t>
                      </a:r>
                      <a:r>
                        <a:rPr lang="en-US" dirty="0"/>
                        <a:t>)</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59326996"/>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510">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4CC7D2CA-B1D9-23AE-9DD1-FED4BA4B81FE}"/>
              </a:ext>
            </a:extLst>
          </p:cNvPr>
          <p:cNvSpPr txBox="1"/>
          <p:nvPr/>
        </p:nvSpPr>
        <p:spPr>
          <a:xfrm>
            <a:off x="296086" y="1312743"/>
            <a:ext cx="8159927" cy="534257"/>
          </a:xfrm>
          <a:prstGeom prst="rect">
            <a:avLst/>
          </a:prstGeom>
          <a:noFill/>
          <a:ln cap="flat">
            <a:noFill/>
          </a:ln>
        </p:spPr>
        <p:txBody>
          <a:bodyPr vert="horz" wrap="square" lIns="91421" tIns="91421" rIns="91421" bIns="91421" anchor="t" anchorCtr="0" compatLnSpc="1">
            <a:normAutofit lnSpcReduction="10000"/>
          </a:bodyPr>
          <a:lstStyle/>
          <a:p>
            <a:pPr marL="139702"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200" b="1" i="0" u="none" strike="noStrike" kern="0" cap="none" spc="0" baseline="0">
                <a:solidFill>
                  <a:srgbClr val="33696C"/>
                </a:solidFill>
                <a:uFillTx/>
                <a:latin typeface="Arial"/>
                <a:ea typeface="Roboto"/>
                <a:cs typeface="Arial" pitchFamily="34"/>
              </a:rPr>
              <a:t>Công nghệ đùn hai lớp cho ống HDPE</a:t>
            </a:r>
          </a:p>
          <a:p>
            <a:pPr marL="139702"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200" b="1" i="0" u="none" strike="noStrike" kern="0" cap="none" spc="0" baseline="0">
                <a:solidFill>
                  <a:srgbClr val="000000"/>
                </a:solidFill>
                <a:uFillTx/>
                <a:latin typeface="Arial" pitchFamily="34"/>
                <a:ea typeface="Roboto"/>
                <a:cs typeface="Arial" pitchFamily="34"/>
              </a:rPr>
              <a:t>Thời gian hoàn vốn</a:t>
            </a:r>
            <a:endParaRPr lang="en-VN" sz="1200" b="1" i="0" u="none" strike="noStrike" kern="0" cap="none" spc="0" baseline="0">
              <a:solidFill>
                <a:srgbClr val="000000"/>
              </a:solidFill>
              <a:uFillTx/>
              <a:latin typeface="Arial" pitchFamily="34"/>
              <a:ea typeface="Roboto"/>
              <a:cs typeface="Arial" pitchFamily="34"/>
            </a:endParaRPr>
          </a:p>
        </p:txBody>
      </p:sp>
      <p:sp>
        <p:nvSpPr>
          <p:cNvPr id="3" name="Title 1">
            <a:extLst>
              <a:ext uri="{FF2B5EF4-FFF2-40B4-BE49-F238E27FC236}">
                <a16:creationId xmlns:a16="http://schemas.microsoft.com/office/drawing/2014/main" id="{42BC8C2A-728A-245A-4150-151BC1C93AC2}"/>
              </a:ext>
            </a:extLst>
          </p:cNvPr>
          <p:cNvSpPr txBox="1"/>
          <p:nvPr/>
        </p:nvSpPr>
        <p:spPr>
          <a:xfrm>
            <a:off x="609603" y="240002"/>
            <a:ext cx="8229600" cy="534256"/>
          </a:xfrm>
          <a:prstGeom prst="rect">
            <a:avLst/>
          </a:prstGeom>
          <a:noFill/>
          <a:ln cap="flat">
            <a:noFill/>
          </a:ln>
        </p:spPr>
        <p:txBody>
          <a:bodyPr vert="horz" wrap="square" lIns="91421" tIns="91421" rIns="91421" bIns="91421" anchor="ctr" anchorCtr="1" compatLnSpc="1">
            <a:normAutofit lnSpcReduction="10000"/>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00" b="1" i="0" u="none" strike="noStrike" kern="0" cap="none" spc="0" baseline="0">
              <a:solidFill>
                <a:srgbClr val="33696C"/>
              </a:solidFill>
              <a:uFillTx/>
              <a:latin typeface="Arial"/>
              <a:ea typeface="Fira Sans Extra Condensed"/>
              <a:cs typeface="Arial" pitchFamily="34"/>
            </a:endParaRPr>
          </a:p>
        </p:txBody>
      </p:sp>
      <p:graphicFrame>
        <p:nvGraphicFramePr>
          <p:cNvPr id="4" name="Table 25">
            <a:extLst>
              <a:ext uri="{FF2B5EF4-FFF2-40B4-BE49-F238E27FC236}">
                <a16:creationId xmlns:a16="http://schemas.microsoft.com/office/drawing/2014/main" id="{4563FC07-A81F-5018-D948-0FC53A6521C3}"/>
              </a:ext>
            </a:extLst>
          </p:cNvPr>
          <p:cNvGraphicFramePr>
            <a:graphicFrameLocks noGrp="1"/>
          </p:cNvGraphicFramePr>
          <p:nvPr>
            <p:extLst>
              <p:ext uri="{D42A27DB-BD31-4B8C-83A1-F6EECF244321}">
                <p14:modId xmlns:p14="http://schemas.microsoft.com/office/powerpoint/2010/main" val="1036933855"/>
              </p:ext>
            </p:extLst>
          </p:nvPr>
        </p:nvGraphicFramePr>
        <p:xfrm>
          <a:off x="452295" y="1931016"/>
          <a:ext cx="8003718" cy="2842596"/>
        </p:xfrm>
        <a:graphic>
          <a:graphicData uri="http://schemas.openxmlformats.org/drawingml/2006/table">
            <a:tbl>
              <a:tblPr>
                <a:effectLst/>
              </a:tblPr>
              <a:tblGrid>
                <a:gridCol w="2376805">
                  <a:extLst>
                    <a:ext uri="{9D8B030D-6E8A-4147-A177-3AD203B41FA5}">
                      <a16:colId xmlns:a16="http://schemas.microsoft.com/office/drawing/2014/main" val="2815860706"/>
                    </a:ext>
                  </a:extLst>
                </a:gridCol>
                <a:gridCol w="1398403">
                  <a:extLst>
                    <a:ext uri="{9D8B030D-6E8A-4147-A177-3AD203B41FA5}">
                      <a16:colId xmlns:a16="http://schemas.microsoft.com/office/drawing/2014/main" val="2347637779"/>
                    </a:ext>
                  </a:extLst>
                </a:gridCol>
                <a:gridCol w="4228510">
                  <a:extLst>
                    <a:ext uri="{9D8B030D-6E8A-4147-A177-3AD203B41FA5}">
                      <a16:colId xmlns:a16="http://schemas.microsoft.com/office/drawing/2014/main" val="4053912231"/>
                    </a:ext>
                  </a:extLst>
                </a:gridCol>
              </a:tblGrid>
              <a:tr h="180298">
                <a:tc>
                  <a:txBody>
                    <a:bodyPr/>
                    <a:lstStyle/>
                    <a:p>
                      <a:pPr lvl="0"/>
                      <a:r>
                        <a:rPr lang="en-US" sz="1400" b="1" dirty="0"/>
                        <a:t>Danh </a:t>
                      </a:r>
                      <a:r>
                        <a:rPr lang="en-US" sz="1400" b="1" dirty="0" err="1"/>
                        <a:t>mục</a:t>
                      </a:r>
                      <a:r>
                        <a:rPr lang="en-US" sz="1400" b="1" dirty="0"/>
                        <a:t> </a:t>
                      </a:r>
                      <a:r>
                        <a:rPr lang="en-US" sz="1400" b="1" dirty="0" err="1"/>
                        <a:t>lợi</a:t>
                      </a:r>
                      <a:r>
                        <a:rPr lang="en-US" sz="1400" b="1" dirty="0"/>
                        <a:t> </a:t>
                      </a:r>
                      <a:r>
                        <a:rPr lang="en-US" sz="1400" b="1" dirty="0" err="1"/>
                        <a:t>ích</a:t>
                      </a:r>
                      <a:endParaRPr lang="en-US" sz="1400" b="1" dirty="0"/>
                    </a:p>
                  </a:txBody>
                  <a:tcPr marL="82606" marR="82606" marT="41303" marB="41303"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sz="1400" b="1"/>
                        <a:t>Tác động</a:t>
                      </a:r>
                    </a:p>
                  </a:txBody>
                  <a:tcPr marL="82606" marR="82606" marT="41303" marB="41303"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sz="1400" b="1"/>
                        <a:t>Ghi chú</a:t>
                      </a:r>
                    </a:p>
                  </a:txBody>
                  <a:tcPr marL="82606" marR="82606" marT="41303" marB="41303"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10075956"/>
                  </a:ext>
                </a:extLst>
              </a:tr>
              <a:tr h="402606">
                <a:tc>
                  <a:txBody>
                    <a:bodyPr/>
                    <a:lstStyle/>
                    <a:p>
                      <a:pPr lvl="0"/>
                      <a:r>
                        <a:rPr lang="vi-VN" sz="1400" b="1" dirty="0"/>
                        <a:t>Tiết kiệm năng lượng</a:t>
                      </a:r>
                      <a:endParaRPr lang="en-US" sz="1400" dirty="0"/>
                    </a:p>
                  </a:txBody>
                  <a:tcPr marL="82606" marR="82606" marT="41303" marB="41303"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sz="1400"/>
                        <a:t>Trung bình (~10–15%)</a:t>
                      </a:r>
                    </a:p>
                  </a:txBody>
                  <a:tcPr marL="82606" marR="82606" marT="41303" marB="41303"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vi-VN" sz="1400"/>
                        <a:t>Do hiệu quả đùn cao hơn, kiểm soát nhiệt tốt hơn, dòng vật liệu được tối ưu hóa</a:t>
                      </a:r>
                      <a:endParaRPr lang="en-US" sz="1400"/>
                    </a:p>
                  </a:txBody>
                  <a:tcPr marL="82606" marR="82606" marT="41303" marB="41303"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95772299"/>
                  </a:ext>
                </a:extLst>
              </a:tr>
              <a:tr h="520030">
                <a:tc>
                  <a:txBody>
                    <a:bodyPr/>
                    <a:lstStyle/>
                    <a:p>
                      <a:pPr lvl="0"/>
                      <a:r>
                        <a:rPr lang="en-US" sz="1400" b="1" dirty="0" err="1"/>
                        <a:t>Giảm</a:t>
                      </a:r>
                      <a:r>
                        <a:rPr lang="en-US" sz="1400" b="1" dirty="0"/>
                        <a:t> chi </a:t>
                      </a:r>
                      <a:r>
                        <a:rPr lang="en-US" sz="1400" b="1" dirty="0" err="1"/>
                        <a:t>phí</a:t>
                      </a:r>
                      <a:r>
                        <a:rPr lang="en-US" sz="1400" b="1" dirty="0"/>
                        <a:t> </a:t>
                      </a:r>
                      <a:r>
                        <a:rPr lang="en-US" sz="1400" b="1" dirty="0" err="1"/>
                        <a:t>vật</a:t>
                      </a:r>
                      <a:r>
                        <a:rPr lang="en-US" sz="1400" b="1" dirty="0"/>
                        <a:t> </a:t>
                      </a:r>
                      <a:r>
                        <a:rPr lang="en-US" sz="1400" b="1" dirty="0" err="1"/>
                        <a:t>liệu</a:t>
                      </a:r>
                      <a:endParaRPr lang="en-US" sz="1400" dirty="0"/>
                    </a:p>
                  </a:txBody>
                  <a:tcPr marL="82606" marR="82606" marT="41303" marB="41303"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sz="1400" b="1"/>
                        <a:t>Cao (15–30%)</a:t>
                      </a:r>
                      <a:endParaRPr lang="en-US" sz="1400"/>
                    </a:p>
                  </a:txBody>
                  <a:tcPr marL="82606" marR="82606" marT="41303" marB="41303"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vi-VN" sz="1400"/>
                        <a:t>Lớp bên trong có thể sử dụng vật liệu rẻ hơn (ví dụ: tái chế, HDPE tái chế) mà không ảnh hưởng đến hiệu suất</a:t>
                      </a:r>
                      <a:endParaRPr lang="en-US" sz="1400"/>
                    </a:p>
                  </a:txBody>
                  <a:tcPr marL="82606" marR="82606" marT="41303" marB="41303"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14686015"/>
                  </a:ext>
                </a:extLst>
              </a:tr>
              <a:tr h="402606">
                <a:tc>
                  <a:txBody>
                    <a:bodyPr/>
                    <a:lstStyle/>
                    <a:p>
                      <a:pPr lvl="0"/>
                      <a:r>
                        <a:rPr lang="en-US" sz="1400" b="1"/>
                        <a:t>Cải thiện năng suất</a:t>
                      </a:r>
                      <a:endParaRPr lang="en-US" sz="1400"/>
                    </a:p>
                  </a:txBody>
                  <a:tcPr marL="82606" marR="82606" marT="41303" marB="41303"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sz="1400"/>
                        <a:t>Cao</a:t>
                      </a:r>
                    </a:p>
                  </a:txBody>
                  <a:tcPr marL="82606" marR="82606" marT="41303" marB="41303"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vi-VN" sz="1400"/>
                        <a:t>Tốc độ dây chuyền nhanh hơn, ít thời gian chết hơn, tính nhất quán của sản phẩm tốt hơn</a:t>
                      </a:r>
                      <a:endParaRPr lang="en-US" sz="1400"/>
                    </a:p>
                  </a:txBody>
                  <a:tcPr marL="82606" marR="82606" marT="41303" marB="41303"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34568863"/>
                  </a:ext>
                </a:extLst>
              </a:tr>
              <a:tr h="285177">
                <a:tc>
                  <a:txBody>
                    <a:bodyPr/>
                    <a:lstStyle/>
                    <a:p>
                      <a:pPr lvl="0"/>
                      <a:r>
                        <a:rPr lang="en-US" sz="1400" b="1"/>
                        <a:t>Tiết kiệm lao động</a:t>
                      </a:r>
                      <a:endParaRPr lang="en-US" sz="1400"/>
                    </a:p>
                  </a:txBody>
                  <a:tcPr marL="82606" marR="82606" marT="41303" marB="41303"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sz="1400"/>
                        <a:t>Trung bình</a:t>
                      </a:r>
                    </a:p>
                  </a:txBody>
                  <a:tcPr marL="82606" marR="82606" marT="41303" marB="41303"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sz="1400"/>
                        <a:t>Tự động hóa giảm các điều chỉnh thủ công và lỗi</a:t>
                      </a:r>
                    </a:p>
                  </a:txBody>
                  <a:tcPr marL="82606" marR="82606" marT="41303" marB="41303"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91263441"/>
                  </a:ext>
                </a:extLst>
              </a:tr>
              <a:tr h="402606">
                <a:tc>
                  <a:txBody>
                    <a:bodyPr/>
                    <a:lstStyle/>
                    <a:p>
                      <a:pPr lvl="0"/>
                      <a:r>
                        <a:rPr lang="vi-VN" sz="1400" b="1"/>
                        <a:t>Thời gian hoàn vốn ước tính</a:t>
                      </a:r>
                      <a:endParaRPr lang="en-US" sz="1400"/>
                    </a:p>
                  </a:txBody>
                  <a:tcPr marL="82606" marR="82606" marT="41303" marB="41303"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sz="1400" b="1"/>
                        <a:t>2–4 năm</a:t>
                      </a:r>
                      <a:endParaRPr lang="en-US" sz="1400"/>
                    </a:p>
                  </a:txBody>
                  <a:tcPr marL="82606" marR="82606" marT="41303" marB="41303"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vi-VN" sz="1400" dirty="0"/>
                        <a:t>Tùy thuộc vào khối lượng sản xuất và tiết kiệm chi phí nguyên vật liệu</a:t>
                      </a:r>
                      <a:endParaRPr lang="en-US" sz="1400" dirty="0"/>
                    </a:p>
                  </a:txBody>
                  <a:tcPr marL="82606" marR="82606" marT="41303" marB="41303"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19639278"/>
                  </a:ext>
                </a:extLst>
              </a:tr>
            </a:tbl>
          </a:graphicData>
        </a:graphic>
      </p:graphicFrame>
      <p:sp>
        <p:nvSpPr>
          <p:cNvPr id="5" name="Title 1">
            <a:extLst>
              <a:ext uri="{FF2B5EF4-FFF2-40B4-BE49-F238E27FC236}">
                <a16:creationId xmlns:a16="http://schemas.microsoft.com/office/drawing/2014/main" id="{09F294B9-FC0A-F9B7-1C9F-7DB283A246B8}"/>
              </a:ext>
            </a:extLst>
          </p:cNvPr>
          <p:cNvSpPr txBox="1">
            <a:spLocks noGrp="1"/>
          </p:cNvSpPr>
          <p:nvPr>
            <p:ph type="title"/>
          </p:nvPr>
        </p:nvSpPr>
        <p:spPr>
          <a:xfrm>
            <a:off x="0" y="857763"/>
            <a:ext cx="8229600" cy="371475"/>
          </a:xfrm>
          <a:prstGeom prst="rect">
            <a:avLst/>
          </a:prstGeom>
          <a:noFill/>
          <a:ln>
            <a:noFill/>
          </a:ln>
        </p:spPr>
        <p:txBody>
          <a:bodyPr vert="horz" wrap="square" lIns="91421" tIns="91421" rIns="91421" bIns="91421" anchor="ctr" anchorCtr="1" compatLnSpc="1">
            <a:noAutofit/>
          </a:bodyPr>
          <a:lstStyle/>
          <a:p>
            <a:pPr lvl="0" algn="ctr"/>
            <a:r>
              <a:rPr lang="en-US" sz="2000" b="1" dirty="0" err="1">
                <a:solidFill>
                  <a:srgbClr val="33696C"/>
                </a:solidFill>
                <a:latin typeface="Arial"/>
                <a:cs typeface="Arial" pitchFamily="34"/>
              </a:rPr>
              <a:t>Phân</a:t>
            </a:r>
            <a:r>
              <a:rPr lang="en-US" sz="2000" b="1" dirty="0">
                <a:solidFill>
                  <a:srgbClr val="33696C"/>
                </a:solidFill>
                <a:latin typeface="Arial"/>
                <a:cs typeface="Arial" pitchFamily="34"/>
              </a:rPr>
              <a:t> </a:t>
            </a:r>
            <a:r>
              <a:rPr lang="en-US" sz="2000" b="1" dirty="0" err="1">
                <a:solidFill>
                  <a:srgbClr val="33696C"/>
                </a:solidFill>
                <a:latin typeface="Arial"/>
                <a:cs typeface="Arial" pitchFamily="34"/>
              </a:rPr>
              <a:t>tích</a:t>
            </a:r>
            <a:r>
              <a:rPr lang="en-US" sz="2000" b="1" dirty="0">
                <a:solidFill>
                  <a:srgbClr val="33696C"/>
                </a:solidFill>
                <a:latin typeface="Arial"/>
                <a:cs typeface="Arial" pitchFamily="34"/>
              </a:rPr>
              <a:t> chi </a:t>
            </a:r>
            <a:r>
              <a:rPr lang="en-US" sz="2000" b="1" dirty="0" err="1">
                <a:solidFill>
                  <a:srgbClr val="33696C"/>
                </a:solidFill>
                <a:latin typeface="Arial"/>
                <a:cs typeface="Arial" pitchFamily="34"/>
              </a:rPr>
              <a:t>phí</a:t>
            </a:r>
            <a:r>
              <a:rPr lang="en-US" sz="2000" b="1" dirty="0">
                <a:solidFill>
                  <a:srgbClr val="33696C"/>
                </a:solidFill>
                <a:latin typeface="Arial"/>
                <a:cs typeface="Arial" pitchFamily="34"/>
              </a:rPr>
              <a:t> – </a:t>
            </a:r>
            <a:r>
              <a:rPr lang="en-US" sz="2000" b="1" dirty="0" err="1">
                <a:solidFill>
                  <a:srgbClr val="33696C"/>
                </a:solidFill>
                <a:latin typeface="Arial"/>
                <a:cs typeface="Arial" pitchFamily="34"/>
              </a:rPr>
              <a:t>lợi</a:t>
            </a:r>
            <a:r>
              <a:rPr lang="en-US" sz="2000" b="1" dirty="0">
                <a:solidFill>
                  <a:srgbClr val="33696C"/>
                </a:solidFill>
                <a:latin typeface="Arial"/>
                <a:cs typeface="Arial" pitchFamily="34"/>
              </a:rPr>
              <a:t> </a:t>
            </a:r>
            <a:r>
              <a:rPr lang="en-US" sz="2000" b="1" dirty="0" err="1">
                <a:solidFill>
                  <a:srgbClr val="33696C"/>
                </a:solidFill>
                <a:latin typeface="Arial"/>
                <a:cs typeface="Arial" pitchFamily="34"/>
              </a:rPr>
              <a:t>ích</a:t>
            </a:r>
            <a:r>
              <a:rPr lang="en-US" sz="2000" b="1" dirty="0">
                <a:solidFill>
                  <a:srgbClr val="33696C"/>
                </a:solidFill>
                <a:latin typeface="Arial"/>
                <a:cs typeface="Arial" pitchFamily="34"/>
              </a:rPr>
              <a:t> </a:t>
            </a:r>
            <a:r>
              <a:rPr lang="en-US" sz="2000" b="1" dirty="0" err="1">
                <a:solidFill>
                  <a:srgbClr val="33696C"/>
                </a:solidFill>
                <a:latin typeface="Arial"/>
                <a:cs typeface="Arial" pitchFamily="34"/>
              </a:rPr>
              <a:t>Ví</a:t>
            </a:r>
            <a:r>
              <a:rPr lang="en-US" sz="2000" b="1" dirty="0">
                <a:solidFill>
                  <a:srgbClr val="33696C"/>
                </a:solidFill>
                <a:latin typeface="Arial"/>
                <a:cs typeface="Arial" pitchFamily="34"/>
              </a:rPr>
              <a:t> </a:t>
            </a:r>
            <a:r>
              <a:rPr lang="en-US" sz="2000" b="1" dirty="0" err="1">
                <a:solidFill>
                  <a:srgbClr val="33696C"/>
                </a:solidFill>
                <a:latin typeface="Arial"/>
                <a:cs typeface="Arial" pitchFamily="34"/>
              </a:rPr>
              <a:t>dụ</a:t>
            </a:r>
            <a:r>
              <a:rPr lang="en-US" sz="2000" b="1" dirty="0">
                <a:solidFill>
                  <a:srgbClr val="33696C"/>
                </a:solidFill>
                <a:latin typeface="Arial"/>
                <a:cs typeface="Arial" pitchFamily="34"/>
              </a:rPr>
              <a:t> 1</a:t>
            </a:r>
            <a:endParaRPr lang="en-VN" sz="2000" b="1" dirty="0">
              <a:solidFill>
                <a:srgbClr val="33696C"/>
              </a:solidFill>
              <a:latin typeface="Arial"/>
              <a:cs typeface="Arial" pitchFamily="34"/>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45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91BEEF-CDE9-0B23-F0B5-DF235CC0F4B8}"/>
              </a:ext>
            </a:extLst>
          </p:cNvPr>
          <p:cNvSpPr txBox="1">
            <a:spLocks noGrp="1"/>
          </p:cNvSpPr>
          <p:nvPr>
            <p:ph type="title"/>
          </p:nvPr>
        </p:nvSpPr>
        <p:spPr>
          <a:xfrm>
            <a:off x="804068" y="737987"/>
            <a:ext cx="7535863" cy="519112"/>
          </a:xfrm>
          <a:prstGeom prst="rect">
            <a:avLst/>
          </a:prstGeom>
          <a:noFill/>
          <a:ln>
            <a:noFill/>
          </a:ln>
        </p:spPr>
        <p:txBody>
          <a:bodyPr vert="horz" wrap="square" lIns="91421" tIns="91421" rIns="91421" bIns="91421" anchor="ctr" anchorCtr="0" compatLnSpc="1">
            <a:noAutofit/>
          </a:bodyPr>
          <a:lstStyle/>
          <a:p>
            <a:pPr lvl="0"/>
            <a:r>
              <a:rPr lang="en-US" sz="2000" b="1" dirty="0" err="1">
                <a:solidFill>
                  <a:srgbClr val="337177"/>
                </a:solidFill>
                <a:latin typeface="Arial"/>
                <a:cs typeface="Arial" pitchFamily="34"/>
              </a:rPr>
              <a:t>Giải</a:t>
            </a:r>
            <a:r>
              <a:rPr lang="en-US" sz="2000" b="1" dirty="0">
                <a:solidFill>
                  <a:srgbClr val="337177"/>
                </a:solidFill>
                <a:latin typeface="Arial"/>
                <a:cs typeface="Arial" pitchFamily="34"/>
              </a:rPr>
              <a:t> </a:t>
            </a:r>
            <a:r>
              <a:rPr lang="en-US" sz="2000" b="1" dirty="0" err="1">
                <a:solidFill>
                  <a:srgbClr val="337177"/>
                </a:solidFill>
                <a:latin typeface="Arial"/>
                <a:cs typeface="Arial" pitchFamily="34"/>
              </a:rPr>
              <a:t>pháp</a:t>
            </a:r>
            <a:r>
              <a:rPr lang="en-US" sz="2000" b="1" dirty="0">
                <a:solidFill>
                  <a:srgbClr val="337177"/>
                </a:solidFill>
                <a:latin typeface="Arial"/>
                <a:cs typeface="Arial" pitchFamily="34"/>
              </a:rPr>
              <a:t> 4 – </a:t>
            </a:r>
            <a:r>
              <a:rPr lang="en-US" sz="2000" b="1" dirty="0" err="1">
                <a:solidFill>
                  <a:srgbClr val="337177"/>
                </a:solidFill>
                <a:latin typeface="Arial"/>
                <a:cs typeface="Arial" pitchFamily="34"/>
              </a:rPr>
              <a:t>Tăng</a:t>
            </a:r>
            <a:r>
              <a:rPr lang="en-US" sz="2000" b="1" dirty="0">
                <a:solidFill>
                  <a:srgbClr val="337177"/>
                </a:solidFill>
                <a:latin typeface="Arial"/>
                <a:cs typeface="Arial" pitchFamily="34"/>
              </a:rPr>
              <a:t> </a:t>
            </a:r>
            <a:r>
              <a:rPr lang="en-US" sz="2000" b="1" dirty="0" err="1">
                <a:solidFill>
                  <a:srgbClr val="337177"/>
                </a:solidFill>
                <a:latin typeface="Arial"/>
                <a:cs typeface="Arial" pitchFamily="34"/>
              </a:rPr>
              <a:t>khả</a:t>
            </a:r>
            <a:r>
              <a:rPr lang="en-US" sz="2000" b="1" dirty="0">
                <a:solidFill>
                  <a:srgbClr val="337177"/>
                </a:solidFill>
                <a:latin typeface="Arial"/>
                <a:cs typeface="Arial" pitchFamily="34"/>
              </a:rPr>
              <a:t> </a:t>
            </a:r>
            <a:r>
              <a:rPr lang="en-US" sz="2000" b="1" dirty="0" err="1">
                <a:solidFill>
                  <a:srgbClr val="337177"/>
                </a:solidFill>
                <a:latin typeface="Arial"/>
                <a:cs typeface="Arial" pitchFamily="34"/>
              </a:rPr>
              <a:t>năng</a:t>
            </a:r>
            <a:r>
              <a:rPr lang="en-US" sz="2000" b="1" dirty="0">
                <a:solidFill>
                  <a:srgbClr val="337177"/>
                </a:solidFill>
                <a:latin typeface="Arial"/>
                <a:cs typeface="Arial" pitchFamily="34"/>
              </a:rPr>
              <a:t> </a:t>
            </a:r>
            <a:r>
              <a:rPr lang="en-US" sz="2000" b="1" dirty="0" err="1">
                <a:solidFill>
                  <a:srgbClr val="337177"/>
                </a:solidFill>
                <a:latin typeface="Arial"/>
                <a:cs typeface="Arial" pitchFamily="34"/>
              </a:rPr>
              <a:t>tự</a:t>
            </a:r>
            <a:r>
              <a:rPr lang="en-US" sz="2000" b="1" dirty="0">
                <a:solidFill>
                  <a:srgbClr val="337177"/>
                </a:solidFill>
                <a:latin typeface="Arial"/>
                <a:cs typeface="Arial" pitchFamily="34"/>
              </a:rPr>
              <a:t> </a:t>
            </a:r>
            <a:r>
              <a:rPr lang="en-US" sz="2000" b="1" dirty="0" err="1">
                <a:solidFill>
                  <a:srgbClr val="337177"/>
                </a:solidFill>
                <a:latin typeface="Arial"/>
                <a:cs typeface="Arial" pitchFamily="34"/>
              </a:rPr>
              <a:t>động</a:t>
            </a:r>
            <a:r>
              <a:rPr lang="en-US" sz="2000" b="1" dirty="0">
                <a:solidFill>
                  <a:srgbClr val="337177"/>
                </a:solidFill>
                <a:latin typeface="Arial"/>
                <a:cs typeface="Arial" pitchFamily="34"/>
              </a:rPr>
              <a:t> </a:t>
            </a:r>
            <a:r>
              <a:rPr lang="en-US" sz="2000" b="1" dirty="0" err="1">
                <a:solidFill>
                  <a:srgbClr val="337177"/>
                </a:solidFill>
                <a:latin typeface="Arial"/>
                <a:cs typeface="Arial" pitchFamily="34"/>
              </a:rPr>
              <a:t>hóa</a:t>
            </a:r>
            <a:endParaRPr lang="en-US" sz="2000" b="1" dirty="0">
              <a:solidFill>
                <a:srgbClr val="337177"/>
              </a:solidFill>
              <a:latin typeface="Arial"/>
              <a:cs typeface="Arial" pitchFamily="34"/>
            </a:endParaRPr>
          </a:p>
        </p:txBody>
      </p:sp>
      <p:sp>
        <p:nvSpPr>
          <p:cNvPr id="3" name="TextBox 5">
            <a:extLst>
              <a:ext uri="{FF2B5EF4-FFF2-40B4-BE49-F238E27FC236}">
                <a16:creationId xmlns:a16="http://schemas.microsoft.com/office/drawing/2014/main" id="{6AC2847A-D0EC-391B-05EE-0CFA27BEBBFA}"/>
              </a:ext>
            </a:extLst>
          </p:cNvPr>
          <p:cNvSpPr txBox="1"/>
          <p:nvPr/>
        </p:nvSpPr>
        <p:spPr>
          <a:xfrm>
            <a:off x="427690" y="1187792"/>
            <a:ext cx="4688521" cy="3369320"/>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ts val="2475"/>
              </a:lnSpc>
              <a:spcBef>
                <a:spcPts val="0"/>
              </a:spcBef>
              <a:spcAft>
                <a:spcPts val="0"/>
              </a:spcAft>
              <a:buNone/>
              <a:tabLst/>
              <a:defRPr sz="1800" b="0" i="0" u="none" strike="noStrike" kern="0" cap="none" spc="0" baseline="0">
                <a:solidFill>
                  <a:srgbClr val="000000"/>
                </a:solidFill>
                <a:uFillTx/>
              </a:defRPr>
            </a:pPr>
            <a:r>
              <a:rPr lang="en-US" sz="1400" b="1" i="0" u="none" strike="noStrike" kern="0" cap="none" spc="0" baseline="0" dirty="0">
                <a:solidFill>
                  <a:srgbClr val="000000"/>
                </a:solidFill>
                <a:uFillTx/>
                <a:latin typeface="Arial" pitchFamily="34"/>
                <a:ea typeface="Arial"/>
                <a:cs typeface="Arial"/>
              </a:rPr>
              <a:t>- </a:t>
            </a:r>
            <a:r>
              <a:rPr lang="vi-VN" sz="1400" b="1" i="0" u="none" strike="noStrike" kern="0" cap="none" spc="0" baseline="0" dirty="0">
                <a:solidFill>
                  <a:srgbClr val="000000"/>
                </a:solidFill>
                <a:uFillTx/>
                <a:latin typeface="Arial" pitchFamily="34"/>
                <a:ea typeface="Arial"/>
                <a:cs typeface="Arial"/>
              </a:rPr>
              <a:t>Đặc điểm:</a:t>
            </a:r>
            <a:r>
              <a:rPr lang="vi-VN" sz="1400" b="0" i="0" u="none" strike="noStrike" kern="0" cap="none" spc="0" baseline="0" dirty="0">
                <a:solidFill>
                  <a:srgbClr val="000000"/>
                </a:solidFill>
                <a:uFillTx/>
                <a:latin typeface="Arial" pitchFamily="34"/>
                <a:ea typeface="Arial"/>
                <a:cs typeface="Arial"/>
              </a:rPr>
              <a:t> </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400" b="0" i="0" u="none" strike="noStrike" kern="0" cap="none" spc="0" baseline="0" dirty="0">
                <a:solidFill>
                  <a:srgbClr val="000000"/>
                </a:solidFill>
                <a:uFillTx/>
                <a:latin typeface="Arial" pitchFamily="34"/>
                <a:ea typeface="Arial"/>
                <a:cs typeface="Arial"/>
              </a:rPr>
              <a:t>+ </a:t>
            </a:r>
            <a:r>
              <a:rPr lang="vi-VN" sz="1400" b="0" i="0" u="none" strike="noStrike" kern="0" cap="none" spc="0" baseline="0" dirty="0">
                <a:solidFill>
                  <a:srgbClr val="000000"/>
                </a:solidFill>
                <a:uFillTx/>
                <a:latin typeface="Arial" pitchFamily="34"/>
                <a:ea typeface="Arial"/>
                <a:cs typeface="Arial"/>
              </a:rPr>
              <a:t>Quá trình sản xuất thủ công gây lãng phí năng lượng và không đồng đều. </a:t>
            </a:r>
          </a:p>
          <a:p>
            <a:pPr marL="0" marR="0" lvl="0" indent="0" algn="l" defTabSz="914400" rtl="0" fontAlgn="auto" hangingPunct="1">
              <a:lnSpc>
                <a:spcPts val="2475"/>
              </a:lnSpc>
              <a:spcBef>
                <a:spcPts val="0"/>
              </a:spcBef>
              <a:spcAft>
                <a:spcPts val="0"/>
              </a:spcAft>
              <a:buNone/>
              <a:tabLst/>
              <a:defRPr sz="1800" b="0" i="0" u="none" strike="noStrike" kern="0" cap="none" spc="0" baseline="0">
                <a:solidFill>
                  <a:srgbClr val="000000"/>
                </a:solidFill>
                <a:uFillTx/>
              </a:defRPr>
            </a:pPr>
            <a:r>
              <a:rPr lang="en-US" sz="1400" b="1" i="0" u="none" strike="noStrike" kern="0" cap="none" spc="0" baseline="0" dirty="0">
                <a:solidFill>
                  <a:srgbClr val="000000"/>
                </a:solidFill>
                <a:uFillTx/>
                <a:latin typeface="Arial" pitchFamily="34"/>
                <a:ea typeface="Arial"/>
                <a:cs typeface="Arial"/>
              </a:rPr>
              <a:t>- </a:t>
            </a:r>
            <a:r>
              <a:rPr lang="vi-VN" sz="1400" b="1" i="0" u="none" strike="noStrike" kern="0" cap="none" spc="0" baseline="0" dirty="0">
                <a:solidFill>
                  <a:srgbClr val="000000"/>
                </a:solidFill>
                <a:uFillTx/>
                <a:latin typeface="Arial" pitchFamily="34"/>
                <a:ea typeface="Arial"/>
                <a:cs typeface="Arial"/>
              </a:rPr>
              <a:t>Giải pháp:</a:t>
            </a:r>
            <a:r>
              <a:rPr lang="vi-VN" sz="1400" b="0" i="0" u="none" strike="noStrike" kern="0" cap="none" spc="0" baseline="0" dirty="0">
                <a:solidFill>
                  <a:srgbClr val="000000"/>
                </a:solidFill>
                <a:uFillTx/>
                <a:latin typeface="Arial" pitchFamily="34"/>
                <a:ea typeface="Arial"/>
                <a:cs typeface="Arial"/>
              </a:rPr>
              <a:t> </a:t>
            </a:r>
          </a:p>
          <a:p>
            <a:pPr marL="0" marR="0" lvl="0" indent="0" algn="l" defTabSz="914400" rtl="0" fontAlgn="auto" hangingPunct="1">
              <a:lnSpc>
                <a:spcPts val="2475"/>
              </a:lnSpc>
              <a:spcBef>
                <a:spcPts val="0"/>
              </a:spcBef>
              <a:spcAft>
                <a:spcPts val="0"/>
              </a:spcAft>
              <a:buNone/>
              <a:tabLst/>
              <a:defRPr sz="1800" b="0" i="0" u="none" strike="noStrike" kern="0" cap="none" spc="0" baseline="0">
                <a:solidFill>
                  <a:srgbClr val="000000"/>
                </a:solidFill>
                <a:uFillTx/>
              </a:defRPr>
            </a:pPr>
            <a:r>
              <a:rPr lang="en-US" sz="1400" b="0" i="0" u="none" strike="noStrike" kern="0" cap="none" spc="0" baseline="0" dirty="0">
                <a:solidFill>
                  <a:srgbClr val="000000"/>
                </a:solidFill>
                <a:uFillTx/>
                <a:latin typeface="Arial" pitchFamily="34"/>
                <a:ea typeface="Arial"/>
                <a:cs typeface="Arial"/>
              </a:rPr>
              <a:t>+ </a:t>
            </a:r>
            <a:r>
              <a:rPr lang="vi-VN" sz="1400" b="0" i="0" u="none" strike="noStrike" kern="0" cap="none" spc="0" baseline="0" dirty="0">
                <a:solidFill>
                  <a:srgbClr val="000000"/>
                </a:solidFill>
                <a:uFillTx/>
                <a:latin typeface="Arial" pitchFamily="34"/>
                <a:ea typeface="Arial"/>
                <a:cs typeface="Arial"/>
              </a:rPr>
              <a:t>Sử dụng hệ thống điều khiển tự động để tối ưu hóa vận hành máy móc. </a:t>
            </a:r>
          </a:p>
          <a:p>
            <a:pPr marL="0" marR="0" lvl="0" indent="0" algn="l" defTabSz="914400" rtl="0" fontAlgn="auto" hangingPunct="1">
              <a:lnSpc>
                <a:spcPts val="2475"/>
              </a:lnSpc>
              <a:spcBef>
                <a:spcPts val="0"/>
              </a:spcBef>
              <a:spcAft>
                <a:spcPts val="0"/>
              </a:spcAft>
              <a:buNone/>
              <a:tabLst/>
              <a:defRPr sz="1800" b="0" i="0" u="none" strike="noStrike" kern="0" cap="none" spc="0" baseline="0">
                <a:solidFill>
                  <a:srgbClr val="000000"/>
                </a:solidFill>
                <a:uFillTx/>
              </a:defRPr>
            </a:pPr>
            <a:r>
              <a:rPr lang="en-US" sz="1400" b="0" i="0" u="none" strike="noStrike" kern="0" cap="none" spc="0" baseline="0" dirty="0">
                <a:solidFill>
                  <a:srgbClr val="000000"/>
                </a:solidFill>
                <a:uFillTx/>
                <a:latin typeface="Arial" pitchFamily="34"/>
                <a:ea typeface="Arial"/>
                <a:cs typeface="Arial"/>
              </a:rPr>
              <a:t>+ </a:t>
            </a:r>
            <a:r>
              <a:rPr lang="vi-VN" sz="1400" b="0" i="0" u="none" strike="noStrike" kern="0" cap="none" spc="0" baseline="0" dirty="0">
                <a:solidFill>
                  <a:srgbClr val="000000"/>
                </a:solidFill>
                <a:uFillTx/>
                <a:latin typeface="Arial" pitchFamily="34"/>
                <a:ea typeface="Arial"/>
                <a:cs typeface="Arial"/>
              </a:rPr>
              <a:t>Ứng dụng cảm biến thông minh trong quản lý năng lượng. </a:t>
            </a:r>
          </a:p>
          <a:p>
            <a:pPr marL="0" marR="0" lvl="0" indent="0" algn="l" defTabSz="914400" rtl="0" fontAlgn="auto" hangingPunct="1">
              <a:lnSpc>
                <a:spcPts val="2475"/>
              </a:lnSpc>
              <a:spcBef>
                <a:spcPts val="0"/>
              </a:spcBef>
              <a:spcAft>
                <a:spcPts val="0"/>
              </a:spcAft>
              <a:buNone/>
              <a:tabLst/>
              <a:defRPr sz="1800" b="0" i="0" u="none" strike="noStrike" kern="0" cap="none" spc="0" baseline="0">
                <a:solidFill>
                  <a:srgbClr val="000000"/>
                </a:solidFill>
                <a:uFillTx/>
              </a:defRPr>
            </a:pPr>
            <a:r>
              <a:rPr lang="en-US" sz="1400" b="1" i="0" u="none" strike="noStrike" kern="0" cap="none" spc="0" baseline="0" dirty="0">
                <a:solidFill>
                  <a:srgbClr val="000000"/>
                </a:solidFill>
                <a:uFillTx/>
                <a:latin typeface="Arial" pitchFamily="34"/>
                <a:ea typeface="Arial"/>
                <a:cs typeface="Arial"/>
              </a:rPr>
              <a:t>- </a:t>
            </a:r>
            <a:r>
              <a:rPr lang="vi-VN" sz="1400" b="1" i="0" u="none" strike="noStrike" kern="0" cap="none" spc="0" baseline="0" dirty="0">
                <a:solidFill>
                  <a:srgbClr val="000000"/>
                </a:solidFill>
                <a:uFillTx/>
                <a:latin typeface="Arial" pitchFamily="34"/>
                <a:ea typeface="Arial"/>
                <a:cs typeface="Arial"/>
              </a:rPr>
              <a:t>Lợi ích:</a:t>
            </a:r>
            <a:r>
              <a:rPr lang="vi-VN" sz="1400" b="0" i="0" u="none" strike="noStrike" kern="0" cap="none" spc="0" baseline="0" dirty="0">
                <a:solidFill>
                  <a:srgbClr val="000000"/>
                </a:solidFill>
                <a:uFillTx/>
                <a:latin typeface="Arial" pitchFamily="34"/>
                <a:ea typeface="Arial"/>
                <a:cs typeface="Arial"/>
              </a:rPr>
              <a:t> </a:t>
            </a:r>
          </a:p>
          <a:p>
            <a:pPr marL="0" marR="0" lvl="0" indent="0" algn="l" defTabSz="914400" rtl="0" fontAlgn="auto" hangingPunct="1">
              <a:lnSpc>
                <a:spcPts val="2475"/>
              </a:lnSpc>
              <a:spcBef>
                <a:spcPts val="0"/>
              </a:spcBef>
              <a:spcAft>
                <a:spcPts val="0"/>
              </a:spcAft>
              <a:buNone/>
              <a:tabLst/>
              <a:defRPr sz="1800" b="0" i="0" u="none" strike="noStrike" kern="0" cap="none" spc="0" baseline="0">
                <a:solidFill>
                  <a:srgbClr val="000000"/>
                </a:solidFill>
                <a:uFillTx/>
              </a:defRPr>
            </a:pPr>
            <a:r>
              <a:rPr lang="en-US" sz="1400" b="0" i="0" u="none" strike="noStrike" kern="0" cap="none" spc="0" baseline="0" dirty="0">
                <a:solidFill>
                  <a:srgbClr val="000000"/>
                </a:solidFill>
                <a:uFillTx/>
                <a:latin typeface="Arial" pitchFamily="34"/>
                <a:ea typeface="Arial"/>
                <a:cs typeface="Arial"/>
              </a:rPr>
              <a:t>+ </a:t>
            </a:r>
            <a:r>
              <a:rPr lang="vi-VN" sz="1400" b="0" i="0" u="none" strike="noStrike" kern="0" cap="none" spc="0" baseline="0" dirty="0">
                <a:solidFill>
                  <a:srgbClr val="000000"/>
                </a:solidFill>
                <a:uFillTx/>
                <a:latin typeface="Arial" pitchFamily="34"/>
                <a:ea typeface="Arial"/>
                <a:cs typeface="Arial"/>
              </a:rPr>
              <a:t>Tăng hiệu suất hoạt động lên 15-20%. </a:t>
            </a:r>
          </a:p>
          <a:p>
            <a:pPr marL="0" marR="0" lvl="0" indent="0" algn="l" defTabSz="914400" rtl="0" fontAlgn="auto" hangingPunct="1">
              <a:lnSpc>
                <a:spcPts val="2475"/>
              </a:lnSpc>
              <a:spcBef>
                <a:spcPts val="0"/>
              </a:spcBef>
              <a:spcAft>
                <a:spcPts val="0"/>
              </a:spcAft>
              <a:buNone/>
              <a:tabLst/>
              <a:defRPr sz="1800" b="0" i="0" u="none" strike="noStrike" kern="0" cap="none" spc="0" baseline="0">
                <a:solidFill>
                  <a:srgbClr val="000000"/>
                </a:solidFill>
                <a:uFillTx/>
              </a:defRPr>
            </a:pPr>
            <a:r>
              <a:rPr lang="en-US" sz="1400" b="0" i="0" u="none" strike="noStrike" kern="0" cap="none" spc="0" baseline="0" dirty="0">
                <a:solidFill>
                  <a:srgbClr val="000000"/>
                </a:solidFill>
                <a:uFillTx/>
                <a:latin typeface="Arial" pitchFamily="34"/>
                <a:ea typeface="Arial"/>
                <a:cs typeface="Arial"/>
              </a:rPr>
              <a:t>+ </a:t>
            </a:r>
            <a:r>
              <a:rPr lang="vi-VN" sz="1400" b="0" i="0" u="none" strike="noStrike" kern="0" cap="none" spc="0" baseline="0" dirty="0">
                <a:solidFill>
                  <a:srgbClr val="000000"/>
                </a:solidFill>
                <a:uFillTx/>
                <a:latin typeface="Arial" pitchFamily="34"/>
                <a:ea typeface="Arial"/>
                <a:cs typeface="Arial"/>
              </a:rPr>
              <a:t>Giảm sai sót và tiêu thụ năng lượng không cần thiết. </a:t>
            </a:r>
            <a:endParaRPr lang="vi-VN" sz="1100" b="0" i="0" u="none" strike="noStrike" kern="0" cap="none" spc="0" baseline="0" dirty="0">
              <a:solidFill>
                <a:srgbClr val="000000"/>
              </a:solidFill>
              <a:uFillTx/>
              <a:latin typeface="Arial"/>
              <a:ea typeface="Arial"/>
              <a:cs typeface="Arial"/>
            </a:endParaRPr>
          </a:p>
        </p:txBody>
      </p:sp>
      <p:pic>
        <p:nvPicPr>
          <p:cNvPr id="4" name="Picture 6" descr="Đã tạo hình ảnh">
            <a:extLst>
              <a:ext uri="{FF2B5EF4-FFF2-40B4-BE49-F238E27FC236}">
                <a16:creationId xmlns:a16="http://schemas.microsoft.com/office/drawing/2014/main" id="{924B5329-DD98-0D4E-2BD3-183951E9CCF0}"/>
              </a:ext>
            </a:extLst>
          </p:cNvPr>
          <p:cNvPicPr>
            <a:picLocks noChangeAspect="1"/>
          </p:cNvPicPr>
          <p:nvPr/>
        </p:nvPicPr>
        <p:blipFill>
          <a:blip r:embed="rId2"/>
          <a:srcRect/>
          <a:stretch>
            <a:fillRect/>
          </a:stretch>
        </p:blipFill>
        <p:spPr>
          <a:xfrm>
            <a:off x="5526513" y="1257099"/>
            <a:ext cx="3429000" cy="3886401"/>
          </a:xfrm>
          <a:prstGeom prst="rect">
            <a:avLst/>
          </a:prstGeom>
          <a:noFill/>
          <a:ln cap="flat">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452">
    <p:spTree>
      <p:nvGrpSpPr>
        <p:cNvPr id="1" name=""/>
        <p:cNvGrpSpPr/>
        <p:nvPr/>
      </p:nvGrpSpPr>
      <p:grpSpPr>
        <a:xfrm>
          <a:off x="0" y="0"/>
          <a:ext cx="0" cy="0"/>
          <a:chOff x="0" y="0"/>
          <a:chExt cx="0" cy="0"/>
        </a:xfrm>
      </p:grpSpPr>
      <p:sp>
        <p:nvSpPr>
          <p:cNvPr id="2" name="Slide Number Placeholder 3">
            <a:extLst>
              <a:ext uri="{FF2B5EF4-FFF2-40B4-BE49-F238E27FC236}">
                <a16:creationId xmlns:a16="http://schemas.microsoft.com/office/drawing/2014/main" id="{3E6CF8E2-9DE9-C114-34DB-F55365F1CF99}"/>
              </a:ext>
            </a:extLst>
          </p:cNvPr>
          <p:cNvSpPr txBox="1">
            <a:spLocks noGrp="1"/>
          </p:cNvSpPr>
          <p:nvPr>
            <p:ph type="sldNum" sz="quarter" idx="4294967295"/>
          </p:nvPr>
        </p:nvSpPr>
        <p:spPr>
          <a:xfrm>
            <a:off x="0" y="0"/>
            <a:ext cx="0" cy="0"/>
          </a:xfrm>
        </p:spPr>
        <p:txBody>
          <a:bodyPr/>
          <a:lstStyle/>
          <a:p>
            <a:pPr lvl="0"/>
            <a:fld id="{C21CC7B5-9828-4A45-A680-2808B3B6D765}" type="slidenum">
              <a:rPr/>
              <a:t>14</a:t>
            </a:fld>
            <a:endParaRPr lang="en-GB"/>
          </a:p>
        </p:txBody>
      </p:sp>
      <p:sp>
        <p:nvSpPr>
          <p:cNvPr id="3" name="Title 6">
            <a:extLst>
              <a:ext uri="{FF2B5EF4-FFF2-40B4-BE49-F238E27FC236}">
                <a16:creationId xmlns:a16="http://schemas.microsoft.com/office/drawing/2014/main" id="{BF9DD627-5301-865F-C749-9CF2AEC08EAD}"/>
              </a:ext>
            </a:extLst>
          </p:cNvPr>
          <p:cNvSpPr txBox="1">
            <a:spLocks noGrp="1"/>
          </p:cNvSpPr>
          <p:nvPr>
            <p:ph type="title"/>
          </p:nvPr>
        </p:nvSpPr>
        <p:spPr>
          <a:xfrm>
            <a:off x="810418" y="765496"/>
            <a:ext cx="7523163" cy="484188"/>
          </a:xfrm>
          <a:prstGeom prst="rect">
            <a:avLst/>
          </a:prstGeom>
          <a:noFill/>
          <a:ln>
            <a:noFill/>
          </a:ln>
        </p:spPr>
        <p:txBody>
          <a:bodyPr vert="horz" wrap="square" lIns="91421" tIns="91421" rIns="91421" bIns="91421" anchor="ctr" anchorCtr="0" compatLnSpc="1">
            <a:noAutofit/>
          </a:bodyPr>
          <a:lstStyle/>
          <a:p>
            <a:pPr lvl="0"/>
            <a:r>
              <a:rPr lang="vi-VN" sz="2000" b="1" dirty="0">
                <a:solidFill>
                  <a:srgbClr val="337177"/>
                </a:solidFill>
                <a:latin typeface="Arial" pitchFamily="34"/>
                <a:cs typeface="Arial" pitchFamily="34"/>
              </a:rPr>
              <a:t>Giải pháp 5 - Tối ưu hóa hệ thống làm mát</a:t>
            </a:r>
            <a:endParaRPr lang="en-US" sz="2000" b="1" dirty="0">
              <a:solidFill>
                <a:srgbClr val="337177"/>
              </a:solidFill>
              <a:latin typeface="Arial"/>
              <a:cs typeface="Arial" pitchFamily="34"/>
            </a:endParaRPr>
          </a:p>
        </p:txBody>
      </p:sp>
      <p:sp>
        <p:nvSpPr>
          <p:cNvPr id="4" name="TextBox 7">
            <a:extLst>
              <a:ext uri="{FF2B5EF4-FFF2-40B4-BE49-F238E27FC236}">
                <a16:creationId xmlns:a16="http://schemas.microsoft.com/office/drawing/2014/main" id="{C5326D56-E118-AA0C-DB61-2D529B448BC8}"/>
              </a:ext>
            </a:extLst>
          </p:cNvPr>
          <p:cNvSpPr txBox="1"/>
          <p:nvPr/>
        </p:nvSpPr>
        <p:spPr>
          <a:xfrm>
            <a:off x="496712" y="1249684"/>
            <a:ext cx="4075288" cy="3579634"/>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ts val="2475"/>
              </a:lnSpc>
              <a:spcBef>
                <a:spcPts val="0"/>
              </a:spcBef>
              <a:spcAft>
                <a:spcPts val="0"/>
              </a:spcAft>
              <a:buNone/>
              <a:tabLst/>
              <a:defRPr sz="1800" b="0" i="0" u="none" strike="noStrike" kern="0" cap="none" spc="0" baseline="0">
                <a:solidFill>
                  <a:srgbClr val="000000"/>
                </a:solidFill>
                <a:uFillTx/>
              </a:defRPr>
            </a:pPr>
            <a:r>
              <a:rPr lang="en-US" sz="1400" b="1" i="0" u="none" strike="noStrike" kern="0" cap="none" spc="0" baseline="0" dirty="0">
                <a:solidFill>
                  <a:srgbClr val="000000"/>
                </a:solidFill>
                <a:uFillTx/>
                <a:latin typeface="Arial" pitchFamily="34"/>
                <a:ea typeface="Arial"/>
                <a:cs typeface="Arial"/>
              </a:rPr>
              <a:t>- </a:t>
            </a:r>
            <a:r>
              <a:rPr lang="vi-VN" sz="1400" b="1" i="0" u="none" strike="noStrike" kern="0" cap="none" spc="0" baseline="0" dirty="0">
                <a:solidFill>
                  <a:srgbClr val="000000"/>
                </a:solidFill>
                <a:uFillTx/>
                <a:latin typeface="Arial" pitchFamily="34"/>
                <a:ea typeface="Arial"/>
                <a:cs typeface="Arial"/>
              </a:rPr>
              <a:t>Đặc điểm:</a:t>
            </a:r>
            <a:r>
              <a:rPr lang="vi-VN" sz="1400" b="0" i="0" u="none" strike="noStrike" kern="0" cap="none" spc="0" baseline="0" dirty="0">
                <a:solidFill>
                  <a:srgbClr val="000000"/>
                </a:solidFill>
                <a:uFillTx/>
                <a:latin typeface="Arial" pitchFamily="34"/>
                <a:ea typeface="Arial"/>
                <a:cs typeface="Arial"/>
              </a:rPr>
              <a:t> </a:t>
            </a:r>
          </a:p>
          <a:p>
            <a:pPr marL="0" marR="0" lvl="0" indent="0" algn="l" defTabSz="914400" rtl="0" fontAlgn="auto" hangingPunct="1">
              <a:lnSpc>
                <a:spcPts val="2475"/>
              </a:lnSpc>
              <a:spcBef>
                <a:spcPts val="0"/>
              </a:spcBef>
              <a:spcAft>
                <a:spcPts val="0"/>
              </a:spcAft>
              <a:buNone/>
              <a:tabLst/>
              <a:defRPr sz="1800" b="0" i="0" u="none" strike="noStrike" kern="0" cap="none" spc="0" baseline="0">
                <a:solidFill>
                  <a:srgbClr val="000000"/>
                </a:solidFill>
                <a:uFillTx/>
              </a:defRPr>
            </a:pPr>
            <a:r>
              <a:rPr lang="en-US" sz="1400" b="0" i="0" u="none" strike="noStrike" kern="0" cap="none" spc="0" baseline="0" dirty="0">
                <a:solidFill>
                  <a:srgbClr val="000000"/>
                </a:solidFill>
                <a:uFillTx/>
                <a:latin typeface="Arial" pitchFamily="34"/>
                <a:ea typeface="Arial"/>
                <a:cs typeface="Arial"/>
              </a:rPr>
              <a:t>+</a:t>
            </a:r>
            <a:r>
              <a:rPr lang="vi-VN" sz="1400" b="0" i="0" u="none" strike="noStrike" kern="0" cap="none" spc="0" baseline="0" dirty="0">
                <a:solidFill>
                  <a:srgbClr val="000000"/>
                </a:solidFill>
                <a:uFillTx/>
                <a:latin typeface="Arial" pitchFamily="34"/>
                <a:ea typeface="Arial"/>
                <a:cs typeface="Arial"/>
              </a:rPr>
              <a:t>Hệ thống làm mát chiếm tỷ trọng đáng kể trong năng lượng tiêu thụ. </a:t>
            </a:r>
          </a:p>
          <a:p>
            <a:pPr marL="0" marR="0" lvl="0" indent="0" algn="l" defTabSz="914400" rtl="0" fontAlgn="auto" hangingPunct="1">
              <a:lnSpc>
                <a:spcPts val="2475"/>
              </a:lnSpc>
              <a:spcBef>
                <a:spcPts val="0"/>
              </a:spcBef>
              <a:spcAft>
                <a:spcPts val="0"/>
              </a:spcAft>
              <a:buNone/>
              <a:tabLst/>
              <a:defRPr sz="1800" b="0" i="0" u="none" strike="noStrike" kern="0" cap="none" spc="0" baseline="0">
                <a:solidFill>
                  <a:srgbClr val="000000"/>
                </a:solidFill>
                <a:uFillTx/>
              </a:defRPr>
            </a:pPr>
            <a:r>
              <a:rPr lang="vi-VN" sz="1400" b="1" i="0" u="none" strike="noStrike" kern="0" cap="none" spc="0" baseline="0" dirty="0">
                <a:solidFill>
                  <a:srgbClr val="000000"/>
                </a:solidFill>
                <a:uFillTx/>
                <a:latin typeface="Arial" pitchFamily="34"/>
                <a:ea typeface="Arial"/>
                <a:cs typeface="Arial"/>
              </a:rPr>
              <a:t>Giải pháp:</a:t>
            </a:r>
            <a:r>
              <a:rPr lang="vi-VN" sz="1400" b="0" i="0" u="none" strike="noStrike" kern="0" cap="none" spc="0" baseline="0" dirty="0">
                <a:solidFill>
                  <a:srgbClr val="000000"/>
                </a:solidFill>
                <a:uFillTx/>
                <a:latin typeface="Arial" pitchFamily="34"/>
                <a:ea typeface="Arial"/>
                <a:cs typeface="Arial"/>
              </a:rPr>
              <a:t> </a:t>
            </a:r>
          </a:p>
          <a:p>
            <a:pPr marL="0" marR="0" lvl="0" indent="0" algn="l" defTabSz="914400" rtl="0" fontAlgn="auto" hangingPunct="1">
              <a:lnSpc>
                <a:spcPts val="2475"/>
              </a:lnSpc>
              <a:spcBef>
                <a:spcPts val="0"/>
              </a:spcBef>
              <a:spcAft>
                <a:spcPts val="0"/>
              </a:spcAft>
              <a:buNone/>
              <a:tabLst/>
              <a:defRPr sz="1800" b="0" i="0" u="none" strike="noStrike" kern="0" cap="none" spc="0" baseline="0">
                <a:solidFill>
                  <a:srgbClr val="000000"/>
                </a:solidFill>
                <a:uFillTx/>
              </a:defRPr>
            </a:pPr>
            <a:r>
              <a:rPr lang="vi-VN" sz="1400" b="0" i="0" u="none" strike="noStrike" kern="0" cap="none" spc="0" baseline="0" dirty="0">
                <a:solidFill>
                  <a:srgbClr val="000000"/>
                </a:solidFill>
                <a:uFillTx/>
                <a:latin typeface="Arial" pitchFamily="34"/>
                <a:ea typeface="Arial"/>
                <a:cs typeface="Arial"/>
              </a:rPr>
              <a:t>Sử dụng hệ thống làm mát tuần hoàn kín để giảm thất thoát nước và năng lượng. </a:t>
            </a:r>
          </a:p>
          <a:p>
            <a:pPr marL="0" marR="0" lvl="0" indent="0" algn="l" defTabSz="914400" rtl="0" fontAlgn="auto" hangingPunct="1">
              <a:lnSpc>
                <a:spcPts val="2475"/>
              </a:lnSpc>
              <a:spcBef>
                <a:spcPts val="0"/>
              </a:spcBef>
              <a:spcAft>
                <a:spcPts val="0"/>
              </a:spcAft>
              <a:buNone/>
              <a:tabLst/>
              <a:defRPr sz="1800" b="0" i="0" u="none" strike="noStrike" kern="0" cap="none" spc="0" baseline="0">
                <a:solidFill>
                  <a:srgbClr val="000000"/>
                </a:solidFill>
                <a:uFillTx/>
              </a:defRPr>
            </a:pPr>
            <a:r>
              <a:rPr lang="vi-VN" sz="1400" b="0" i="0" u="none" strike="noStrike" kern="0" cap="none" spc="0" baseline="0" dirty="0">
                <a:solidFill>
                  <a:srgbClr val="000000"/>
                </a:solidFill>
                <a:uFillTx/>
                <a:latin typeface="Arial" pitchFamily="34"/>
                <a:ea typeface="Arial"/>
                <a:cs typeface="Arial"/>
              </a:rPr>
              <a:t>Cải tiến công nghệ làm mát bằng không khí thay vì nước. </a:t>
            </a:r>
          </a:p>
          <a:p>
            <a:pPr marL="0" marR="0" lvl="0" indent="0" algn="l" defTabSz="914400" rtl="0" fontAlgn="auto" hangingPunct="1">
              <a:lnSpc>
                <a:spcPts val="2475"/>
              </a:lnSpc>
              <a:spcBef>
                <a:spcPts val="0"/>
              </a:spcBef>
              <a:spcAft>
                <a:spcPts val="0"/>
              </a:spcAft>
              <a:buNone/>
              <a:tabLst/>
              <a:defRPr sz="1800" b="0" i="0" u="none" strike="noStrike" kern="0" cap="none" spc="0" baseline="0">
                <a:solidFill>
                  <a:srgbClr val="000000"/>
                </a:solidFill>
                <a:uFillTx/>
              </a:defRPr>
            </a:pPr>
            <a:r>
              <a:rPr lang="vi-VN" sz="1400" b="1" i="0" u="none" strike="noStrike" kern="0" cap="none" spc="0" baseline="0" dirty="0">
                <a:solidFill>
                  <a:srgbClr val="000000"/>
                </a:solidFill>
                <a:uFillTx/>
                <a:latin typeface="Arial" pitchFamily="34"/>
                <a:ea typeface="Arial"/>
                <a:cs typeface="Arial"/>
              </a:rPr>
              <a:t>Lợi ích:</a:t>
            </a:r>
            <a:r>
              <a:rPr lang="vi-VN" sz="1400" b="0" i="0" u="none" strike="noStrike" kern="0" cap="none" spc="0" baseline="0" dirty="0">
                <a:solidFill>
                  <a:srgbClr val="000000"/>
                </a:solidFill>
                <a:uFillTx/>
                <a:latin typeface="Arial" pitchFamily="34"/>
                <a:ea typeface="Arial"/>
                <a:cs typeface="Arial"/>
              </a:rPr>
              <a:t> </a:t>
            </a:r>
          </a:p>
          <a:p>
            <a:pPr marL="0" marR="0" lvl="0" indent="0" algn="l" defTabSz="914400" rtl="0" fontAlgn="auto" hangingPunct="1">
              <a:lnSpc>
                <a:spcPts val="2475"/>
              </a:lnSpc>
              <a:spcBef>
                <a:spcPts val="0"/>
              </a:spcBef>
              <a:spcAft>
                <a:spcPts val="0"/>
              </a:spcAft>
              <a:buNone/>
              <a:tabLst/>
              <a:defRPr sz="1800" b="0" i="0" u="none" strike="noStrike" kern="0" cap="none" spc="0" baseline="0">
                <a:solidFill>
                  <a:srgbClr val="000000"/>
                </a:solidFill>
                <a:uFillTx/>
              </a:defRPr>
            </a:pPr>
            <a:r>
              <a:rPr lang="vi-VN" sz="1400" b="0" i="0" u="none" strike="noStrike" kern="0" cap="none" spc="0" baseline="0" dirty="0">
                <a:solidFill>
                  <a:srgbClr val="000000"/>
                </a:solidFill>
                <a:uFillTx/>
                <a:latin typeface="Arial" pitchFamily="34"/>
                <a:ea typeface="Arial"/>
                <a:cs typeface="Arial"/>
              </a:rPr>
              <a:t>Giảm 10-15% chi phí làm mát. </a:t>
            </a:r>
          </a:p>
          <a:p>
            <a:pPr marL="0" marR="0" lvl="0" indent="0" algn="l" defTabSz="914400" rtl="0" fontAlgn="auto" hangingPunct="1">
              <a:lnSpc>
                <a:spcPts val="2475"/>
              </a:lnSpc>
              <a:spcBef>
                <a:spcPts val="0"/>
              </a:spcBef>
              <a:spcAft>
                <a:spcPts val="0"/>
              </a:spcAft>
              <a:buNone/>
              <a:tabLst/>
              <a:defRPr sz="1800" b="0" i="0" u="none" strike="noStrike" kern="0" cap="none" spc="0" baseline="0">
                <a:solidFill>
                  <a:srgbClr val="000000"/>
                </a:solidFill>
                <a:uFillTx/>
              </a:defRPr>
            </a:pPr>
            <a:r>
              <a:rPr lang="vi-VN" sz="1400" b="0" i="0" u="none" strike="noStrike" kern="0" cap="none" spc="0" baseline="0" dirty="0">
                <a:solidFill>
                  <a:srgbClr val="000000"/>
                </a:solidFill>
                <a:uFillTx/>
                <a:latin typeface="Arial" pitchFamily="34"/>
                <a:ea typeface="Arial"/>
                <a:cs typeface="Arial"/>
              </a:rPr>
              <a:t>Bảo vệ môi trường nhờ giảm tiêu thụ nước. </a:t>
            </a:r>
            <a:endParaRPr lang="vi-VN" sz="1100" b="0" i="0" u="none" strike="noStrike" kern="0" cap="none" spc="0" baseline="0" dirty="0">
              <a:solidFill>
                <a:srgbClr val="000000"/>
              </a:solidFill>
              <a:uFillTx/>
              <a:latin typeface="Arial"/>
              <a:ea typeface="Arial"/>
              <a:cs typeface="Arial"/>
            </a:endParaRPr>
          </a:p>
        </p:txBody>
      </p:sp>
      <p:pic>
        <p:nvPicPr>
          <p:cNvPr id="5" name="Picture 2" descr="Đã tạo hình ảnh">
            <a:extLst>
              <a:ext uri="{FF2B5EF4-FFF2-40B4-BE49-F238E27FC236}">
                <a16:creationId xmlns:a16="http://schemas.microsoft.com/office/drawing/2014/main" id="{A3AF593B-F5AD-ABF6-303A-2FA8DF92870F}"/>
              </a:ext>
            </a:extLst>
          </p:cNvPr>
          <p:cNvPicPr>
            <a:picLocks noChangeAspect="1"/>
          </p:cNvPicPr>
          <p:nvPr/>
        </p:nvPicPr>
        <p:blipFill>
          <a:blip r:embed="rId2"/>
          <a:srcRect/>
          <a:stretch>
            <a:fillRect/>
          </a:stretch>
        </p:blipFill>
        <p:spPr>
          <a:xfrm>
            <a:off x="5218288" y="1249684"/>
            <a:ext cx="3429000" cy="3856582"/>
          </a:xfrm>
          <a:prstGeom prst="rect">
            <a:avLst/>
          </a:prstGeom>
          <a:noFill/>
          <a:ln cap="flat">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51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6900C6-47E6-35E7-F24B-08EDB1F45FC9}"/>
              </a:ext>
            </a:extLst>
          </p:cNvPr>
          <p:cNvSpPr txBox="1">
            <a:spLocks noGrp="1"/>
          </p:cNvSpPr>
          <p:nvPr>
            <p:ph type="title"/>
          </p:nvPr>
        </p:nvSpPr>
        <p:spPr>
          <a:xfrm>
            <a:off x="457200" y="972956"/>
            <a:ext cx="8229600" cy="371475"/>
          </a:xfrm>
          <a:prstGeom prst="rect">
            <a:avLst/>
          </a:prstGeom>
          <a:noFill/>
          <a:ln>
            <a:noFill/>
          </a:ln>
        </p:spPr>
        <p:txBody>
          <a:bodyPr vert="horz" wrap="square" lIns="91421" tIns="91421" rIns="91421" bIns="91421" anchor="ctr" anchorCtr="1" compatLnSpc="1">
            <a:noAutofit/>
          </a:bodyPr>
          <a:lstStyle/>
          <a:p>
            <a:pPr lvl="0" algn="ctr"/>
            <a:r>
              <a:rPr lang="es-ES" sz="2400" b="1" dirty="0" err="1">
                <a:solidFill>
                  <a:srgbClr val="33696C"/>
                </a:solidFill>
                <a:latin typeface="Arial"/>
                <a:cs typeface="Arial" pitchFamily="34"/>
              </a:rPr>
              <a:t>Ví</a:t>
            </a:r>
            <a:r>
              <a:rPr lang="es-ES" sz="2400" b="1" dirty="0">
                <a:solidFill>
                  <a:srgbClr val="33696C"/>
                </a:solidFill>
                <a:latin typeface="Arial"/>
                <a:cs typeface="Arial" pitchFamily="34"/>
              </a:rPr>
              <a:t> </a:t>
            </a:r>
            <a:r>
              <a:rPr lang="es-ES" sz="2400" b="1" dirty="0" err="1">
                <a:solidFill>
                  <a:srgbClr val="33696C"/>
                </a:solidFill>
                <a:latin typeface="Arial"/>
                <a:cs typeface="Arial" pitchFamily="34"/>
              </a:rPr>
              <a:t>dụ</a:t>
            </a:r>
            <a:r>
              <a:rPr lang="es-ES" sz="2400" b="1" dirty="0">
                <a:solidFill>
                  <a:srgbClr val="33696C"/>
                </a:solidFill>
                <a:latin typeface="Arial"/>
                <a:cs typeface="Arial" pitchFamily="34"/>
              </a:rPr>
              <a:t> 2 cho </a:t>
            </a:r>
            <a:r>
              <a:rPr lang="es-ES" sz="2400" b="1" dirty="0" err="1">
                <a:solidFill>
                  <a:srgbClr val="33696C"/>
                </a:solidFill>
                <a:latin typeface="Arial"/>
                <a:cs typeface="Arial" pitchFamily="34"/>
              </a:rPr>
              <a:t>Giải</a:t>
            </a:r>
            <a:r>
              <a:rPr lang="es-ES" sz="2400" b="1" dirty="0">
                <a:solidFill>
                  <a:srgbClr val="33696C"/>
                </a:solidFill>
                <a:latin typeface="Arial"/>
                <a:cs typeface="Arial" pitchFamily="34"/>
              </a:rPr>
              <a:t> </a:t>
            </a:r>
            <a:r>
              <a:rPr lang="es-ES" sz="2400" b="1" dirty="0" err="1">
                <a:solidFill>
                  <a:srgbClr val="33696C"/>
                </a:solidFill>
                <a:latin typeface="Arial"/>
                <a:cs typeface="Arial" pitchFamily="34"/>
              </a:rPr>
              <a:t>pháp</a:t>
            </a:r>
            <a:r>
              <a:rPr lang="es-ES" sz="2400" b="1" dirty="0">
                <a:solidFill>
                  <a:srgbClr val="33696C"/>
                </a:solidFill>
                <a:latin typeface="Arial"/>
                <a:cs typeface="Arial" pitchFamily="34"/>
              </a:rPr>
              <a:t> TKNL 4,5</a:t>
            </a:r>
            <a:endParaRPr lang="en-VN" sz="2400" b="1" dirty="0">
              <a:solidFill>
                <a:srgbClr val="33696C"/>
              </a:solidFill>
              <a:latin typeface="Arial"/>
              <a:cs typeface="Arial" pitchFamily="34"/>
            </a:endParaRPr>
          </a:p>
        </p:txBody>
      </p:sp>
      <p:sp>
        <p:nvSpPr>
          <p:cNvPr id="3" name="Text Placeholder 2">
            <a:extLst>
              <a:ext uri="{FF2B5EF4-FFF2-40B4-BE49-F238E27FC236}">
                <a16:creationId xmlns:a16="http://schemas.microsoft.com/office/drawing/2014/main" id="{E46F44FC-923D-48DC-8209-121CDB00FE8B}"/>
              </a:ext>
            </a:extLst>
          </p:cNvPr>
          <p:cNvSpPr txBox="1">
            <a:spLocks noGrp="1"/>
          </p:cNvSpPr>
          <p:nvPr>
            <p:ph type="body" idx="4294967295"/>
          </p:nvPr>
        </p:nvSpPr>
        <p:spPr>
          <a:xfrm>
            <a:off x="261258" y="1706562"/>
            <a:ext cx="8229600" cy="1730375"/>
          </a:xfrm>
          <a:prstGeom prst="rect">
            <a:avLst/>
          </a:prstGeom>
          <a:noFill/>
          <a:ln>
            <a:noFill/>
          </a:ln>
        </p:spPr>
        <p:txBody>
          <a:bodyPr vert="horz" wrap="square" lIns="91421" tIns="91421" rIns="91421" bIns="91421" anchor="t" anchorCtr="0" compatLnSpc="1">
            <a:normAutofit/>
          </a:bodyPr>
          <a:lstStyle/>
          <a:p>
            <a:pPr marL="139702" lvl="0" indent="0">
              <a:lnSpc>
                <a:spcPct val="120000"/>
              </a:lnSpc>
              <a:buNone/>
            </a:pPr>
            <a:r>
              <a:rPr lang="en-US" sz="1400" b="1" dirty="0">
                <a:solidFill>
                  <a:srgbClr val="33696C"/>
                </a:solidFill>
                <a:latin typeface="Arial"/>
                <a:cs typeface="Arial" pitchFamily="34"/>
              </a:rPr>
              <a:t>Công ty </a:t>
            </a:r>
            <a:r>
              <a:rPr lang="en-US" sz="1400" b="1" dirty="0" err="1">
                <a:solidFill>
                  <a:srgbClr val="33696C"/>
                </a:solidFill>
                <a:latin typeface="Arial"/>
                <a:cs typeface="Arial" pitchFamily="34"/>
              </a:rPr>
              <a:t>Nhựa</a:t>
            </a:r>
            <a:r>
              <a:rPr lang="en-US" sz="1400" b="1" dirty="0">
                <a:solidFill>
                  <a:srgbClr val="33696C"/>
                </a:solidFill>
                <a:latin typeface="Arial"/>
                <a:cs typeface="Arial" pitchFamily="34"/>
              </a:rPr>
              <a:t> </a:t>
            </a:r>
            <a:r>
              <a:rPr lang="en-US" sz="1400" b="1" dirty="0" err="1">
                <a:solidFill>
                  <a:srgbClr val="33696C"/>
                </a:solidFill>
                <a:latin typeface="Arial"/>
                <a:cs typeface="Arial" pitchFamily="34"/>
              </a:rPr>
              <a:t>Thăng</a:t>
            </a:r>
            <a:r>
              <a:rPr lang="en-US" sz="1400" b="1" dirty="0">
                <a:solidFill>
                  <a:srgbClr val="33696C"/>
                </a:solidFill>
                <a:latin typeface="Arial"/>
                <a:cs typeface="Arial" pitchFamily="34"/>
              </a:rPr>
              <a:t> Long (2009–2010)</a:t>
            </a:r>
          </a:p>
          <a:p>
            <a:pPr marL="139702" lvl="0" indent="0">
              <a:lnSpc>
                <a:spcPct val="120000"/>
              </a:lnSpc>
              <a:buNone/>
            </a:pPr>
            <a:r>
              <a:rPr lang="vi-VN" sz="1400" dirty="0">
                <a:latin typeface="Arial" pitchFamily="34"/>
                <a:cs typeface="Arial" pitchFamily="34"/>
              </a:rPr>
              <a:t>Theo báo cáo của Dự án VEEIE (MOIT), Nhựa Thăng Long đã khảo sát và đầu tư các biện pháp cải tiến bao gồm:</a:t>
            </a:r>
            <a:r>
              <a:rPr lang="en-US" sz="1400" dirty="0">
                <a:latin typeface="Arial"/>
                <a:cs typeface="Arial" pitchFamily="34"/>
              </a:rPr>
              <a:t>:</a:t>
            </a:r>
          </a:p>
          <a:p>
            <a:pPr lvl="0">
              <a:lnSpc>
                <a:spcPct val="120000"/>
              </a:lnSpc>
            </a:pPr>
            <a:r>
              <a:rPr lang="en-US" sz="1400" dirty="0" err="1">
                <a:latin typeface="Arial"/>
                <a:cs typeface="Arial" pitchFamily="34"/>
              </a:rPr>
              <a:t>Lắp</a:t>
            </a:r>
            <a:r>
              <a:rPr lang="en-US" sz="1400" dirty="0">
                <a:latin typeface="Arial"/>
                <a:cs typeface="Arial" pitchFamily="34"/>
              </a:rPr>
              <a:t> </a:t>
            </a:r>
            <a:r>
              <a:rPr lang="en-US" sz="1400" dirty="0" err="1">
                <a:latin typeface="Arial"/>
                <a:cs typeface="Arial" pitchFamily="34"/>
              </a:rPr>
              <a:t>đặt</a:t>
            </a:r>
            <a:r>
              <a:rPr lang="en-US" sz="1400" dirty="0">
                <a:latin typeface="Arial"/>
                <a:cs typeface="Arial" pitchFamily="34"/>
              </a:rPr>
              <a:t> </a:t>
            </a:r>
            <a:r>
              <a:rPr lang="en-US" sz="1400" b="1" dirty="0" err="1">
                <a:latin typeface="Arial"/>
                <a:cs typeface="Arial" pitchFamily="34"/>
              </a:rPr>
              <a:t>Biến</a:t>
            </a:r>
            <a:r>
              <a:rPr lang="en-US" sz="1400" b="1" dirty="0">
                <a:latin typeface="Arial"/>
                <a:cs typeface="Arial" pitchFamily="34"/>
              </a:rPr>
              <a:t> </a:t>
            </a:r>
            <a:r>
              <a:rPr lang="en-US" sz="1400" b="1" dirty="0" err="1">
                <a:latin typeface="Arial"/>
                <a:cs typeface="Arial" pitchFamily="34"/>
              </a:rPr>
              <a:t>tần</a:t>
            </a:r>
            <a:r>
              <a:rPr lang="en-US" sz="1400" b="1" dirty="0">
                <a:latin typeface="Arial"/>
                <a:cs typeface="Arial" pitchFamily="34"/>
              </a:rPr>
              <a:t> (VFD)</a:t>
            </a:r>
            <a:r>
              <a:rPr lang="en-US" sz="1400" dirty="0">
                <a:latin typeface="Arial"/>
                <a:cs typeface="Arial" pitchFamily="34"/>
              </a:rPr>
              <a:t> </a:t>
            </a:r>
            <a:r>
              <a:rPr lang="en-US" sz="1400" dirty="0" err="1">
                <a:latin typeface="Arial"/>
                <a:cs typeface="Arial" pitchFamily="34"/>
              </a:rPr>
              <a:t>cho</a:t>
            </a:r>
            <a:r>
              <a:rPr lang="en-US" sz="1400" dirty="0">
                <a:latin typeface="Arial"/>
                <a:cs typeface="Arial" pitchFamily="34"/>
              </a:rPr>
              <a:t> </a:t>
            </a:r>
            <a:r>
              <a:rPr lang="en-US" sz="1400" dirty="0" err="1">
                <a:latin typeface="Arial"/>
                <a:cs typeface="Arial" pitchFamily="34"/>
              </a:rPr>
              <a:t>máy</a:t>
            </a:r>
            <a:r>
              <a:rPr lang="en-US" sz="1400" dirty="0">
                <a:latin typeface="Arial"/>
                <a:cs typeface="Arial" pitchFamily="34"/>
              </a:rPr>
              <a:t> </a:t>
            </a:r>
            <a:r>
              <a:rPr lang="en-US" sz="1400" dirty="0" err="1">
                <a:latin typeface="Arial"/>
                <a:cs typeface="Arial" pitchFamily="34"/>
              </a:rPr>
              <a:t>ép</a:t>
            </a:r>
            <a:r>
              <a:rPr lang="en-US" sz="1400" dirty="0">
                <a:latin typeface="Arial"/>
                <a:cs typeface="Arial" pitchFamily="34"/>
              </a:rPr>
              <a:t> </a:t>
            </a:r>
            <a:r>
              <a:rPr lang="en-US" sz="1400" dirty="0" err="1">
                <a:latin typeface="Arial"/>
                <a:cs typeface="Arial" pitchFamily="34"/>
              </a:rPr>
              <a:t>nhựa</a:t>
            </a:r>
            <a:r>
              <a:rPr lang="en-US" sz="1400" dirty="0">
                <a:latin typeface="Arial"/>
                <a:cs typeface="Arial" pitchFamily="34"/>
              </a:rPr>
              <a:t>, </a:t>
            </a:r>
            <a:r>
              <a:rPr lang="en-US" sz="1400" dirty="0" err="1">
                <a:latin typeface="Arial"/>
                <a:cs typeface="Arial" pitchFamily="34"/>
              </a:rPr>
              <a:t>Thêm</a:t>
            </a:r>
            <a:r>
              <a:rPr lang="en-US" sz="1400" dirty="0">
                <a:latin typeface="Arial"/>
                <a:cs typeface="Arial" pitchFamily="34"/>
              </a:rPr>
              <a:t> </a:t>
            </a:r>
            <a:r>
              <a:rPr lang="en-US" sz="1400" b="1" dirty="0" err="1">
                <a:latin typeface="Arial"/>
                <a:cs typeface="Arial" pitchFamily="34"/>
              </a:rPr>
              <a:t>hệ</a:t>
            </a:r>
            <a:r>
              <a:rPr lang="en-US" sz="1400" b="1" dirty="0">
                <a:latin typeface="Arial"/>
                <a:cs typeface="Arial" pitchFamily="34"/>
              </a:rPr>
              <a:t> </a:t>
            </a:r>
            <a:r>
              <a:rPr lang="en-US" sz="1400" b="1" dirty="0" err="1">
                <a:latin typeface="Arial"/>
                <a:cs typeface="Arial" pitchFamily="34"/>
              </a:rPr>
              <a:t>thống</a:t>
            </a:r>
            <a:r>
              <a:rPr lang="en-US" sz="1400" b="1" dirty="0">
                <a:latin typeface="Arial"/>
                <a:cs typeface="Arial" pitchFamily="34"/>
              </a:rPr>
              <a:t> </a:t>
            </a:r>
            <a:r>
              <a:rPr lang="en-US" sz="1400" b="1" dirty="0" err="1">
                <a:latin typeface="Arial"/>
                <a:cs typeface="Arial" pitchFamily="34"/>
              </a:rPr>
              <a:t>điều</a:t>
            </a:r>
            <a:r>
              <a:rPr lang="en-US" sz="1400" b="1" dirty="0">
                <a:latin typeface="Arial"/>
                <a:cs typeface="Arial" pitchFamily="34"/>
              </a:rPr>
              <a:t> </a:t>
            </a:r>
            <a:r>
              <a:rPr lang="en-US" sz="1400" b="1" dirty="0" err="1">
                <a:latin typeface="Arial"/>
                <a:cs typeface="Arial" pitchFamily="34"/>
              </a:rPr>
              <a:t>khiển</a:t>
            </a:r>
            <a:r>
              <a:rPr lang="en-US" sz="1400" b="1" dirty="0">
                <a:latin typeface="Arial"/>
                <a:cs typeface="Arial" pitchFamily="34"/>
              </a:rPr>
              <a:t> </a:t>
            </a:r>
            <a:r>
              <a:rPr lang="en-US" sz="1400" dirty="0" err="1">
                <a:latin typeface="Arial"/>
                <a:cs typeface="Arial" pitchFamily="34"/>
              </a:rPr>
              <a:t>tự</a:t>
            </a:r>
            <a:r>
              <a:rPr lang="en-US" sz="1400" dirty="0">
                <a:latin typeface="Arial"/>
                <a:cs typeface="Arial" pitchFamily="34"/>
              </a:rPr>
              <a:t> </a:t>
            </a:r>
            <a:r>
              <a:rPr lang="en-US" sz="1400" dirty="0" err="1">
                <a:latin typeface="Arial"/>
                <a:cs typeface="Arial" pitchFamily="34"/>
              </a:rPr>
              <a:t>động</a:t>
            </a:r>
            <a:r>
              <a:rPr lang="en-US" sz="1400" dirty="0">
                <a:latin typeface="Arial"/>
                <a:cs typeface="Arial" pitchFamily="34"/>
              </a:rPr>
              <a:t>, </a:t>
            </a:r>
            <a:r>
              <a:rPr lang="en-US" sz="1400" dirty="0" err="1">
                <a:latin typeface="Arial"/>
                <a:cs typeface="Arial" pitchFamily="34"/>
              </a:rPr>
              <a:t>Cải</a:t>
            </a:r>
            <a:r>
              <a:rPr lang="en-US" sz="1400" dirty="0">
                <a:latin typeface="Arial"/>
                <a:cs typeface="Arial" pitchFamily="34"/>
              </a:rPr>
              <a:t> </a:t>
            </a:r>
            <a:r>
              <a:rPr lang="en-US" sz="1400" dirty="0" err="1">
                <a:latin typeface="Arial"/>
                <a:cs typeface="Arial" pitchFamily="34"/>
              </a:rPr>
              <a:t>thiện</a:t>
            </a:r>
            <a:r>
              <a:rPr lang="en-US" sz="1400" dirty="0">
                <a:latin typeface="Arial"/>
                <a:cs typeface="Arial" pitchFamily="34"/>
              </a:rPr>
              <a:t> </a:t>
            </a:r>
            <a:r>
              <a:rPr lang="en-US" sz="1400" b="1" dirty="0" err="1">
                <a:latin typeface="Arial"/>
                <a:cs typeface="Arial" pitchFamily="34"/>
              </a:rPr>
              <a:t>hệ</a:t>
            </a:r>
            <a:r>
              <a:rPr lang="en-US" sz="1400" b="1" dirty="0">
                <a:latin typeface="Arial"/>
                <a:cs typeface="Arial" pitchFamily="34"/>
              </a:rPr>
              <a:t> </a:t>
            </a:r>
            <a:r>
              <a:rPr lang="en-US" sz="1400" b="1" dirty="0" err="1">
                <a:latin typeface="Arial"/>
                <a:cs typeface="Arial" pitchFamily="34"/>
              </a:rPr>
              <a:t>thống</a:t>
            </a:r>
            <a:r>
              <a:rPr lang="en-US" sz="1400" b="1" dirty="0">
                <a:latin typeface="Arial"/>
                <a:cs typeface="Arial" pitchFamily="34"/>
              </a:rPr>
              <a:t> </a:t>
            </a:r>
            <a:r>
              <a:rPr lang="en-US" sz="1400" b="1" dirty="0" err="1">
                <a:latin typeface="Arial"/>
                <a:cs typeface="Arial" pitchFamily="34"/>
              </a:rPr>
              <a:t>làm</a:t>
            </a:r>
            <a:r>
              <a:rPr lang="en-US" sz="1400" b="1" dirty="0">
                <a:latin typeface="Arial"/>
                <a:cs typeface="Arial" pitchFamily="34"/>
              </a:rPr>
              <a:t> </a:t>
            </a:r>
            <a:r>
              <a:rPr lang="en-US" sz="1400" b="1" dirty="0" err="1">
                <a:latin typeface="Arial"/>
                <a:cs typeface="Arial" pitchFamily="34"/>
              </a:rPr>
              <a:t>mát</a:t>
            </a:r>
            <a:r>
              <a:rPr lang="en-US" sz="1400" b="1" dirty="0">
                <a:latin typeface="Arial"/>
                <a:cs typeface="Arial" pitchFamily="34"/>
              </a:rPr>
              <a:t> </a:t>
            </a:r>
            <a:r>
              <a:rPr lang="en-US" sz="1400" b="1" dirty="0" err="1">
                <a:latin typeface="Arial"/>
                <a:cs typeface="Arial" pitchFamily="34"/>
              </a:rPr>
              <a:t>và</a:t>
            </a:r>
            <a:r>
              <a:rPr lang="en-US" sz="1400" b="1" dirty="0">
                <a:latin typeface="Arial"/>
                <a:cs typeface="Arial" pitchFamily="34"/>
              </a:rPr>
              <a:t> </a:t>
            </a:r>
            <a:r>
              <a:rPr lang="en-US" sz="1400" b="1" dirty="0" err="1">
                <a:latin typeface="Arial"/>
                <a:cs typeface="Arial" pitchFamily="34"/>
              </a:rPr>
              <a:t>chiếu</a:t>
            </a:r>
            <a:r>
              <a:rPr lang="en-US" sz="1400" b="1" dirty="0">
                <a:latin typeface="Arial"/>
                <a:cs typeface="Arial" pitchFamily="34"/>
              </a:rPr>
              <a:t> </a:t>
            </a:r>
            <a:r>
              <a:rPr lang="en-US" sz="1400" b="1" dirty="0" err="1">
                <a:latin typeface="Arial"/>
                <a:cs typeface="Arial" pitchFamily="34"/>
              </a:rPr>
              <a:t>sáng</a:t>
            </a:r>
            <a:r>
              <a:rPr lang="en-US" sz="1400" b="1" dirty="0">
                <a:latin typeface="Arial"/>
                <a:cs typeface="Arial" pitchFamily="34"/>
              </a:rPr>
              <a:t> </a:t>
            </a:r>
            <a:r>
              <a:rPr lang="en-US" sz="1400" dirty="0" err="1">
                <a:latin typeface="Arial"/>
                <a:cs typeface="Arial" pitchFamily="34"/>
              </a:rPr>
              <a:t>bên</a:t>
            </a:r>
            <a:r>
              <a:rPr lang="en-US" sz="1400" dirty="0">
                <a:latin typeface="Arial"/>
                <a:cs typeface="Arial" pitchFamily="34"/>
              </a:rPr>
              <a:t> </a:t>
            </a:r>
            <a:r>
              <a:rPr lang="en-US" sz="1400" dirty="0" err="1">
                <a:latin typeface="Arial"/>
                <a:cs typeface="Arial" pitchFamily="34"/>
              </a:rPr>
              <a:t>trong</a:t>
            </a:r>
            <a:r>
              <a:rPr lang="en-US" sz="1400" dirty="0">
                <a:latin typeface="Arial"/>
                <a:cs typeface="Arial" pitchFamily="34"/>
              </a:rPr>
              <a:t>.</a:t>
            </a:r>
          </a:p>
          <a:p>
            <a:pPr marL="139702" lvl="0" indent="0">
              <a:lnSpc>
                <a:spcPct val="120000"/>
              </a:lnSpc>
              <a:buNone/>
            </a:pPr>
            <a:endParaRPr lang="en-VN" sz="1400" dirty="0">
              <a:latin typeface="Arial"/>
              <a:cs typeface="Arial" pitchFamily="34"/>
            </a:endParaRPr>
          </a:p>
        </p:txBody>
      </p:sp>
      <p:sp>
        <p:nvSpPr>
          <p:cNvPr id="4" name="TextBox 4">
            <a:extLst>
              <a:ext uri="{FF2B5EF4-FFF2-40B4-BE49-F238E27FC236}">
                <a16:creationId xmlns:a16="http://schemas.microsoft.com/office/drawing/2014/main" id="{1D419258-3549-EB90-57DB-C1870C6720F9}"/>
              </a:ext>
            </a:extLst>
          </p:cNvPr>
          <p:cNvSpPr txBox="1"/>
          <p:nvPr/>
        </p:nvSpPr>
        <p:spPr>
          <a:xfrm>
            <a:off x="718458" y="3526191"/>
            <a:ext cx="7962476" cy="1169551"/>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vi-VN" sz="1400" b="1" i="0" u="none" strike="noStrike" kern="0" cap="none" spc="0" baseline="0">
                <a:solidFill>
                  <a:srgbClr val="33696C"/>
                </a:solidFill>
                <a:uFillTx/>
                <a:latin typeface="Arial" pitchFamily="34"/>
                <a:ea typeface="Arial"/>
                <a:cs typeface="Arial"/>
              </a:rPr>
              <a:t>Kết quả tiết kiệm năng lượng (chỉ áp dụng VFD trên máy phun</a:t>
            </a:r>
            <a:r>
              <a:rPr lang="en-US" sz="1400" b="1" i="0" u="none" strike="noStrike" kern="0" cap="none" spc="0" baseline="0">
                <a:solidFill>
                  <a:srgbClr val="33696C"/>
                </a:solidFill>
                <a:uFillTx/>
                <a:latin typeface="Arial"/>
                <a:ea typeface="Arial"/>
                <a:cs typeface="Arial"/>
              </a:rPr>
              <a:t>)</a:t>
            </a:r>
          </a:p>
          <a:p>
            <a:pPr marL="285750" marR="0" lvl="0" indent="-285750" algn="l" defTabSz="914400" rtl="0" fontAlgn="auto" hangingPunct="1">
              <a:lnSpc>
                <a:spcPct val="100000"/>
              </a:lnSpc>
              <a:spcBef>
                <a:spcPts val="0"/>
              </a:spcBef>
              <a:spcAft>
                <a:spcPts val="0"/>
              </a:spcAft>
              <a:buClr>
                <a:srgbClr val="000000"/>
              </a:buClr>
              <a:buSzPct val="100000"/>
              <a:buFont typeface="Wingdings" pitchFamily="2"/>
              <a:buChar char="§"/>
              <a:tabLst/>
              <a:defRPr sz="1800" b="0" i="0" u="none" strike="noStrike" kern="0" cap="none" spc="0" baseline="0">
                <a:solidFill>
                  <a:srgbClr val="000000"/>
                </a:solidFill>
                <a:uFillTx/>
              </a:defRPr>
            </a:pPr>
            <a:r>
              <a:rPr lang="vi-VN" sz="1400" b="1" i="0" u="none" strike="noStrike" kern="0" cap="none" spc="0" baseline="0">
                <a:solidFill>
                  <a:srgbClr val="000000"/>
                </a:solidFill>
                <a:uFillTx/>
                <a:latin typeface="Arial" pitchFamily="34"/>
                <a:ea typeface="Arial"/>
                <a:cs typeface="Arial"/>
              </a:rPr>
              <a:t>Tiết kiệm năng lượng: </a:t>
            </a:r>
            <a:r>
              <a:rPr lang="vi-VN" sz="1400" b="0" i="0" u="none" strike="noStrike" kern="0" cap="none" spc="0" baseline="0">
                <a:solidFill>
                  <a:srgbClr val="000000"/>
                </a:solidFill>
                <a:uFillTx/>
                <a:latin typeface="Arial" pitchFamily="34"/>
                <a:ea typeface="Arial"/>
                <a:cs typeface="Arial"/>
              </a:rPr>
              <a:t>gần 716 triệu đồng/năm (dựa trên giá điện 968 đồng/kWh) – nguồn: </a:t>
            </a:r>
            <a:r>
              <a:rPr lang="vi-VN" sz="1400" b="1" i="0" u="none" strike="noStrike" kern="0" cap="none" spc="0" baseline="0">
                <a:solidFill>
                  <a:srgbClr val="000000"/>
                </a:solidFill>
                <a:uFillTx/>
                <a:latin typeface="Arial" pitchFamily="34"/>
                <a:ea typeface="Arial"/>
                <a:cs typeface="Arial"/>
              </a:rPr>
              <a:t>vneec.gov.vn Chi phí đầu tư VFD: </a:t>
            </a:r>
            <a:r>
              <a:rPr lang="vi-VN" sz="1400" b="0" i="0" u="none" strike="noStrike" kern="0" cap="none" spc="0" baseline="0">
                <a:solidFill>
                  <a:srgbClr val="000000"/>
                </a:solidFill>
                <a:uFillTx/>
                <a:latin typeface="Arial" pitchFamily="34"/>
                <a:ea typeface="Arial"/>
                <a:cs typeface="Arial"/>
              </a:rPr>
              <a:t>Chi phí đầu tư thấp – cụ thể không được công ty tiết lộ. Giá thị trường dao động từ</a:t>
            </a:r>
            <a:r>
              <a:rPr lang="vi-VN" sz="1400" b="1" i="0" u="none" strike="noStrike" kern="0" cap="none" spc="0" baseline="0">
                <a:solidFill>
                  <a:srgbClr val="000000"/>
                </a:solidFill>
                <a:uFillTx/>
                <a:latin typeface="Arial" pitchFamily="34"/>
                <a:ea typeface="Arial"/>
                <a:cs typeface="Arial"/>
              </a:rPr>
              <a:t> 20–60 triệu đồng/máy. Thời gian hoàn vốn ước tính: </a:t>
            </a:r>
            <a:r>
              <a:rPr lang="vi-VN" sz="1400" b="0" i="0" u="none" strike="noStrike" kern="0" cap="none" spc="0" baseline="0">
                <a:solidFill>
                  <a:srgbClr val="000000"/>
                </a:solidFill>
                <a:uFillTx/>
                <a:latin typeface="Arial" pitchFamily="34"/>
                <a:ea typeface="Arial"/>
                <a:cs typeface="Arial"/>
              </a:rPr>
              <a:t>Ngắn</a:t>
            </a:r>
            <a:r>
              <a:rPr lang="vi-VN" sz="1400" b="1" i="0" u="none" strike="noStrike" kern="0" cap="none" spc="0" baseline="0">
                <a:solidFill>
                  <a:srgbClr val="000000"/>
                </a:solidFill>
                <a:uFillTx/>
                <a:latin typeface="Arial" pitchFamily="34"/>
                <a:ea typeface="Arial"/>
                <a:cs typeface="Arial"/>
              </a:rPr>
              <a:t> (có thể &lt;1,5 năm) </a:t>
            </a:r>
            <a:r>
              <a:rPr lang="vi-VN" sz="1400" b="0" i="0" u="none" strike="noStrike" kern="0" cap="none" spc="0" baseline="0">
                <a:solidFill>
                  <a:srgbClr val="000000"/>
                </a:solidFill>
                <a:uFillTx/>
                <a:latin typeface="Arial" pitchFamily="34"/>
                <a:ea typeface="Arial"/>
                <a:cs typeface="Arial"/>
              </a:rPr>
              <a:t>đối với thành phần </a:t>
            </a:r>
            <a:r>
              <a:rPr lang="vi-VN" sz="1400" b="1" i="0" u="none" strike="noStrike" kern="0" cap="none" spc="0" baseline="0">
                <a:solidFill>
                  <a:srgbClr val="000000"/>
                </a:solidFill>
                <a:uFillTx/>
                <a:latin typeface="Arial" pitchFamily="34"/>
                <a:ea typeface="Arial"/>
                <a:cs typeface="Arial"/>
              </a:rPr>
              <a:t>VFD. Tiết kiệm điện: </a:t>
            </a:r>
            <a:r>
              <a:rPr lang="vi-VN" sz="1400" b="0" i="0" u="none" strike="noStrike" kern="0" cap="none" spc="0" baseline="0">
                <a:solidFill>
                  <a:srgbClr val="000000"/>
                </a:solidFill>
                <a:uFillTx/>
                <a:latin typeface="Arial" pitchFamily="34"/>
                <a:ea typeface="Arial"/>
                <a:cs typeface="Arial"/>
              </a:rPr>
              <a:t>khoảng 20–30%.</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51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8D6E9D-23BD-93AB-9FF9-0D0A784AB22E}"/>
              </a:ext>
            </a:extLst>
          </p:cNvPr>
          <p:cNvSpPr txBox="1">
            <a:spLocks noGrp="1"/>
          </p:cNvSpPr>
          <p:nvPr>
            <p:ph type="title"/>
          </p:nvPr>
        </p:nvSpPr>
        <p:spPr>
          <a:xfrm>
            <a:off x="457200" y="910228"/>
            <a:ext cx="8229600" cy="371475"/>
          </a:xfrm>
          <a:prstGeom prst="rect">
            <a:avLst/>
          </a:prstGeom>
          <a:noFill/>
          <a:ln>
            <a:noFill/>
          </a:ln>
        </p:spPr>
        <p:txBody>
          <a:bodyPr vert="horz" wrap="square" lIns="91421" tIns="91421" rIns="91421" bIns="91421" anchor="ctr" anchorCtr="1" compatLnSpc="1">
            <a:noAutofit/>
          </a:bodyPr>
          <a:lstStyle/>
          <a:p>
            <a:pPr lvl="0" algn="ctr"/>
            <a:r>
              <a:rPr lang="en-US" sz="2400" b="1" dirty="0" err="1">
                <a:solidFill>
                  <a:srgbClr val="337177"/>
                </a:solidFill>
                <a:latin typeface="Arial"/>
                <a:cs typeface="Arial" pitchFamily="34"/>
              </a:rPr>
              <a:t>Ví</a:t>
            </a:r>
            <a:r>
              <a:rPr lang="en-US" sz="2400" b="1" dirty="0">
                <a:solidFill>
                  <a:srgbClr val="337177"/>
                </a:solidFill>
                <a:latin typeface="Arial"/>
                <a:cs typeface="Arial" pitchFamily="34"/>
              </a:rPr>
              <a:t> </a:t>
            </a:r>
            <a:r>
              <a:rPr lang="en-US" sz="2400" b="1" dirty="0" err="1">
                <a:solidFill>
                  <a:srgbClr val="337177"/>
                </a:solidFill>
                <a:latin typeface="Arial"/>
                <a:cs typeface="Arial" pitchFamily="34"/>
              </a:rPr>
              <a:t>dụ</a:t>
            </a:r>
            <a:r>
              <a:rPr lang="en-US" sz="2400" b="1" dirty="0">
                <a:solidFill>
                  <a:srgbClr val="337177"/>
                </a:solidFill>
                <a:latin typeface="Arial"/>
                <a:cs typeface="Arial" pitchFamily="34"/>
              </a:rPr>
              <a:t> 3</a:t>
            </a:r>
          </a:p>
        </p:txBody>
      </p:sp>
      <p:sp>
        <p:nvSpPr>
          <p:cNvPr id="3" name="Text Placeholder 4">
            <a:extLst>
              <a:ext uri="{FF2B5EF4-FFF2-40B4-BE49-F238E27FC236}">
                <a16:creationId xmlns:a16="http://schemas.microsoft.com/office/drawing/2014/main" id="{F8D5F9B3-B3D8-5595-EB90-0017BDAD5297}"/>
              </a:ext>
            </a:extLst>
          </p:cNvPr>
          <p:cNvSpPr txBox="1">
            <a:spLocks noGrp="1"/>
          </p:cNvSpPr>
          <p:nvPr>
            <p:ph type="body" idx="4294967295"/>
          </p:nvPr>
        </p:nvSpPr>
        <p:spPr>
          <a:xfrm>
            <a:off x="457200" y="1281703"/>
            <a:ext cx="8229600" cy="3703638"/>
          </a:xfrm>
          <a:prstGeom prst="rect">
            <a:avLst/>
          </a:prstGeom>
          <a:noFill/>
          <a:ln>
            <a:noFill/>
          </a:ln>
        </p:spPr>
        <p:txBody>
          <a:bodyPr vert="horz" wrap="square" lIns="91421" tIns="91421" rIns="91421" bIns="91421" anchor="t" anchorCtr="0" compatLnSpc="1">
            <a:noAutofit/>
          </a:bodyPr>
          <a:lstStyle/>
          <a:p>
            <a:pPr marL="139702" lvl="0" indent="0">
              <a:lnSpc>
                <a:spcPct val="150000"/>
              </a:lnSpc>
              <a:buNone/>
            </a:pPr>
            <a:r>
              <a:rPr lang="en-US" sz="1400" b="1" dirty="0">
                <a:solidFill>
                  <a:srgbClr val="337177"/>
                </a:solidFill>
                <a:latin typeface="Arial"/>
                <a:cs typeface="Arial" pitchFamily="34"/>
              </a:rPr>
              <a:t>Công ty </a:t>
            </a:r>
            <a:r>
              <a:rPr lang="en-US" sz="1400" b="1" dirty="0" err="1">
                <a:solidFill>
                  <a:srgbClr val="337177"/>
                </a:solidFill>
                <a:latin typeface="Arial"/>
                <a:cs typeface="Arial" pitchFamily="34"/>
              </a:rPr>
              <a:t>Nhựa</a:t>
            </a:r>
            <a:r>
              <a:rPr lang="en-US" sz="1400" b="1" dirty="0">
                <a:solidFill>
                  <a:srgbClr val="337177"/>
                </a:solidFill>
                <a:latin typeface="Arial"/>
                <a:cs typeface="Arial" pitchFamily="34"/>
              </a:rPr>
              <a:t> Bình Minh:</a:t>
            </a:r>
            <a:endParaRPr lang="en-US" sz="1400" b="1" dirty="0">
              <a:latin typeface="Arial"/>
              <a:cs typeface="Arial" pitchFamily="34"/>
            </a:endParaRPr>
          </a:p>
          <a:p>
            <a:pPr lvl="0">
              <a:lnSpc>
                <a:spcPct val="150000"/>
              </a:lnSpc>
              <a:buFont typeface="Wingdings" pitchFamily="2"/>
              <a:buChar char="Ø"/>
            </a:pPr>
            <a:r>
              <a:rPr lang="vi-VN" sz="1400" b="1" dirty="0">
                <a:latin typeface="Arial" pitchFamily="34"/>
                <a:cs typeface="Arial" pitchFamily="34"/>
              </a:rPr>
              <a:t>Ứng dụng hệ thống SCADA </a:t>
            </a:r>
            <a:r>
              <a:rPr lang="vi-VN" sz="1400" dirty="0">
                <a:latin typeface="Arial" pitchFamily="34"/>
                <a:cs typeface="Arial" pitchFamily="34"/>
              </a:rPr>
              <a:t>(Supervisory Control and Data Acquisition) là hệ thống giám sát, điều khiển và thu thập dữ liệu tự động trong hệ thống trộn nguyên liệu đầu vào. SCADA điều khiển van định lượng, cân điện tử và máy trộn theo công thức trộn được lập trình sẵn Kiểm soát chặt chẽ tỷ lệ thành phần, tốc độ trộn, nhiệt độ trộn, thời gian đảm bảo chất lượng đồng đều</a:t>
            </a:r>
            <a:r>
              <a:rPr lang="vi-VN" sz="1400" b="1" dirty="0">
                <a:latin typeface="Arial" pitchFamily="34"/>
                <a:cs typeface="Arial" pitchFamily="34"/>
              </a:rPr>
              <a:t>. </a:t>
            </a:r>
            <a:r>
              <a:rPr lang="vi-VN" sz="1400" dirty="0">
                <a:latin typeface="Arial" pitchFamily="34"/>
                <a:cs typeface="Arial" pitchFamily="34"/>
              </a:rPr>
              <a:t>Đầu tư máy ép phun sử dụng động cơ servo thay vì máy ép thủy lực truyền thống. Nhờ hệ số điều khiển chính xác trong quá trình sản xuất và chỉ hoạt động dưới tải thay vì vận hành liên tục như máy ép thủy lực, máy ép phun sử dụng động cơ servo có khả năng tiết kiệm </a:t>
            </a:r>
            <a:r>
              <a:rPr lang="vi-VN" sz="1400" b="1" dirty="0">
                <a:latin typeface="Arial" pitchFamily="34"/>
                <a:cs typeface="Arial" pitchFamily="34"/>
              </a:rPr>
              <a:t>30-50% điện năng </a:t>
            </a:r>
            <a:r>
              <a:rPr lang="vi-VN" sz="1400" dirty="0">
                <a:latin typeface="Arial" pitchFamily="34"/>
                <a:cs typeface="Arial" pitchFamily="34"/>
              </a:rPr>
              <a:t>tiêu thụ.</a:t>
            </a:r>
            <a:r>
              <a:rPr lang="vi-VN" sz="1400" b="1" dirty="0">
                <a:latin typeface="Arial" pitchFamily="34"/>
                <a:cs typeface="Arial" pitchFamily="34"/>
              </a:rPr>
              <a:t>  </a:t>
            </a:r>
            <a:r>
              <a:rPr lang="vi-VN" sz="1400" dirty="0">
                <a:latin typeface="Arial" pitchFamily="34"/>
                <a:cs typeface="Arial" pitchFamily="34"/>
              </a:rPr>
              <a:t>Hiệu quả đạt được của công ty là </a:t>
            </a:r>
            <a:r>
              <a:rPr lang="vi-VN" sz="1400" b="1" dirty="0">
                <a:latin typeface="Arial" pitchFamily="34"/>
                <a:cs typeface="Arial" pitchFamily="34"/>
              </a:rPr>
              <a:t>tiết kiệm 30-50</a:t>
            </a:r>
            <a:r>
              <a:rPr lang="vi-VN" sz="1400" dirty="0">
                <a:latin typeface="Arial" pitchFamily="34"/>
                <a:cs typeface="Arial" pitchFamily="34"/>
              </a:rPr>
              <a:t>% điện năng tiêu thụ của quá trình ép nhựa và Tăng độ chính xác, giảm lỗi kỹ thuật và tối ưu hóa quy trình sản xuất</a:t>
            </a:r>
            <a:endParaRPr lang="en-US" sz="1400" dirty="0">
              <a:latin typeface="Arial"/>
              <a:cs typeface="Arial" pitchFamily="34"/>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515">
    <p:spTree>
      <p:nvGrpSpPr>
        <p:cNvPr id="1" name=""/>
        <p:cNvGrpSpPr/>
        <p:nvPr/>
      </p:nvGrpSpPr>
      <p:grpSpPr>
        <a:xfrm>
          <a:off x="0" y="0"/>
          <a:ext cx="0" cy="0"/>
          <a:chOff x="0" y="0"/>
          <a:chExt cx="0" cy="0"/>
        </a:xfrm>
      </p:grpSpPr>
      <p:sp>
        <p:nvSpPr>
          <p:cNvPr id="2" name="Text Placeholder 2">
            <a:extLst>
              <a:ext uri="{FF2B5EF4-FFF2-40B4-BE49-F238E27FC236}">
                <a16:creationId xmlns:a16="http://schemas.microsoft.com/office/drawing/2014/main" id="{498DC979-A38E-C570-A1B5-4D9B520F8114}"/>
              </a:ext>
            </a:extLst>
          </p:cNvPr>
          <p:cNvSpPr txBox="1">
            <a:spLocks noGrp="1"/>
          </p:cNvSpPr>
          <p:nvPr>
            <p:ph type="body" idx="4294967295"/>
          </p:nvPr>
        </p:nvSpPr>
        <p:spPr>
          <a:xfrm>
            <a:off x="635725" y="1885645"/>
            <a:ext cx="7872549" cy="477060"/>
          </a:xfrm>
          <a:prstGeom prst="rect">
            <a:avLst/>
          </a:prstGeom>
          <a:noFill/>
          <a:ln>
            <a:noFill/>
          </a:ln>
        </p:spPr>
        <p:txBody>
          <a:bodyPr vert="horz" wrap="square" lIns="91421" tIns="91421" rIns="91421" bIns="91421" anchor="t" anchorCtr="0" compatLnSpc="1">
            <a:normAutofit fontScale="92500" lnSpcReduction="20000"/>
          </a:bodyPr>
          <a:lstStyle/>
          <a:p>
            <a:pPr marL="0" lvl="0" indent="0">
              <a:buNone/>
            </a:pPr>
            <a:r>
              <a:rPr lang="vi-VN" sz="1400" dirty="0">
                <a:latin typeface="Arial" pitchFamily="34"/>
                <a:cs typeface="Arial" pitchFamily="34"/>
              </a:rPr>
              <a:t>Mức đầu tư: Trung bình Phần mềm SCADA + PLC: $20,000–$50,000 Tích hợp với máy trộn/cân/van hiện có Kỹ thuật, vận hành và đào tạo</a:t>
            </a:r>
            <a:endParaRPr lang="en-VN" sz="1400" dirty="0">
              <a:latin typeface="Arial"/>
              <a:cs typeface="Arial" pitchFamily="34"/>
            </a:endParaRPr>
          </a:p>
        </p:txBody>
      </p:sp>
      <p:sp>
        <p:nvSpPr>
          <p:cNvPr id="6" name="Title 1">
            <a:extLst>
              <a:ext uri="{FF2B5EF4-FFF2-40B4-BE49-F238E27FC236}">
                <a16:creationId xmlns:a16="http://schemas.microsoft.com/office/drawing/2014/main" id="{56C201F4-583C-9B4F-E3DC-081423A883E4}"/>
              </a:ext>
            </a:extLst>
          </p:cNvPr>
          <p:cNvSpPr txBox="1">
            <a:spLocks noGrp="1"/>
          </p:cNvSpPr>
          <p:nvPr>
            <p:ph type="title"/>
          </p:nvPr>
        </p:nvSpPr>
        <p:spPr>
          <a:xfrm>
            <a:off x="462992" y="885999"/>
            <a:ext cx="8229600" cy="371475"/>
          </a:xfrm>
          <a:prstGeom prst="rect">
            <a:avLst/>
          </a:prstGeom>
          <a:noFill/>
          <a:ln>
            <a:noFill/>
          </a:ln>
        </p:spPr>
        <p:txBody>
          <a:bodyPr vert="horz" wrap="square" lIns="91421" tIns="91421" rIns="91421" bIns="91421" anchor="ctr" anchorCtr="1" compatLnSpc="1">
            <a:noAutofit/>
          </a:bodyPr>
          <a:lstStyle/>
          <a:p>
            <a:pPr lvl="0" algn="ctr"/>
            <a:r>
              <a:rPr lang="en-US" sz="2400" b="1" dirty="0" err="1">
                <a:solidFill>
                  <a:srgbClr val="33696C"/>
                </a:solidFill>
                <a:latin typeface="Arial"/>
                <a:cs typeface="Arial" pitchFamily="34"/>
              </a:rPr>
              <a:t>Phân</a:t>
            </a:r>
            <a:r>
              <a:rPr lang="en-US" sz="2400" b="1" dirty="0">
                <a:solidFill>
                  <a:srgbClr val="33696C"/>
                </a:solidFill>
                <a:latin typeface="Arial"/>
                <a:cs typeface="Arial" pitchFamily="34"/>
              </a:rPr>
              <a:t> </a:t>
            </a:r>
            <a:r>
              <a:rPr lang="en-US" sz="2400" b="1" dirty="0" err="1">
                <a:solidFill>
                  <a:srgbClr val="33696C"/>
                </a:solidFill>
                <a:latin typeface="Arial"/>
                <a:cs typeface="Arial" pitchFamily="34"/>
              </a:rPr>
              <a:t>tích</a:t>
            </a:r>
            <a:r>
              <a:rPr lang="en-US" sz="2400" b="1" dirty="0">
                <a:solidFill>
                  <a:srgbClr val="33696C"/>
                </a:solidFill>
                <a:latin typeface="Arial"/>
                <a:cs typeface="Arial" pitchFamily="34"/>
              </a:rPr>
              <a:t> chi </a:t>
            </a:r>
            <a:r>
              <a:rPr lang="en-US" sz="2400" b="1" dirty="0" err="1">
                <a:solidFill>
                  <a:srgbClr val="33696C"/>
                </a:solidFill>
                <a:latin typeface="Arial"/>
                <a:cs typeface="Arial" pitchFamily="34"/>
              </a:rPr>
              <a:t>phí</a:t>
            </a:r>
            <a:r>
              <a:rPr lang="en-US" sz="2400" b="1" dirty="0">
                <a:solidFill>
                  <a:srgbClr val="33696C"/>
                </a:solidFill>
                <a:latin typeface="Arial"/>
                <a:cs typeface="Arial" pitchFamily="34"/>
              </a:rPr>
              <a:t> – </a:t>
            </a:r>
            <a:r>
              <a:rPr lang="en-US" sz="2400" b="1" dirty="0" err="1">
                <a:solidFill>
                  <a:srgbClr val="33696C"/>
                </a:solidFill>
                <a:latin typeface="Arial"/>
                <a:cs typeface="Arial" pitchFamily="34"/>
              </a:rPr>
              <a:t>lợi</a:t>
            </a:r>
            <a:r>
              <a:rPr lang="en-US" sz="2400" b="1" dirty="0">
                <a:solidFill>
                  <a:srgbClr val="33696C"/>
                </a:solidFill>
                <a:latin typeface="Arial"/>
                <a:cs typeface="Arial" pitchFamily="34"/>
              </a:rPr>
              <a:t> </a:t>
            </a:r>
            <a:r>
              <a:rPr lang="en-US" sz="2400" b="1" dirty="0" err="1">
                <a:solidFill>
                  <a:srgbClr val="33696C"/>
                </a:solidFill>
                <a:latin typeface="Arial"/>
                <a:cs typeface="Arial" pitchFamily="34"/>
              </a:rPr>
              <a:t>ích</a:t>
            </a:r>
            <a:r>
              <a:rPr lang="en-US" sz="2400" b="1" dirty="0">
                <a:solidFill>
                  <a:srgbClr val="33696C"/>
                </a:solidFill>
                <a:latin typeface="Arial"/>
                <a:cs typeface="Arial" pitchFamily="34"/>
              </a:rPr>
              <a:t> </a:t>
            </a:r>
            <a:r>
              <a:rPr lang="en-US" sz="2400" b="1" dirty="0" err="1">
                <a:solidFill>
                  <a:srgbClr val="33696C"/>
                </a:solidFill>
                <a:latin typeface="Arial"/>
                <a:cs typeface="Arial" pitchFamily="34"/>
              </a:rPr>
              <a:t>Ví</a:t>
            </a:r>
            <a:r>
              <a:rPr lang="en-US" sz="2400" b="1" dirty="0">
                <a:solidFill>
                  <a:srgbClr val="33696C"/>
                </a:solidFill>
                <a:latin typeface="Arial"/>
                <a:cs typeface="Arial" pitchFamily="34"/>
              </a:rPr>
              <a:t> </a:t>
            </a:r>
            <a:r>
              <a:rPr lang="en-US" sz="2400" b="1" dirty="0" err="1">
                <a:solidFill>
                  <a:srgbClr val="33696C"/>
                </a:solidFill>
                <a:latin typeface="Arial"/>
                <a:cs typeface="Arial" pitchFamily="34"/>
              </a:rPr>
              <a:t>dụ</a:t>
            </a:r>
            <a:r>
              <a:rPr lang="en-US" sz="2400" b="1" dirty="0">
                <a:solidFill>
                  <a:srgbClr val="33696C"/>
                </a:solidFill>
                <a:latin typeface="Arial"/>
                <a:cs typeface="Arial" pitchFamily="34"/>
              </a:rPr>
              <a:t> 3 (1)</a:t>
            </a:r>
            <a:endParaRPr lang="en-VN" sz="2400" b="1" dirty="0">
              <a:solidFill>
                <a:srgbClr val="33696C"/>
              </a:solidFill>
              <a:latin typeface="Arial"/>
              <a:cs typeface="Arial" pitchFamily="34"/>
            </a:endParaRPr>
          </a:p>
        </p:txBody>
      </p:sp>
      <p:graphicFrame>
        <p:nvGraphicFramePr>
          <p:cNvPr id="3" name="Table 3">
            <a:extLst>
              <a:ext uri="{FF2B5EF4-FFF2-40B4-BE49-F238E27FC236}">
                <a16:creationId xmlns:a16="http://schemas.microsoft.com/office/drawing/2014/main" id="{E27F7790-8B2F-D94F-72E6-FD28E9AC0FAE}"/>
              </a:ext>
            </a:extLst>
          </p:cNvPr>
          <p:cNvGraphicFramePr>
            <a:graphicFrameLocks noGrp="1"/>
          </p:cNvGraphicFramePr>
          <p:nvPr>
            <p:extLst>
              <p:ext uri="{D42A27DB-BD31-4B8C-83A1-F6EECF244321}">
                <p14:modId xmlns:p14="http://schemas.microsoft.com/office/powerpoint/2010/main" val="4087531113"/>
              </p:ext>
            </p:extLst>
          </p:nvPr>
        </p:nvGraphicFramePr>
        <p:xfrm>
          <a:off x="1992296" y="2670482"/>
          <a:ext cx="6787526" cy="1920240"/>
        </p:xfrm>
        <a:graphic>
          <a:graphicData uri="http://schemas.openxmlformats.org/drawingml/2006/table">
            <a:tbl>
              <a:tblPr>
                <a:effectLst/>
              </a:tblPr>
              <a:tblGrid>
                <a:gridCol w="1953213">
                  <a:extLst>
                    <a:ext uri="{9D8B030D-6E8A-4147-A177-3AD203B41FA5}">
                      <a16:colId xmlns:a16="http://schemas.microsoft.com/office/drawing/2014/main" val="1188338392"/>
                    </a:ext>
                  </a:extLst>
                </a:gridCol>
                <a:gridCol w="4834313">
                  <a:extLst>
                    <a:ext uri="{9D8B030D-6E8A-4147-A177-3AD203B41FA5}">
                      <a16:colId xmlns:a16="http://schemas.microsoft.com/office/drawing/2014/main" val="3685106540"/>
                    </a:ext>
                  </a:extLst>
                </a:gridCol>
              </a:tblGrid>
              <a:tr h="0">
                <a:tc>
                  <a:txBody>
                    <a:bodyPr/>
                    <a:lstStyle/>
                    <a:p>
                      <a:pPr lvl="0"/>
                      <a:r>
                        <a:rPr lang="en-US" sz="1200" b="1">
                          <a:latin typeface="Arial" panose="020B0604020202020204" pitchFamily="34" charset="0"/>
                          <a:cs typeface="Arial" panose="020B0604020202020204" pitchFamily="34" charset="0"/>
                        </a:rPr>
                        <a:t>Tiêu chí</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sz="1200" b="1">
                          <a:latin typeface="Arial" panose="020B0604020202020204" pitchFamily="34" charset="0"/>
                          <a:cs typeface="Arial" panose="020B0604020202020204" pitchFamily="34" charset="0"/>
                        </a:rPr>
                        <a:t>Đánh giá</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55102417"/>
                  </a:ext>
                </a:extLst>
              </a:tr>
              <a:tr h="0">
                <a:tc>
                  <a:txBody>
                    <a:bodyPr/>
                    <a:lstStyle/>
                    <a:p>
                      <a:pPr lvl="0"/>
                      <a:r>
                        <a:rPr lang="en-US" sz="1200">
                          <a:latin typeface="Arial" panose="020B0604020202020204" pitchFamily="34" charset="0"/>
                          <a:cs typeface="Arial" panose="020B0604020202020204" pitchFamily="34" charset="0"/>
                        </a:rPr>
                        <a:t>Chi phí vốn</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sz="1200" dirty="0">
                          <a:latin typeface="Arial" panose="020B0604020202020204" pitchFamily="34" charset="0"/>
                          <a:cs typeface="Arial" panose="020B0604020202020204" pitchFamily="34" charset="0"/>
                        </a:rPr>
                        <a:t>Trung </a:t>
                      </a:r>
                      <a:r>
                        <a:rPr lang="en-US" sz="1200" dirty="0" err="1">
                          <a:latin typeface="Arial" panose="020B0604020202020204" pitchFamily="34" charset="0"/>
                          <a:cs typeface="Arial" panose="020B0604020202020204" pitchFamily="34" charset="0"/>
                        </a:rPr>
                        <a:t>bình</a:t>
                      </a:r>
                      <a:endParaRPr lang="en-US" sz="1200" dirty="0">
                        <a:latin typeface="Arial" panose="020B0604020202020204" pitchFamily="34" charset="0"/>
                        <a:cs typeface="Arial" panose="020B0604020202020204" pitchFamily="34" charset="0"/>
                      </a:endParaRP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46913282"/>
                  </a:ext>
                </a:extLst>
              </a:tr>
              <a:tr h="0">
                <a:tc>
                  <a:txBody>
                    <a:bodyPr/>
                    <a:lstStyle/>
                    <a:p>
                      <a:pPr lvl="0"/>
                      <a:r>
                        <a:rPr lang="vi-VN" sz="1200">
                          <a:latin typeface="Arial" panose="020B0604020202020204" pitchFamily="34" charset="0"/>
                          <a:cs typeface="Arial" panose="020B0604020202020204" pitchFamily="34" charset="0"/>
                        </a:rPr>
                        <a:t>Tiết kiệm năng lượng</a:t>
                      </a:r>
                      <a:endParaRPr lang="en-US" sz="1200">
                        <a:latin typeface="Arial" panose="020B0604020202020204" pitchFamily="34" charset="0"/>
                        <a:cs typeface="Arial" panose="020B0604020202020204" pitchFamily="34" charset="0"/>
                      </a:endParaRP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sz="1200">
                          <a:latin typeface="Arial" panose="020B0604020202020204" pitchFamily="34" charset="0"/>
                          <a:cs typeface="Arial" panose="020B0604020202020204" pitchFamily="34" charset="0"/>
                        </a:rPr>
                        <a:t>Thấp–Trung bình (gián tiếp)</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17991603"/>
                  </a:ext>
                </a:extLst>
              </a:tr>
              <a:tr h="0">
                <a:tc>
                  <a:txBody>
                    <a:bodyPr/>
                    <a:lstStyle/>
                    <a:p>
                      <a:pPr lvl="0"/>
                      <a:r>
                        <a:rPr lang="en-US" sz="1200">
                          <a:latin typeface="Arial" panose="020B0604020202020204" pitchFamily="34" charset="0"/>
                          <a:cs typeface="Arial" panose="020B0604020202020204" pitchFamily="34" charset="0"/>
                        </a:rPr>
                        <a:t>Tiết kiệm vật liệu</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sz="1200">
                          <a:latin typeface="Arial" panose="020B0604020202020204" pitchFamily="34" charset="0"/>
                          <a:cs typeface="Arial" panose="020B0604020202020204" pitchFamily="34" charset="0"/>
                        </a:rPr>
                        <a:t>Trung bình–Cao</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95281803"/>
                  </a:ext>
                </a:extLst>
              </a:tr>
              <a:tr h="0">
                <a:tc>
                  <a:txBody>
                    <a:bodyPr/>
                    <a:lstStyle/>
                    <a:p>
                      <a:pPr lvl="0"/>
                      <a:r>
                        <a:rPr lang="vi-VN" sz="1200">
                          <a:latin typeface="Arial" panose="020B0604020202020204" pitchFamily="34" charset="0"/>
                          <a:cs typeface="Arial" panose="020B0604020202020204" pitchFamily="34" charset="0"/>
                        </a:rPr>
                        <a:t>Cải tiến chất lượng</a:t>
                      </a:r>
                      <a:endParaRPr lang="en-US" sz="1200">
                        <a:latin typeface="Arial" panose="020B0604020202020204" pitchFamily="34" charset="0"/>
                        <a:cs typeface="Arial" panose="020B0604020202020204" pitchFamily="34" charset="0"/>
                      </a:endParaRP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sz="1200">
                          <a:latin typeface="Arial" panose="020B0604020202020204" pitchFamily="34" charset="0"/>
                          <a:cs typeface="Arial" panose="020B0604020202020204" pitchFamily="34" charset="0"/>
                        </a:rPr>
                        <a:t>Cao</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42320462"/>
                  </a:ext>
                </a:extLst>
              </a:tr>
              <a:tr h="0">
                <a:tc>
                  <a:txBody>
                    <a:bodyPr/>
                    <a:lstStyle/>
                    <a:p>
                      <a:pPr lvl="0"/>
                      <a:r>
                        <a:rPr lang="en-US" sz="1200">
                          <a:latin typeface="Arial" panose="020B0604020202020204" pitchFamily="34" charset="0"/>
                          <a:cs typeface="Arial" panose="020B0604020202020204" pitchFamily="34" charset="0"/>
                        </a:rPr>
                        <a:t>Thời gian hoàn vốn</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sz="1200">
                          <a:latin typeface="Arial" panose="020B0604020202020204" pitchFamily="34" charset="0"/>
                          <a:cs typeface="Arial" panose="020B0604020202020204" pitchFamily="34" charset="0"/>
                        </a:rPr>
                        <a:t>Ngắn (1–3 năm)</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74740283"/>
                  </a:ext>
                </a:extLst>
              </a:tr>
              <a:tr h="0">
                <a:tc>
                  <a:txBody>
                    <a:bodyPr/>
                    <a:lstStyle/>
                    <a:p>
                      <a:pPr lvl="0"/>
                      <a:r>
                        <a:rPr lang="en-US" sz="1200">
                          <a:latin typeface="Arial" panose="020B0604020202020204" pitchFamily="34" charset="0"/>
                          <a:cs typeface="Arial" panose="020B0604020202020204" pitchFamily="34" charset="0"/>
                        </a:rPr>
                        <a:t>Hiệu quả chi phí</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sz="1200" b="1" dirty="0" err="1">
                          <a:latin typeface="Arial" panose="020B0604020202020204" pitchFamily="34" charset="0"/>
                          <a:cs typeface="Arial" panose="020B0604020202020204" pitchFamily="34" charset="0"/>
                        </a:rPr>
                        <a:t>Rất</a:t>
                      </a:r>
                      <a:r>
                        <a:rPr lang="en-US" sz="1200" b="1" dirty="0">
                          <a:latin typeface="Arial" panose="020B0604020202020204" pitchFamily="34" charset="0"/>
                          <a:cs typeface="Arial" panose="020B0604020202020204" pitchFamily="34" charset="0"/>
                        </a:rPr>
                        <a:t> </a:t>
                      </a:r>
                      <a:r>
                        <a:rPr lang="en-US" sz="1200" b="1" dirty="0" err="1">
                          <a:latin typeface="Arial" panose="020B0604020202020204" pitchFamily="34" charset="0"/>
                          <a:cs typeface="Arial" panose="020B0604020202020204" pitchFamily="34" charset="0"/>
                        </a:rPr>
                        <a:t>tốt</a:t>
                      </a:r>
                      <a:r>
                        <a:rPr lang="en-US" sz="1200" b="1" dirty="0">
                          <a:latin typeface="Arial" panose="020B0604020202020204" pitchFamily="34" charset="0"/>
                          <a:cs typeface="Arial" panose="020B0604020202020204" pitchFamily="34" charset="0"/>
                        </a:rPr>
                        <a:t>, </a:t>
                      </a:r>
                      <a:r>
                        <a:rPr lang="en-US" sz="1200" b="0" dirty="0" err="1">
                          <a:latin typeface="Arial" panose="020B0604020202020204" pitchFamily="34" charset="0"/>
                          <a:cs typeface="Arial" panose="020B0604020202020204" pitchFamily="34" charset="0"/>
                        </a:rPr>
                        <a:t>đặc</a:t>
                      </a:r>
                      <a:r>
                        <a:rPr lang="en-US" sz="1200" b="0" dirty="0">
                          <a:latin typeface="Arial" panose="020B0604020202020204" pitchFamily="34" charset="0"/>
                          <a:cs typeface="Arial" panose="020B0604020202020204" pitchFamily="34" charset="0"/>
                        </a:rPr>
                        <a:t> </a:t>
                      </a:r>
                      <a:r>
                        <a:rPr lang="en-US" sz="1200" b="0" dirty="0" err="1">
                          <a:latin typeface="Arial" panose="020B0604020202020204" pitchFamily="34" charset="0"/>
                          <a:cs typeface="Arial" panose="020B0604020202020204" pitchFamily="34" charset="0"/>
                        </a:rPr>
                        <a:t>biệt</a:t>
                      </a:r>
                      <a:r>
                        <a:rPr lang="en-US" sz="1200" b="0" dirty="0">
                          <a:latin typeface="Arial" panose="020B0604020202020204" pitchFamily="34" charset="0"/>
                          <a:cs typeface="Arial" panose="020B0604020202020204" pitchFamily="34" charset="0"/>
                        </a:rPr>
                        <a:t> </a:t>
                      </a:r>
                      <a:r>
                        <a:rPr lang="en-US" sz="1200" b="0" dirty="0" err="1">
                          <a:latin typeface="Arial" panose="020B0604020202020204" pitchFamily="34" charset="0"/>
                          <a:cs typeface="Arial" panose="020B0604020202020204" pitchFamily="34" charset="0"/>
                        </a:rPr>
                        <a:t>là</a:t>
                      </a:r>
                      <a:r>
                        <a:rPr lang="en-US" sz="1200" b="0" dirty="0">
                          <a:latin typeface="Arial" panose="020B0604020202020204" pitchFamily="34" charset="0"/>
                          <a:cs typeface="Arial" panose="020B0604020202020204" pitchFamily="34" charset="0"/>
                        </a:rPr>
                        <a:t> </a:t>
                      </a:r>
                      <a:r>
                        <a:rPr lang="en-US" sz="1200" b="0" dirty="0" err="1">
                          <a:latin typeface="Arial" panose="020B0604020202020204" pitchFamily="34" charset="0"/>
                          <a:cs typeface="Arial" panose="020B0604020202020204" pitchFamily="34" charset="0"/>
                        </a:rPr>
                        <a:t>đối</a:t>
                      </a:r>
                      <a:r>
                        <a:rPr lang="en-US" sz="1200" b="0" dirty="0">
                          <a:latin typeface="Arial" panose="020B0604020202020204" pitchFamily="34" charset="0"/>
                          <a:cs typeface="Arial" panose="020B0604020202020204" pitchFamily="34" charset="0"/>
                        </a:rPr>
                        <a:t> </a:t>
                      </a:r>
                      <a:r>
                        <a:rPr lang="en-US" sz="1200" b="0" dirty="0" err="1">
                          <a:latin typeface="Arial" panose="020B0604020202020204" pitchFamily="34" charset="0"/>
                          <a:cs typeface="Arial" panose="020B0604020202020204" pitchFamily="34" charset="0"/>
                        </a:rPr>
                        <a:t>với</a:t>
                      </a:r>
                      <a:r>
                        <a:rPr lang="en-US" sz="1200" b="0" dirty="0">
                          <a:latin typeface="Arial" panose="020B0604020202020204" pitchFamily="34" charset="0"/>
                          <a:cs typeface="Arial" panose="020B0604020202020204" pitchFamily="34" charset="0"/>
                        </a:rPr>
                        <a:t> </a:t>
                      </a:r>
                      <a:r>
                        <a:rPr lang="en-US" sz="1200" b="0" dirty="0" err="1">
                          <a:latin typeface="Arial" panose="020B0604020202020204" pitchFamily="34" charset="0"/>
                          <a:cs typeface="Arial" panose="020B0604020202020204" pitchFamily="34" charset="0"/>
                        </a:rPr>
                        <a:t>các</a:t>
                      </a:r>
                      <a:r>
                        <a:rPr lang="en-US" sz="1200" b="0" dirty="0">
                          <a:latin typeface="Arial" panose="020B0604020202020204" pitchFamily="34" charset="0"/>
                          <a:cs typeface="Arial" panose="020B0604020202020204" pitchFamily="34" charset="0"/>
                        </a:rPr>
                        <a:t> </a:t>
                      </a:r>
                      <a:r>
                        <a:rPr lang="en-US" sz="1200" b="0" dirty="0" err="1">
                          <a:latin typeface="Arial" panose="020B0604020202020204" pitchFamily="34" charset="0"/>
                          <a:cs typeface="Arial" panose="020B0604020202020204" pitchFamily="34" charset="0"/>
                        </a:rPr>
                        <a:t>nhà</a:t>
                      </a:r>
                      <a:r>
                        <a:rPr lang="en-US" sz="1200" b="0" dirty="0">
                          <a:latin typeface="Arial" panose="020B0604020202020204" pitchFamily="34" charset="0"/>
                          <a:cs typeface="Arial" panose="020B0604020202020204" pitchFamily="34" charset="0"/>
                        </a:rPr>
                        <a:t> </a:t>
                      </a:r>
                      <a:r>
                        <a:rPr lang="en-US" sz="1200" b="0" dirty="0" err="1">
                          <a:latin typeface="Arial" panose="020B0604020202020204" pitchFamily="34" charset="0"/>
                          <a:cs typeface="Arial" panose="020B0604020202020204" pitchFamily="34" charset="0"/>
                        </a:rPr>
                        <a:t>máy</a:t>
                      </a:r>
                      <a:r>
                        <a:rPr lang="en-US" sz="1200" b="0" dirty="0">
                          <a:latin typeface="Arial" panose="020B0604020202020204" pitchFamily="34" charset="0"/>
                          <a:cs typeface="Arial" panose="020B0604020202020204" pitchFamily="34" charset="0"/>
                        </a:rPr>
                        <a:t> </a:t>
                      </a:r>
                      <a:r>
                        <a:rPr lang="en-US" sz="1200" b="0" dirty="0" err="1">
                          <a:latin typeface="Arial" panose="020B0604020202020204" pitchFamily="34" charset="0"/>
                          <a:cs typeface="Arial" panose="020B0604020202020204" pitchFamily="34" charset="0"/>
                        </a:rPr>
                        <a:t>vừa</a:t>
                      </a:r>
                      <a:r>
                        <a:rPr lang="en-US" sz="1200" b="0" dirty="0">
                          <a:latin typeface="Arial" panose="020B0604020202020204" pitchFamily="34" charset="0"/>
                          <a:cs typeface="Arial" panose="020B0604020202020204" pitchFamily="34" charset="0"/>
                        </a:rPr>
                        <a:t> / </a:t>
                      </a:r>
                      <a:r>
                        <a:rPr lang="en-US" sz="1200" b="0" dirty="0" err="1">
                          <a:latin typeface="Arial" panose="020B0604020202020204" pitchFamily="34" charset="0"/>
                          <a:cs typeface="Arial" panose="020B0604020202020204" pitchFamily="34" charset="0"/>
                        </a:rPr>
                        <a:t>lớn</a:t>
                      </a:r>
                      <a:endParaRPr lang="en-US" sz="1200" b="0" dirty="0">
                        <a:latin typeface="Arial" panose="020B0604020202020204" pitchFamily="34" charset="0"/>
                        <a:cs typeface="Arial" panose="020B0604020202020204" pitchFamily="34" charset="0"/>
                      </a:endParaRP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90256603"/>
                  </a:ext>
                </a:extLst>
              </a:tr>
            </a:tbl>
          </a:graphicData>
        </a:graphic>
      </p:graphicFrame>
      <p:sp>
        <p:nvSpPr>
          <p:cNvPr id="4" name="TextBox 6">
            <a:extLst>
              <a:ext uri="{FF2B5EF4-FFF2-40B4-BE49-F238E27FC236}">
                <a16:creationId xmlns:a16="http://schemas.microsoft.com/office/drawing/2014/main" id="{9EAB6B05-C970-95A2-63E7-E794D13E3281}"/>
              </a:ext>
            </a:extLst>
          </p:cNvPr>
          <p:cNvSpPr txBox="1"/>
          <p:nvPr/>
        </p:nvSpPr>
        <p:spPr>
          <a:xfrm>
            <a:off x="718265" y="2362705"/>
            <a:ext cx="4572000" cy="307777"/>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400" b="1" i="0" u="none" strike="noStrike" kern="0" cap="none" spc="0" baseline="0" dirty="0" err="1">
                <a:solidFill>
                  <a:srgbClr val="000000"/>
                </a:solidFill>
                <a:uFillTx/>
                <a:latin typeface="Arial"/>
                <a:ea typeface="Arial"/>
                <a:cs typeface="Arial"/>
              </a:rPr>
              <a:t>Đánh</a:t>
            </a:r>
            <a:r>
              <a:rPr lang="en-US" sz="1400" b="1" i="0" u="none" strike="noStrike" kern="0" cap="none" spc="0" baseline="0" dirty="0">
                <a:solidFill>
                  <a:srgbClr val="000000"/>
                </a:solidFill>
                <a:uFillTx/>
                <a:latin typeface="Arial"/>
                <a:ea typeface="Arial"/>
                <a:cs typeface="Arial"/>
              </a:rPr>
              <a:t> </a:t>
            </a:r>
            <a:r>
              <a:rPr lang="en-US" sz="1400" b="1" i="0" u="none" strike="noStrike" kern="0" cap="none" spc="0" baseline="0" dirty="0" err="1">
                <a:solidFill>
                  <a:srgbClr val="000000"/>
                </a:solidFill>
                <a:uFillTx/>
                <a:latin typeface="Arial"/>
                <a:ea typeface="Arial"/>
                <a:cs typeface="Arial"/>
              </a:rPr>
              <a:t>giá</a:t>
            </a:r>
            <a:r>
              <a:rPr lang="en-VN" sz="1400" b="1" i="0" u="none" strike="noStrike" kern="0" cap="none" spc="0" baseline="0" dirty="0">
                <a:solidFill>
                  <a:srgbClr val="000000"/>
                </a:solidFill>
                <a:uFillTx/>
                <a:latin typeface="Arial"/>
                <a:ea typeface="Arial"/>
                <a:cs typeface="Arial"/>
              </a:rPr>
              <a:t>:</a:t>
            </a:r>
            <a:endParaRPr lang="en-VN" sz="1400" b="0" i="0" u="none" strike="noStrike" kern="0" cap="none" spc="0" baseline="0" dirty="0">
              <a:solidFill>
                <a:srgbClr val="000000"/>
              </a:solidFill>
              <a:uFillTx/>
              <a:latin typeface="Arial"/>
              <a:ea typeface="Arial"/>
              <a:cs typeface="Arial"/>
            </a:endParaRPr>
          </a:p>
        </p:txBody>
      </p:sp>
      <p:sp>
        <p:nvSpPr>
          <p:cNvPr id="5" name="TextBox 8">
            <a:extLst>
              <a:ext uri="{FF2B5EF4-FFF2-40B4-BE49-F238E27FC236}">
                <a16:creationId xmlns:a16="http://schemas.microsoft.com/office/drawing/2014/main" id="{7E9F90C4-18D5-AB88-D335-DED47E70462A}"/>
              </a:ext>
            </a:extLst>
          </p:cNvPr>
          <p:cNvSpPr txBox="1"/>
          <p:nvPr/>
        </p:nvSpPr>
        <p:spPr>
          <a:xfrm>
            <a:off x="453381" y="1477837"/>
            <a:ext cx="5748393" cy="338556"/>
          </a:xfrm>
          <a:prstGeom prst="rect">
            <a:avLst/>
          </a:prstGeom>
          <a:noFill/>
          <a:ln cap="flat">
            <a:noFill/>
          </a:ln>
        </p:spPr>
        <p:txBody>
          <a:bodyPr vert="horz" wrap="square" lIns="91440" tIns="45720" rIns="91440" bIns="45720" anchor="t" anchorCtr="0" compatLnSpc="1">
            <a:spAutoFit/>
          </a:bodyPr>
          <a:lstStyle/>
          <a:p>
            <a:pPr marL="139702"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600" b="1" i="0" u="none" strike="noStrike" kern="0" cap="none" spc="0" baseline="0" dirty="0" err="1">
                <a:solidFill>
                  <a:srgbClr val="33696C"/>
                </a:solidFill>
                <a:uFillTx/>
                <a:latin typeface="Arial"/>
                <a:ea typeface="Arial"/>
                <a:cs typeface="Arial"/>
              </a:rPr>
              <a:t>Kiểm</a:t>
            </a:r>
            <a:r>
              <a:rPr lang="en-US" sz="1600" b="1" i="0" u="none" strike="noStrike" kern="0" cap="none" spc="0" baseline="0" dirty="0">
                <a:solidFill>
                  <a:srgbClr val="33696C"/>
                </a:solidFill>
                <a:uFillTx/>
                <a:latin typeface="Arial"/>
                <a:ea typeface="Arial"/>
                <a:cs typeface="Arial"/>
              </a:rPr>
              <a:t> </a:t>
            </a:r>
            <a:r>
              <a:rPr lang="en-US" sz="1600" b="1" i="0" u="none" strike="noStrike" kern="0" cap="none" spc="0" baseline="0" dirty="0" err="1">
                <a:solidFill>
                  <a:srgbClr val="33696C"/>
                </a:solidFill>
                <a:uFillTx/>
                <a:latin typeface="Arial"/>
                <a:ea typeface="Arial"/>
                <a:cs typeface="Arial"/>
              </a:rPr>
              <a:t>soát</a:t>
            </a:r>
            <a:r>
              <a:rPr lang="en-US" sz="1600" b="1" i="0" u="none" strike="noStrike" kern="0" cap="none" spc="0" baseline="0" dirty="0">
                <a:solidFill>
                  <a:srgbClr val="33696C"/>
                </a:solidFill>
                <a:uFillTx/>
                <a:latin typeface="Arial"/>
                <a:ea typeface="Arial"/>
                <a:cs typeface="Arial"/>
              </a:rPr>
              <a:t> </a:t>
            </a:r>
            <a:r>
              <a:rPr lang="en-US" sz="1600" b="1" i="0" u="none" strike="noStrike" kern="0" cap="none" spc="0" baseline="0" dirty="0" err="1">
                <a:solidFill>
                  <a:srgbClr val="33696C"/>
                </a:solidFill>
                <a:uFillTx/>
                <a:latin typeface="Arial"/>
                <a:ea typeface="Arial"/>
                <a:cs typeface="Arial"/>
              </a:rPr>
              <a:t>giám</a:t>
            </a:r>
            <a:r>
              <a:rPr lang="en-US" sz="1600" b="1" i="0" u="none" strike="noStrike" kern="0" cap="none" spc="0" baseline="0" dirty="0">
                <a:solidFill>
                  <a:srgbClr val="33696C"/>
                </a:solidFill>
                <a:uFillTx/>
                <a:latin typeface="Arial"/>
                <a:ea typeface="Arial"/>
                <a:cs typeface="Arial"/>
              </a:rPr>
              <a:t> </a:t>
            </a:r>
            <a:r>
              <a:rPr lang="en-US" sz="1600" b="1" i="0" u="none" strike="noStrike" kern="0" cap="none" spc="0" baseline="0" dirty="0" err="1">
                <a:solidFill>
                  <a:srgbClr val="33696C"/>
                </a:solidFill>
                <a:uFillTx/>
                <a:latin typeface="Arial"/>
                <a:ea typeface="Arial"/>
                <a:cs typeface="Arial"/>
              </a:rPr>
              <a:t>sát</a:t>
            </a:r>
            <a:r>
              <a:rPr lang="en-US" sz="1600" b="1" i="0" u="none" strike="noStrike" kern="0" cap="none" spc="0" baseline="0" dirty="0">
                <a:solidFill>
                  <a:srgbClr val="33696C"/>
                </a:solidFill>
                <a:uFillTx/>
                <a:latin typeface="Arial"/>
                <a:ea typeface="Arial"/>
                <a:cs typeface="Arial"/>
              </a:rPr>
              <a:t> </a:t>
            </a:r>
            <a:r>
              <a:rPr lang="en-US" sz="1600" b="1" i="0" u="none" strike="noStrike" kern="0" cap="none" spc="0" baseline="0" dirty="0" err="1">
                <a:solidFill>
                  <a:srgbClr val="33696C"/>
                </a:solidFill>
                <a:uFillTx/>
                <a:latin typeface="Arial"/>
                <a:ea typeface="Arial"/>
                <a:cs typeface="Arial"/>
              </a:rPr>
              <a:t>và</a:t>
            </a:r>
            <a:r>
              <a:rPr lang="en-US" sz="1600" b="1" i="0" u="none" strike="noStrike" kern="0" cap="none" spc="0" baseline="0" dirty="0">
                <a:solidFill>
                  <a:srgbClr val="33696C"/>
                </a:solidFill>
                <a:uFillTx/>
                <a:latin typeface="Arial"/>
                <a:ea typeface="Arial"/>
                <a:cs typeface="Arial"/>
              </a:rPr>
              <a:t> </a:t>
            </a:r>
            <a:r>
              <a:rPr lang="en-US" sz="1600" b="1" i="0" u="none" strike="noStrike" kern="0" cap="none" spc="0" baseline="0" dirty="0" err="1">
                <a:solidFill>
                  <a:srgbClr val="33696C"/>
                </a:solidFill>
                <a:uFillTx/>
                <a:latin typeface="Arial"/>
                <a:ea typeface="Arial"/>
                <a:cs typeface="Arial"/>
              </a:rPr>
              <a:t>thu</a:t>
            </a:r>
            <a:r>
              <a:rPr lang="en-US" sz="1600" b="1" i="0" u="none" strike="noStrike" kern="0" cap="none" spc="0" baseline="0" dirty="0">
                <a:solidFill>
                  <a:srgbClr val="33696C"/>
                </a:solidFill>
                <a:uFillTx/>
                <a:latin typeface="Arial"/>
                <a:ea typeface="Arial"/>
                <a:cs typeface="Arial"/>
              </a:rPr>
              <a:t> </a:t>
            </a:r>
            <a:r>
              <a:rPr lang="en-US" sz="1600" b="1" i="0" u="none" strike="noStrike" kern="0" cap="none" spc="0" baseline="0" dirty="0" err="1">
                <a:solidFill>
                  <a:srgbClr val="33696C"/>
                </a:solidFill>
                <a:uFillTx/>
                <a:latin typeface="Arial"/>
                <a:ea typeface="Arial"/>
                <a:cs typeface="Arial"/>
              </a:rPr>
              <a:t>thập</a:t>
            </a:r>
            <a:r>
              <a:rPr lang="en-US" sz="1600" b="1" i="0" u="none" strike="noStrike" kern="0" cap="none" spc="0" baseline="0" dirty="0">
                <a:solidFill>
                  <a:srgbClr val="33696C"/>
                </a:solidFill>
                <a:uFillTx/>
                <a:latin typeface="Arial"/>
                <a:ea typeface="Arial"/>
                <a:cs typeface="Arial"/>
              </a:rPr>
              <a:t> </a:t>
            </a:r>
            <a:r>
              <a:rPr lang="en-US" sz="1600" b="1" i="0" u="none" strike="noStrike" kern="0" cap="none" spc="0" baseline="0" dirty="0" err="1">
                <a:solidFill>
                  <a:srgbClr val="33696C"/>
                </a:solidFill>
                <a:uFillTx/>
                <a:latin typeface="Arial"/>
                <a:ea typeface="Arial"/>
                <a:cs typeface="Arial"/>
              </a:rPr>
              <a:t>dữ</a:t>
            </a:r>
            <a:r>
              <a:rPr lang="en-US" sz="1600" b="1" i="0" u="none" strike="noStrike" kern="0" cap="none" spc="0" baseline="0" dirty="0">
                <a:solidFill>
                  <a:srgbClr val="33696C"/>
                </a:solidFill>
                <a:uFillTx/>
                <a:latin typeface="Arial"/>
                <a:ea typeface="Arial"/>
                <a:cs typeface="Arial"/>
              </a:rPr>
              <a:t> </a:t>
            </a:r>
            <a:r>
              <a:rPr lang="en-US" sz="1600" b="1" i="0" u="none" strike="noStrike" kern="0" cap="none" spc="0" baseline="0" dirty="0" err="1">
                <a:solidFill>
                  <a:srgbClr val="33696C"/>
                </a:solidFill>
                <a:uFillTx/>
                <a:latin typeface="Arial"/>
                <a:ea typeface="Arial"/>
                <a:cs typeface="Arial"/>
              </a:rPr>
              <a:t>liệu</a:t>
            </a:r>
            <a:r>
              <a:rPr lang="en-US" sz="1600" b="1" i="0" u="none" strike="noStrike" kern="0" cap="none" spc="0" baseline="0" dirty="0">
                <a:solidFill>
                  <a:srgbClr val="33696C"/>
                </a:solidFill>
                <a:uFillTx/>
                <a:latin typeface="Arial"/>
                <a:ea typeface="Arial"/>
                <a:cs typeface="Arial"/>
              </a:rPr>
              <a:t> (SCADA)</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516">
    <p:spTree>
      <p:nvGrpSpPr>
        <p:cNvPr id="1" name=""/>
        <p:cNvGrpSpPr/>
        <p:nvPr/>
      </p:nvGrpSpPr>
      <p:grpSpPr>
        <a:xfrm>
          <a:off x="0" y="0"/>
          <a:ext cx="0" cy="0"/>
          <a:chOff x="0" y="0"/>
          <a:chExt cx="0" cy="0"/>
        </a:xfrm>
      </p:grpSpPr>
      <p:sp>
        <p:nvSpPr>
          <p:cNvPr id="2" name="Text Placeholder 2">
            <a:extLst>
              <a:ext uri="{FF2B5EF4-FFF2-40B4-BE49-F238E27FC236}">
                <a16:creationId xmlns:a16="http://schemas.microsoft.com/office/drawing/2014/main" id="{8164EF8A-2893-00EC-93A5-CD3644D2C7D7}"/>
              </a:ext>
            </a:extLst>
          </p:cNvPr>
          <p:cNvSpPr txBox="1">
            <a:spLocks noGrp="1"/>
          </p:cNvSpPr>
          <p:nvPr>
            <p:ph type="body" idx="4294967295"/>
          </p:nvPr>
        </p:nvSpPr>
        <p:spPr>
          <a:xfrm>
            <a:off x="0" y="1799590"/>
            <a:ext cx="8229600" cy="385763"/>
          </a:xfrm>
          <a:prstGeom prst="rect">
            <a:avLst/>
          </a:prstGeom>
          <a:noFill/>
          <a:ln>
            <a:noFill/>
          </a:ln>
        </p:spPr>
        <p:txBody>
          <a:bodyPr vert="horz" wrap="square" lIns="91421" tIns="91421" rIns="91421" bIns="91421" anchor="t" anchorCtr="0" compatLnSpc="1">
            <a:normAutofit lnSpcReduction="10000"/>
          </a:bodyPr>
          <a:lstStyle/>
          <a:p>
            <a:pPr marL="139702" lvl="0" indent="0">
              <a:buNone/>
            </a:pPr>
            <a:r>
              <a:rPr lang="vi-VN" sz="1600" b="1">
                <a:solidFill>
                  <a:srgbClr val="33696C"/>
                </a:solidFill>
                <a:latin typeface="Arial" pitchFamily="34"/>
                <a:cs typeface="Arial" pitchFamily="34"/>
              </a:rPr>
              <a:t>Máy ép phun dựa trên động cơ Servo</a:t>
            </a:r>
            <a:endParaRPr lang="en-VN" sz="1600" b="1">
              <a:solidFill>
                <a:srgbClr val="33696C"/>
              </a:solidFill>
              <a:latin typeface="Arial"/>
              <a:cs typeface="Arial" pitchFamily="34"/>
            </a:endParaRPr>
          </a:p>
        </p:txBody>
      </p:sp>
      <p:sp>
        <p:nvSpPr>
          <p:cNvPr id="3" name="Title 1">
            <a:extLst>
              <a:ext uri="{FF2B5EF4-FFF2-40B4-BE49-F238E27FC236}">
                <a16:creationId xmlns:a16="http://schemas.microsoft.com/office/drawing/2014/main" id="{C54E840D-B0B6-25F1-65F2-6FBEB7196EE1}"/>
              </a:ext>
            </a:extLst>
          </p:cNvPr>
          <p:cNvSpPr txBox="1">
            <a:spLocks noGrp="1"/>
          </p:cNvSpPr>
          <p:nvPr>
            <p:ph type="title"/>
          </p:nvPr>
        </p:nvSpPr>
        <p:spPr>
          <a:xfrm>
            <a:off x="0" y="1047138"/>
            <a:ext cx="8229600" cy="371475"/>
          </a:xfrm>
          <a:prstGeom prst="rect">
            <a:avLst/>
          </a:prstGeom>
          <a:noFill/>
          <a:ln>
            <a:noFill/>
          </a:ln>
        </p:spPr>
        <p:txBody>
          <a:bodyPr vert="horz" wrap="square" lIns="91421" tIns="91421" rIns="91421" bIns="91421" anchor="ctr" anchorCtr="1" compatLnSpc="1">
            <a:noAutofit/>
          </a:bodyPr>
          <a:lstStyle/>
          <a:p>
            <a:pPr lvl="0" algn="ctr"/>
            <a:r>
              <a:rPr lang="en-US" sz="2400" b="1" dirty="0" err="1">
                <a:solidFill>
                  <a:srgbClr val="33696C"/>
                </a:solidFill>
                <a:latin typeface="Arial"/>
                <a:cs typeface="Arial" pitchFamily="34"/>
              </a:rPr>
              <a:t>Phân</a:t>
            </a:r>
            <a:r>
              <a:rPr lang="en-US" sz="2400" b="1" dirty="0">
                <a:solidFill>
                  <a:srgbClr val="33696C"/>
                </a:solidFill>
                <a:latin typeface="Arial"/>
                <a:cs typeface="Arial" pitchFamily="34"/>
              </a:rPr>
              <a:t> </a:t>
            </a:r>
            <a:r>
              <a:rPr lang="en-US" sz="2400" b="1" dirty="0" err="1">
                <a:solidFill>
                  <a:srgbClr val="33696C"/>
                </a:solidFill>
                <a:latin typeface="Arial"/>
                <a:cs typeface="Arial" pitchFamily="34"/>
              </a:rPr>
              <a:t>tích</a:t>
            </a:r>
            <a:r>
              <a:rPr lang="en-US" sz="2400" b="1" dirty="0">
                <a:solidFill>
                  <a:srgbClr val="33696C"/>
                </a:solidFill>
                <a:latin typeface="Arial"/>
                <a:cs typeface="Arial" pitchFamily="34"/>
              </a:rPr>
              <a:t> chi </a:t>
            </a:r>
            <a:r>
              <a:rPr lang="en-US" sz="2400" b="1" dirty="0" err="1">
                <a:solidFill>
                  <a:srgbClr val="33696C"/>
                </a:solidFill>
                <a:latin typeface="Arial"/>
                <a:cs typeface="Arial" pitchFamily="34"/>
              </a:rPr>
              <a:t>phí</a:t>
            </a:r>
            <a:r>
              <a:rPr lang="en-US" sz="2400" b="1" dirty="0">
                <a:solidFill>
                  <a:srgbClr val="33696C"/>
                </a:solidFill>
                <a:latin typeface="Arial"/>
                <a:cs typeface="Arial" pitchFamily="34"/>
              </a:rPr>
              <a:t> – </a:t>
            </a:r>
            <a:r>
              <a:rPr lang="en-US" sz="2400" b="1" dirty="0" err="1">
                <a:solidFill>
                  <a:srgbClr val="33696C"/>
                </a:solidFill>
                <a:latin typeface="Arial"/>
                <a:cs typeface="Arial" pitchFamily="34"/>
              </a:rPr>
              <a:t>hiệu</a:t>
            </a:r>
            <a:r>
              <a:rPr lang="en-US" sz="2400" b="1" dirty="0">
                <a:solidFill>
                  <a:srgbClr val="33696C"/>
                </a:solidFill>
                <a:latin typeface="Arial"/>
                <a:cs typeface="Arial" pitchFamily="34"/>
              </a:rPr>
              <a:t> </a:t>
            </a:r>
            <a:r>
              <a:rPr lang="en-US" sz="2400" b="1" dirty="0" err="1">
                <a:solidFill>
                  <a:srgbClr val="33696C"/>
                </a:solidFill>
                <a:latin typeface="Arial"/>
                <a:cs typeface="Arial" pitchFamily="34"/>
              </a:rPr>
              <a:t>quả</a:t>
            </a:r>
            <a:r>
              <a:rPr lang="en-US" sz="2400" b="1" dirty="0">
                <a:solidFill>
                  <a:srgbClr val="33696C"/>
                </a:solidFill>
                <a:latin typeface="Arial"/>
                <a:cs typeface="Arial" pitchFamily="34"/>
              </a:rPr>
              <a:t> </a:t>
            </a:r>
            <a:r>
              <a:rPr lang="en-US" sz="2400" b="1" dirty="0" err="1">
                <a:solidFill>
                  <a:srgbClr val="33696C"/>
                </a:solidFill>
                <a:latin typeface="Arial"/>
                <a:cs typeface="Arial" pitchFamily="34"/>
              </a:rPr>
              <a:t>Ví</a:t>
            </a:r>
            <a:r>
              <a:rPr lang="en-US" sz="2400" b="1" dirty="0">
                <a:solidFill>
                  <a:srgbClr val="33696C"/>
                </a:solidFill>
                <a:latin typeface="Arial"/>
                <a:cs typeface="Arial" pitchFamily="34"/>
              </a:rPr>
              <a:t> </a:t>
            </a:r>
            <a:r>
              <a:rPr lang="en-US" sz="2400" b="1" dirty="0" err="1">
                <a:solidFill>
                  <a:srgbClr val="33696C"/>
                </a:solidFill>
                <a:latin typeface="Arial"/>
                <a:cs typeface="Arial" pitchFamily="34"/>
              </a:rPr>
              <a:t>dụ</a:t>
            </a:r>
            <a:r>
              <a:rPr lang="en-US" sz="2400" b="1" dirty="0">
                <a:solidFill>
                  <a:srgbClr val="33696C"/>
                </a:solidFill>
                <a:latin typeface="Arial"/>
                <a:cs typeface="Arial" pitchFamily="34"/>
              </a:rPr>
              <a:t> 3 (2)</a:t>
            </a:r>
            <a:endParaRPr lang="en-VN" sz="2400" b="1" dirty="0">
              <a:latin typeface="Arial"/>
              <a:cs typeface="Arial" pitchFamily="34"/>
            </a:endParaRPr>
          </a:p>
        </p:txBody>
      </p:sp>
      <p:graphicFrame>
        <p:nvGraphicFramePr>
          <p:cNvPr id="4" name="Table 5">
            <a:extLst>
              <a:ext uri="{FF2B5EF4-FFF2-40B4-BE49-F238E27FC236}">
                <a16:creationId xmlns:a16="http://schemas.microsoft.com/office/drawing/2014/main" id="{F3078E63-86B1-5E17-4CE4-89C5D772D93E}"/>
              </a:ext>
            </a:extLst>
          </p:cNvPr>
          <p:cNvGraphicFramePr>
            <a:graphicFrameLocks noGrp="1"/>
          </p:cNvGraphicFramePr>
          <p:nvPr>
            <p:extLst>
              <p:ext uri="{D42A27DB-BD31-4B8C-83A1-F6EECF244321}">
                <p14:modId xmlns:p14="http://schemas.microsoft.com/office/powerpoint/2010/main" val="1476685200"/>
              </p:ext>
            </p:extLst>
          </p:nvPr>
        </p:nvGraphicFramePr>
        <p:xfrm>
          <a:off x="457200" y="2566330"/>
          <a:ext cx="8229600" cy="1188720"/>
        </p:xfrm>
        <a:graphic>
          <a:graphicData uri="http://schemas.openxmlformats.org/drawingml/2006/table">
            <a:tbl>
              <a:tblPr>
                <a:effectLst/>
              </a:tblPr>
              <a:tblGrid>
                <a:gridCol w="2743200">
                  <a:extLst>
                    <a:ext uri="{9D8B030D-6E8A-4147-A177-3AD203B41FA5}">
                      <a16:colId xmlns:a16="http://schemas.microsoft.com/office/drawing/2014/main" val="4206849022"/>
                    </a:ext>
                  </a:extLst>
                </a:gridCol>
                <a:gridCol w="2743200">
                  <a:extLst>
                    <a:ext uri="{9D8B030D-6E8A-4147-A177-3AD203B41FA5}">
                      <a16:colId xmlns:a16="http://schemas.microsoft.com/office/drawing/2014/main" val="384394281"/>
                    </a:ext>
                  </a:extLst>
                </a:gridCol>
                <a:gridCol w="2743200">
                  <a:extLst>
                    <a:ext uri="{9D8B030D-6E8A-4147-A177-3AD203B41FA5}">
                      <a16:colId xmlns:a16="http://schemas.microsoft.com/office/drawing/2014/main" val="3390669056"/>
                    </a:ext>
                  </a:extLst>
                </a:gridCol>
              </a:tblGrid>
              <a:tr h="0">
                <a:tc>
                  <a:txBody>
                    <a:bodyPr/>
                    <a:lstStyle/>
                    <a:p>
                      <a:pPr lvl="0"/>
                      <a:r>
                        <a:rPr lang="vi-VN" b="1"/>
                        <a:t>Kích thước máy (lực kẹp)</a:t>
                      </a:r>
                      <a:endParaRPr lang="en-US" b="1"/>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b="1"/>
                        <a:t>Thủy lực truyền thống</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vi-VN" b="1"/>
                        <a:t>Dựa trên động cơ Servo</a:t>
                      </a:r>
                      <a:endParaRPr lang="en-US" b="1"/>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91825840"/>
                  </a:ext>
                </a:extLst>
              </a:tr>
              <a:tr h="0">
                <a:tc>
                  <a:txBody>
                    <a:bodyPr/>
                    <a:lstStyle/>
                    <a:p>
                      <a:pPr lvl="0"/>
                      <a:r>
                        <a:rPr lang="en-US"/>
                        <a:t>Nhỏ (100–250 tấn)</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VN"/>
                        <a:t>$40,000–$60,000</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VN"/>
                        <a:t>$55,000–$80,000</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13933175"/>
                  </a:ext>
                </a:extLst>
              </a:tr>
              <a:tr h="0">
                <a:tc>
                  <a:txBody>
                    <a:bodyPr/>
                    <a:lstStyle/>
                    <a:p>
                      <a:pPr lvl="0"/>
                      <a:r>
                        <a:rPr lang="en-US"/>
                        <a:t>Trung bình (300–500 tấn)</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VN"/>
                        <a:t>$60,000–$90,000</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VN"/>
                        <a:t>$85,000–$120,000</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88483584"/>
                  </a:ext>
                </a:extLst>
              </a:tr>
              <a:tr h="0">
                <a:tc>
                  <a:txBody>
                    <a:bodyPr/>
                    <a:lstStyle/>
                    <a:p>
                      <a:pPr lvl="0"/>
                      <a:r>
                        <a:rPr lang="en-US"/>
                        <a:t>Lớn (&gt;600 tấn)</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VN"/>
                        <a:t>$90,000–$130,000</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VN"/>
                        <a:t>$120,000–$160,000</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21083766"/>
                  </a:ext>
                </a:extLst>
              </a:tr>
            </a:tbl>
          </a:graphicData>
        </a:graphic>
      </p:graphicFrame>
      <p:sp>
        <p:nvSpPr>
          <p:cNvPr id="5" name="TextBox 8">
            <a:extLst>
              <a:ext uri="{FF2B5EF4-FFF2-40B4-BE49-F238E27FC236}">
                <a16:creationId xmlns:a16="http://schemas.microsoft.com/office/drawing/2014/main" id="{1F72BC82-2FCB-9A03-6DAA-16D66491D07E}"/>
              </a:ext>
            </a:extLst>
          </p:cNvPr>
          <p:cNvSpPr txBox="1"/>
          <p:nvPr/>
        </p:nvSpPr>
        <p:spPr>
          <a:xfrm>
            <a:off x="344189" y="3940262"/>
            <a:ext cx="7114854" cy="307777"/>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vi-VN" sz="1400" b="1" i="0" u="none" strike="noStrike" kern="0" cap="none" spc="0" baseline="0">
                <a:solidFill>
                  <a:srgbClr val="000000"/>
                </a:solidFill>
                <a:uFillTx/>
                <a:latin typeface="Arial" pitchFamily="34"/>
                <a:ea typeface="Arial"/>
                <a:cs typeface="Arial"/>
              </a:rPr>
              <a:t>Chi phí trả trước bổ sung: cao hơn </a:t>
            </a:r>
            <a:r>
              <a:rPr lang="vi-VN" sz="1400" b="0" i="0" u="none" strike="noStrike" kern="0" cap="none" spc="0" baseline="0">
                <a:solidFill>
                  <a:srgbClr val="000000"/>
                </a:solidFill>
                <a:uFillTx/>
                <a:latin typeface="Arial" pitchFamily="34"/>
                <a:ea typeface="Arial"/>
                <a:cs typeface="Arial"/>
              </a:rPr>
              <a:t>~ 20–35% so với máy thủy lực truyền thống</a:t>
            </a:r>
            <a:r>
              <a:rPr lang="vi-VN" sz="1400" b="1" i="0" u="none" strike="noStrike" kern="0" cap="none" spc="0" baseline="0">
                <a:solidFill>
                  <a:srgbClr val="000000"/>
                </a:solidFill>
                <a:uFillTx/>
                <a:latin typeface="Arial" pitchFamily="34"/>
                <a:ea typeface="Arial"/>
                <a:cs typeface="Arial"/>
              </a:rPr>
              <a:t>.</a:t>
            </a:r>
            <a:endParaRPr lang="en-VN" sz="1400" b="0" i="0" u="none" strike="noStrike" kern="0" cap="none" spc="0" baseline="0">
              <a:solidFill>
                <a:srgbClr val="000000"/>
              </a:solidFill>
              <a:uFillTx/>
              <a:latin typeface="Arial" pitchFamily="34"/>
              <a:ea typeface="Arial"/>
              <a:cs typeface="Arial"/>
            </a:endParaRPr>
          </a:p>
        </p:txBody>
      </p:sp>
      <p:sp>
        <p:nvSpPr>
          <p:cNvPr id="6" name="Rectangle 1">
            <a:extLst>
              <a:ext uri="{FF2B5EF4-FFF2-40B4-BE49-F238E27FC236}">
                <a16:creationId xmlns:a16="http://schemas.microsoft.com/office/drawing/2014/main" id="{F8BEDFFC-2B00-E191-825E-260D5CD59FD4}"/>
              </a:ext>
            </a:extLst>
          </p:cNvPr>
          <p:cNvSpPr/>
          <p:nvPr/>
        </p:nvSpPr>
        <p:spPr>
          <a:xfrm>
            <a:off x="457200" y="2185117"/>
            <a:ext cx="1396535" cy="307777"/>
          </a:xfrm>
          <a:prstGeom prst="rect">
            <a:avLst/>
          </a:prstGeom>
          <a:noFill/>
          <a:ln cap="flat">
            <a:noFill/>
            <a:prstDash val="solid"/>
          </a:ln>
        </p:spPr>
        <p:txBody>
          <a:bodyPr vert="horz" wrap="none" lIns="91440" tIns="45720" rIns="91440" bIns="45720" anchor="ctr" anchorCtr="0" compatLnSpc="1">
            <a:spAutoFit/>
          </a:bodyPr>
          <a:lstStyle/>
          <a:p>
            <a:pPr marL="0" marR="0" lvl="0" indent="0" algn="l"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vi-VN" sz="1400" b="1" i="0" u="none" strike="noStrike" kern="0" cap="none" spc="0" baseline="0">
                <a:solidFill>
                  <a:srgbClr val="000000"/>
                </a:solidFill>
                <a:uFillTx/>
                <a:latin typeface="Arial" pitchFamily="34"/>
                <a:ea typeface="Arial"/>
                <a:cs typeface="Arial"/>
              </a:rPr>
              <a:t>Chi phí đầu tư</a:t>
            </a:r>
            <a:endParaRPr lang="en-VN" sz="1400" b="1" i="0" u="none" strike="noStrike" kern="0" cap="none" spc="0" baseline="0">
              <a:solidFill>
                <a:srgbClr val="000000"/>
              </a:solidFill>
              <a:uFillTx/>
              <a:latin typeface="Arial" pitchFamily="34"/>
              <a:ea typeface="Arial"/>
              <a:cs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511">
    <p:spTree>
      <p:nvGrpSpPr>
        <p:cNvPr id="1" name=""/>
        <p:cNvGrpSpPr/>
        <p:nvPr/>
      </p:nvGrpSpPr>
      <p:grpSpPr>
        <a:xfrm>
          <a:off x="0" y="0"/>
          <a:ext cx="0" cy="0"/>
          <a:chOff x="0" y="0"/>
          <a:chExt cx="0" cy="0"/>
        </a:xfrm>
      </p:grpSpPr>
      <p:graphicFrame>
        <p:nvGraphicFramePr>
          <p:cNvPr id="2" name="Table 3">
            <a:extLst>
              <a:ext uri="{FF2B5EF4-FFF2-40B4-BE49-F238E27FC236}">
                <a16:creationId xmlns:a16="http://schemas.microsoft.com/office/drawing/2014/main" id="{25C12470-A921-29F9-6611-436B9D0E5372}"/>
              </a:ext>
            </a:extLst>
          </p:cNvPr>
          <p:cNvGraphicFramePr>
            <a:graphicFrameLocks noGrp="1"/>
          </p:cNvGraphicFramePr>
          <p:nvPr>
            <p:extLst>
              <p:ext uri="{D42A27DB-BD31-4B8C-83A1-F6EECF244321}">
                <p14:modId xmlns:p14="http://schemas.microsoft.com/office/powerpoint/2010/main" val="1061881810"/>
              </p:ext>
            </p:extLst>
          </p:nvPr>
        </p:nvGraphicFramePr>
        <p:xfrm>
          <a:off x="457200" y="2575788"/>
          <a:ext cx="8229600" cy="1783080"/>
        </p:xfrm>
        <a:graphic>
          <a:graphicData uri="http://schemas.openxmlformats.org/drawingml/2006/table">
            <a:tbl>
              <a:tblPr>
                <a:effectLst/>
              </a:tblPr>
              <a:tblGrid>
                <a:gridCol w="4114800">
                  <a:extLst>
                    <a:ext uri="{9D8B030D-6E8A-4147-A177-3AD203B41FA5}">
                      <a16:colId xmlns:a16="http://schemas.microsoft.com/office/drawing/2014/main" val="147928102"/>
                    </a:ext>
                  </a:extLst>
                </a:gridCol>
                <a:gridCol w="4114800">
                  <a:extLst>
                    <a:ext uri="{9D8B030D-6E8A-4147-A177-3AD203B41FA5}">
                      <a16:colId xmlns:a16="http://schemas.microsoft.com/office/drawing/2014/main" val="506958183"/>
                    </a:ext>
                  </a:extLst>
                </a:gridCol>
              </a:tblGrid>
              <a:tr h="0">
                <a:tc>
                  <a:txBody>
                    <a:bodyPr/>
                    <a:lstStyle/>
                    <a:p>
                      <a:pPr lvl="0"/>
                      <a:r>
                        <a:rPr lang="en-US"/>
                        <a:t>Yếu tố</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a:t>Phạm vi điển hình</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49244260"/>
                  </a:ext>
                </a:extLst>
              </a:tr>
              <a:tr h="0">
                <a:tc>
                  <a:txBody>
                    <a:bodyPr/>
                    <a:lstStyle/>
                    <a:p>
                      <a:pPr lvl="0"/>
                      <a:r>
                        <a:rPr lang="vi-VN"/>
                        <a:t>Tiết kiệm năng lượng hàng năm</a:t>
                      </a:r>
                      <a:endParaRPr lang="en-US"/>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a:t>$5,000–$15,000/máy</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84224010"/>
                  </a:ext>
                </a:extLst>
              </a:tr>
              <a:tr h="0">
                <a:tc>
                  <a:txBody>
                    <a:bodyPr/>
                    <a:lstStyle/>
                    <a:p>
                      <a:pPr lvl="0"/>
                      <a:r>
                        <a:rPr lang="en-US"/>
                        <a:t>Tiết kiệm bảo trì</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a:t>$ 1,000 – $ 3,000 / năm</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71991732"/>
                  </a:ext>
                </a:extLst>
              </a:tr>
              <a:tr h="0">
                <a:tc>
                  <a:txBody>
                    <a:bodyPr/>
                    <a:lstStyle/>
                    <a:p>
                      <a:pPr lvl="0"/>
                      <a:r>
                        <a:rPr lang="en-US"/>
                        <a:t>Tiết kiệm nguyên vật liệu (gián tiếp)</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a:t>$ 2,000 – $ 5,000 / năm</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56631099"/>
                  </a:ext>
                </a:extLst>
              </a:tr>
              <a:tr h="0">
                <a:tc>
                  <a:txBody>
                    <a:bodyPr/>
                    <a:lstStyle/>
                    <a:p>
                      <a:pPr lvl="0"/>
                      <a:r>
                        <a:rPr lang="en-US" b="1"/>
                        <a:t>Tổng số tiền tiết kiệm/năm</a:t>
                      </a:r>
                      <a:endParaRPr lang="en-US"/>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VN" b="1"/>
                        <a:t>$8,000–$20,000+</a:t>
                      </a:r>
                      <a:endParaRPr lang="en-VN"/>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16018867"/>
                  </a:ext>
                </a:extLst>
              </a:tr>
              <a:tr h="0">
                <a:tc>
                  <a:txBody>
                    <a:bodyPr/>
                    <a:lstStyle/>
                    <a:p>
                      <a:pPr lvl="0"/>
                      <a:r>
                        <a:rPr lang="en-US" b="1"/>
                        <a:t>Thời gian hoàn vốn</a:t>
                      </a:r>
                      <a:endParaRPr lang="en-US"/>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b="1"/>
                        <a:t>1,5 đến 3,5 năm</a:t>
                      </a:r>
                      <a:endParaRPr lang="en-US"/>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43654015"/>
                  </a:ext>
                </a:extLst>
              </a:tr>
            </a:tbl>
          </a:graphicData>
        </a:graphic>
      </p:graphicFrame>
      <p:sp>
        <p:nvSpPr>
          <p:cNvPr id="3" name="Rectangle 1">
            <a:extLst>
              <a:ext uri="{FF2B5EF4-FFF2-40B4-BE49-F238E27FC236}">
                <a16:creationId xmlns:a16="http://schemas.microsoft.com/office/drawing/2014/main" id="{7D797551-9011-7C0A-B13D-6C2D91C7B87C}"/>
              </a:ext>
            </a:extLst>
          </p:cNvPr>
          <p:cNvSpPr/>
          <p:nvPr/>
        </p:nvSpPr>
        <p:spPr>
          <a:xfrm>
            <a:off x="457200" y="1976755"/>
            <a:ext cx="4684297" cy="584777"/>
          </a:xfrm>
          <a:prstGeom prst="rect">
            <a:avLst/>
          </a:prstGeom>
          <a:noFill/>
          <a:ln cap="flat">
            <a:noFill/>
            <a:prstDash val="solid"/>
          </a:ln>
        </p:spPr>
        <p:txBody>
          <a:bodyPr vert="horz" wrap="none" lIns="91440" tIns="45720" rIns="91440" bIns="45720" anchor="ctr" anchorCtr="0" compatLnSpc="1">
            <a:spAutoFit/>
          </a:bodyPr>
          <a:lstStyle/>
          <a:p>
            <a:pPr marL="0" marR="0" lvl="0" indent="0" algn="l"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vi-VN" sz="1600" b="1" i="0" u="none" strike="noStrike" kern="0" cap="none" spc="0" baseline="0">
                <a:solidFill>
                  <a:srgbClr val="000000"/>
                </a:solidFill>
                <a:uFillTx/>
                <a:latin typeface="Arial" pitchFamily="34"/>
                <a:ea typeface="Arial"/>
                <a:cs typeface="Arial"/>
              </a:rPr>
              <a:t>Ước tính thời gian hoàn vốn </a:t>
            </a:r>
            <a:r>
              <a:rPr lang="vi-VN" sz="1050" b="0" i="1" u="none" strike="noStrike" kern="0" cap="none" spc="0" baseline="0">
                <a:solidFill>
                  <a:srgbClr val="000000"/>
                </a:solidFill>
                <a:uFillTx/>
                <a:latin typeface="Arial" pitchFamily="34"/>
                <a:ea typeface="Arial"/>
                <a:cs typeface="Arial"/>
              </a:rPr>
              <a:t>Phụ thuộc vào kích thước máy, giờ sử dụng/ngày, giá điện và loại bộ phận</a:t>
            </a:r>
            <a:r>
              <a:rPr lang="vi-VN" sz="1600" b="1" i="0" u="none" strike="noStrike" kern="0" cap="none" spc="0" baseline="0">
                <a:solidFill>
                  <a:srgbClr val="000000"/>
                </a:solidFill>
                <a:uFillTx/>
                <a:latin typeface="Arial" pitchFamily="34"/>
                <a:ea typeface="Arial"/>
                <a:cs typeface="Arial"/>
              </a:rPr>
              <a:t>.</a:t>
            </a:r>
            <a:endParaRPr lang="en-VN" sz="2400" b="0" i="0" u="none" strike="noStrike" kern="0" cap="none" spc="0" baseline="0">
              <a:solidFill>
                <a:srgbClr val="000000"/>
              </a:solidFill>
              <a:uFillTx/>
              <a:latin typeface="Arial" pitchFamily="34"/>
              <a:ea typeface="Arial"/>
              <a:cs typeface="Arial"/>
            </a:endParaRPr>
          </a:p>
        </p:txBody>
      </p:sp>
      <p:sp>
        <p:nvSpPr>
          <p:cNvPr id="4" name="Title 1">
            <a:extLst>
              <a:ext uri="{FF2B5EF4-FFF2-40B4-BE49-F238E27FC236}">
                <a16:creationId xmlns:a16="http://schemas.microsoft.com/office/drawing/2014/main" id="{268AAED1-7CE5-52C2-0204-B630CFCF1529}"/>
              </a:ext>
            </a:extLst>
          </p:cNvPr>
          <p:cNvSpPr txBox="1">
            <a:spLocks noGrp="1"/>
          </p:cNvSpPr>
          <p:nvPr>
            <p:ph type="title"/>
          </p:nvPr>
        </p:nvSpPr>
        <p:spPr>
          <a:xfrm>
            <a:off x="0" y="907551"/>
            <a:ext cx="8229600" cy="371475"/>
          </a:xfrm>
          <a:prstGeom prst="rect">
            <a:avLst/>
          </a:prstGeom>
          <a:noFill/>
          <a:ln>
            <a:noFill/>
          </a:ln>
        </p:spPr>
        <p:txBody>
          <a:bodyPr vert="horz" wrap="square" lIns="91421" tIns="91421" rIns="91421" bIns="91421" anchor="ctr" anchorCtr="1" compatLnSpc="1">
            <a:noAutofit/>
          </a:bodyPr>
          <a:lstStyle/>
          <a:p>
            <a:pPr lvl="0" algn="ctr"/>
            <a:r>
              <a:rPr lang="en-US" sz="2400" b="1" dirty="0" err="1">
                <a:solidFill>
                  <a:srgbClr val="33696C"/>
                </a:solidFill>
                <a:latin typeface="Arial"/>
                <a:cs typeface="Arial" pitchFamily="34"/>
              </a:rPr>
              <a:t>Phân</a:t>
            </a:r>
            <a:r>
              <a:rPr lang="en-US" sz="2400" b="1" dirty="0">
                <a:solidFill>
                  <a:srgbClr val="33696C"/>
                </a:solidFill>
                <a:latin typeface="Arial"/>
                <a:cs typeface="Arial" pitchFamily="34"/>
              </a:rPr>
              <a:t> </a:t>
            </a:r>
            <a:r>
              <a:rPr lang="en-US" sz="2400" b="1" dirty="0" err="1">
                <a:solidFill>
                  <a:srgbClr val="33696C"/>
                </a:solidFill>
                <a:latin typeface="Arial"/>
                <a:cs typeface="Arial" pitchFamily="34"/>
              </a:rPr>
              <a:t>tích</a:t>
            </a:r>
            <a:r>
              <a:rPr lang="en-US" sz="2400" b="1" dirty="0">
                <a:solidFill>
                  <a:srgbClr val="33696C"/>
                </a:solidFill>
                <a:latin typeface="Arial"/>
                <a:cs typeface="Arial" pitchFamily="34"/>
              </a:rPr>
              <a:t> chi </a:t>
            </a:r>
            <a:r>
              <a:rPr lang="en-US" sz="2400" b="1" dirty="0" err="1">
                <a:solidFill>
                  <a:srgbClr val="33696C"/>
                </a:solidFill>
                <a:latin typeface="Arial"/>
                <a:cs typeface="Arial" pitchFamily="34"/>
              </a:rPr>
              <a:t>phí</a:t>
            </a:r>
            <a:r>
              <a:rPr lang="en-US" sz="2400" b="1" dirty="0">
                <a:solidFill>
                  <a:srgbClr val="33696C"/>
                </a:solidFill>
                <a:latin typeface="Arial"/>
                <a:cs typeface="Arial" pitchFamily="34"/>
              </a:rPr>
              <a:t> – </a:t>
            </a:r>
            <a:r>
              <a:rPr lang="en-US" sz="2400" b="1" dirty="0" err="1">
                <a:solidFill>
                  <a:srgbClr val="33696C"/>
                </a:solidFill>
                <a:latin typeface="Arial"/>
                <a:cs typeface="Arial" pitchFamily="34"/>
              </a:rPr>
              <a:t>hiệu</a:t>
            </a:r>
            <a:r>
              <a:rPr lang="en-US" sz="2400" b="1" dirty="0">
                <a:solidFill>
                  <a:srgbClr val="33696C"/>
                </a:solidFill>
                <a:latin typeface="Arial"/>
                <a:cs typeface="Arial" pitchFamily="34"/>
              </a:rPr>
              <a:t> </a:t>
            </a:r>
            <a:r>
              <a:rPr lang="en-US" sz="2400" b="1" dirty="0" err="1">
                <a:solidFill>
                  <a:srgbClr val="33696C"/>
                </a:solidFill>
                <a:latin typeface="Arial"/>
                <a:cs typeface="Arial" pitchFamily="34"/>
              </a:rPr>
              <a:t>quả</a:t>
            </a:r>
            <a:r>
              <a:rPr lang="en-US" sz="2400" b="1" dirty="0">
                <a:solidFill>
                  <a:srgbClr val="33696C"/>
                </a:solidFill>
                <a:latin typeface="Arial"/>
                <a:cs typeface="Arial" pitchFamily="34"/>
              </a:rPr>
              <a:t> </a:t>
            </a:r>
            <a:r>
              <a:rPr lang="en-US" sz="2400" b="1" dirty="0" err="1">
                <a:solidFill>
                  <a:srgbClr val="33696C"/>
                </a:solidFill>
                <a:latin typeface="Arial"/>
                <a:cs typeface="Arial" pitchFamily="34"/>
              </a:rPr>
              <a:t>Ví</a:t>
            </a:r>
            <a:r>
              <a:rPr lang="en-US" sz="2400" b="1" dirty="0">
                <a:solidFill>
                  <a:srgbClr val="33696C"/>
                </a:solidFill>
                <a:latin typeface="Arial"/>
                <a:cs typeface="Arial" pitchFamily="34"/>
              </a:rPr>
              <a:t> </a:t>
            </a:r>
            <a:r>
              <a:rPr lang="en-US" sz="2400" b="1" dirty="0" err="1">
                <a:solidFill>
                  <a:srgbClr val="33696C"/>
                </a:solidFill>
                <a:latin typeface="Arial"/>
                <a:cs typeface="Arial" pitchFamily="34"/>
              </a:rPr>
              <a:t>dụ</a:t>
            </a:r>
            <a:r>
              <a:rPr lang="en-US" sz="2400" b="1" dirty="0">
                <a:solidFill>
                  <a:srgbClr val="33696C"/>
                </a:solidFill>
                <a:latin typeface="Arial"/>
                <a:cs typeface="Arial" pitchFamily="34"/>
              </a:rPr>
              <a:t> 3 (2)</a:t>
            </a:r>
            <a:endParaRPr lang="en-VN" sz="2400" b="1" dirty="0">
              <a:latin typeface="Arial"/>
              <a:cs typeface="Arial" pitchFamily="34"/>
            </a:endParaRPr>
          </a:p>
        </p:txBody>
      </p:sp>
      <p:sp>
        <p:nvSpPr>
          <p:cNvPr id="5" name="TextBox 9">
            <a:extLst>
              <a:ext uri="{FF2B5EF4-FFF2-40B4-BE49-F238E27FC236}">
                <a16:creationId xmlns:a16="http://schemas.microsoft.com/office/drawing/2014/main" id="{2FEBFCA3-597E-D7C9-673A-FF54A8175928}"/>
              </a:ext>
            </a:extLst>
          </p:cNvPr>
          <p:cNvSpPr txBox="1"/>
          <p:nvPr/>
        </p:nvSpPr>
        <p:spPr>
          <a:xfrm>
            <a:off x="255309" y="1531040"/>
            <a:ext cx="4572000" cy="307777"/>
          </a:xfrm>
          <a:prstGeom prst="rect">
            <a:avLst/>
          </a:prstGeom>
          <a:noFill/>
          <a:ln cap="flat">
            <a:noFill/>
          </a:ln>
        </p:spPr>
        <p:txBody>
          <a:bodyPr vert="horz" wrap="square" lIns="91440" tIns="45720" rIns="91440" bIns="45720" anchor="t" anchorCtr="0" compatLnSpc="1">
            <a:spAutoFit/>
          </a:bodyPr>
          <a:lstStyle/>
          <a:p>
            <a:pPr marL="139702"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vi-VN" sz="1400" b="1" i="0" u="none" strike="noStrike" kern="0" cap="none" spc="0" baseline="0">
                <a:solidFill>
                  <a:srgbClr val="33696C"/>
                </a:solidFill>
                <a:uFillTx/>
                <a:latin typeface="Arial" pitchFamily="34"/>
                <a:ea typeface="Arial"/>
                <a:cs typeface="Arial"/>
              </a:rPr>
              <a:t>Máy ép phun dựa trên động cơ Servo</a:t>
            </a:r>
            <a:endParaRPr lang="en-VN" sz="1400" b="1" i="0" u="none" strike="noStrike" kern="0" cap="none" spc="0" baseline="0">
              <a:solidFill>
                <a:srgbClr val="33696C"/>
              </a:solidFill>
              <a:uFillTx/>
              <a:latin typeface="Arial"/>
              <a:ea typeface="Arial"/>
              <a:cs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50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9FA0B-4AD7-8533-EACD-C5C9C9496124}"/>
              </a:ext>
            </a:extLst>
          </p:cNvPr>
          <p:cNvSpPr txBox="1">
            <a:spLocks noGrp="1"/>
          </p:cNvSpPr>
          <p:nvPr>
            <p:ph type="title"/>
          </p:nvPr>
        </p:nvSpPr>
        <p:spPr>
          <a:xfrm>
            <a:off x="457200" y="924968"/>
            <a:ext cx="8229600" cy="371475"/>
          </a:xfrm>
          <a:prstGeom prst="rect">
            <a:avLst/>
          </a:prstGeom>
          <a:noFill/>
          <a:ln>
            <a:noFill/>
          </a:ln>
        </p:spPr>
        <p:txBody>
          <a:bodyPr vert="horz" wrap="square" lIns="91421" tIns="91421" rIns="91421" bIns="91421" anchor="ctr" anchorCtr="1" compatLnSpc="1">
            <a:noAutofit/>
          </a:bodyPr>
          <a:lstStyle/>
          <a:p>
            <a:pPr lvl="0" algn="ctr"/>
            <a:r>
              <a:rPr lang="en-US" sz="2400" b="1" dirty="0">
                <a:solidFill>
                  <a:srgbClr val="337177"/>
                </a:solidFill>
                <a:latin typeface="Arial"/>
                <a:cs typeface="Arial" pitchFamily="34"/>
              </a:rPr>
              <a:t>NỘI DUNG</a:t>
            </a:r>
            <a:endParaRPr lang="en-VN" sz="2400" b="1" dirty="0">
              <a:solidFill>
                <a:srgbClr val="337177"/>
              </a:solidFill>
              <a:latin typeface="Arial"/>
              <a:cs typeface="Arial" pitchFamily="34"/>
            </a:endParaRPr>
          </a:p>
        </p:txBody>
      </p:sp>
      <p:sp>
        <p:nvSpPr>
          <p:cNvPr id="3" name="Content Placeholder 2">
            <a:extLst>
              <a:ext uri="{FF2B5EF4-FFF2-40B4-BE49-F238E27FC236}">
                <a16:creationId xmlns:a16="http://schemas.microsoft.com/office/drawing/2014/main" id="{250B7982-BF4A-53B1-7201-DE5949E39E4B}"/>
              </a:ext>
            </a:extLst>
          </p:cNvPr>
          <p:cNvSpPr txBox="1">
            <a:spLocks noGrp="1"/>
          </p:cNvSpPr>
          <p:nvPr>
            <p:ph sz="half" idx="4294967295"/>
          </p:nvPr>
        </p:nvSpPr>
        <p:spPr>
          <a:xfrm>
            <a:off x="0" y="1492250"/>
            <a:ext cx="8229600" cy="3294063"/>
          </a:xfrm>
          <a:prstGeom prst="rect">
            <a:avLst/>
          </a:prstGeom>
          <a:noFill/>
          <a:ln>
            <a:noFill/>
          </a:ln>
        </p:spPr>
        <p:txBody>
          <a:bodyPr vert="horz" wrap="square" lIns="91421" tIns="91421" rIns="91421" bIns="91421" anchor="t" anchorCtr="0" compatLnSpc="1">
            <a:normAutofit/>
          </a:bodyPr>
          <a:lstStyle/>
          <a:p>
            <a:pPr marL="654052" lvl="0" indent="-514350">
              <a:lnSpc>
                <a:spcPct val="150000"/>
              </a:lnSpc>
              <a:buClr>
                <a:srgbClr val="337177"/>
              </a:buClr>
              <a:buSzPct val="100000"/>
              <a:buFont typeface="Arial"/>
              <a:buAutoNum type="romanUcPeriod"/>
            </a:pPr>
            <a:r>
              <a:rPr lang="vi-VN" sz="2000" b="1" dirty="0">
                <a:solidFill>
                  <a:srgbClr val="337177"/>
                </a:solidFill>
                <a:latin typeface="Arial" pitchFamily="34"/>
                <a:cs typeface="Arial" pitchFamily="34"/>
              </a:rPr>
              <a:t>Giới thiệu về tiêu thụ năng lượng trong ngành nhựa Giải pháp TKNL trong ngành nhựa</a:t>
            </a:r>
            <a:endParaRPr lang="en-VN" sz="2000" b="1" dirty="0">
              <a:latin typeface="Arial" pitchFamily="34"/>
              <a:cs typeface="Arial" pitchFamily="34"/>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512">
    <p:spTree>
      <p:nvGrpSpPr>
        <p:cNvPr id="1" name=""/>
        <p:cNvGrpSpPr/>
        <p:nvPr/>
      </p:nvGrpSpPr>
      <p:grpSpPr>
        <a:xfrm>
          <a:off x="0" y="0"/>
          <a:ext cx="0" cy="0"/>
          <a:chOff x="0" y="0"/>
          <a:chExt cx="0" cy="0"/>
        </a:xfrm>
      </p:grpSpPr>
      <p:graphicFrame>
        <p:nvGraphicFramePr>
          <p:cNvPr id="2" name="Table 3">
            <a:extLst>
              <a:ext uri="{FF2B5EF4-FFF2-40B4-BE49-F238E27FC236}">
                <a16:creationId xmlns:a16="http://schemas.microsoft.com/office/drawing/2014/main" id="{584DBF3A-F5CB-1309-403D-ECA630753C49}"/>
              </a:ext>
            </a:extLst>
          </p:cNvPr>
          <p:cNvGraphicFramePr>
            <a:graphicFrameLocks noGrp="1"/>
          </p:cNvGraphicFramePr>
          <p:nvPr>
            <p:extLst>
              <p:ext uri="{D42A27DB-BD31-4B8C-83A1-F6EECF244321}">
                <p14:modId xmlns:p14="http://schemas.microsoft.com/office/powerpoint/2010/main" val="1158490365"/>
              </p:ext>
            </p:extLst>
          </p:nvPr>
        </p:nvGraphicFramePr>
        <p:xfrm>
          <a:off x="580488" y="2494773"/>
          <a:ext cx="8229600" cy="2377440"/>
        </p:xfrm>
        <a:graphic>
          <a:graphicData uri="http://schemas.openxmlformats.org/drawingml/2006/table">
            <a:tbl>
              <a:tblPr>
                <a:effectLst/>
              </a:tblPr>
              <a:tblGrid>
                <a:gridCol w="4114800">
                  <a:extLst>
                    <a:ext uri="{9D8B030D-6E8A-4147-A177-3AD203B41FA5}">
                      <a16:colId xmlns:a16="http://schemas.microsoft.com/office/drawing/2014/main" val="4271540627"/>
                    </a:ext>
                  </a:extLst>
                </a:gridCol>
                <a:gridCol w="4114800">
                  <a:extLst>
                    <a:ext uri="{9D8B030D-6E8A-4147-A177-3AD203B41FA5}">
                      <a16:colId xmlns:a16="http://schemas.microsoft.com/office/drawing/2014/main" val="2308392086"/>
                    </a:ext>
                  </a:extLst>
                </a:gridCol>
              </a:tblGrid>
              <a:tr h="0">
                <a:tc>
                  <a:txBody>
                    <a:bodyPr/>
                    <a:lstStyle/>
                    <a:p>
                      <a:pPr lvl="0"/>
                      <a:r>
                        <a:rPr lang="en-US" b="1"/>
                        <a:t>Tiêu chí</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b="1"/>
                        <a:t>Đánh giá</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57672208"/>
                  </a:ext>
                </a:extLst>
              </a:tr>
              <a:tr h="0">
                <a:tc>
                  <a:txBody>
                    <a:bodyPr/>
                    <a:lstStyle/>
                    <a:p>
                      <a:pPr lvl="0"/>
                      <a:r>
                        <a:rPr lang="vi-VN" dirty="0"/>
                        <a:t>Đầu tư ban đầu</a:t>
                      </a:r>
                      <a:endParaRPr lang="en-US" dirty="0"/>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a:t>Trung bình–Cao</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70535531"/>
                  </a:ext>
                </a:extLst>
              </a:tr>
              <a:tr h="0">
                <a:tc>
                  <a:txBody>
                    <a:bodyPr/>
                    <a:lstStyle/>
                    <a:p>
                      <a:pPr lvl="0"/>
                      <a:r>
                        <a:rPr lang="vi-VN"/>
                        <a:t>Hiệu quả năng lượng</a:t>
                      </a:r>
                      <a:endParaRPr lang="en-US"/>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a:t>Cao (giảm 30–60%)</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81595254"/>
                  </a:ext>
                </a:extLst>
              </a:tr>
              <a:tr h="0">
                <a:tc>
                  <a:txBody>
                    <a:bodyPr/>
                    <a:lstStyle/>
                    <a:p>
                      <a:pPr lvl="0"/>
                      <a:r>
                        <a:rPr lang="en-US"/>
                        <a:t>Tiết kiệm bảo trì</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a:t>Trung bình</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29813091"/>
                  </a:ext>
                </a:extLst>
              </a:tr>
              <a:tr h="0">
                <a:tc>
                  <a:txBody>
                    <a:bodyPr/>
                    <a:lstStyle/>
                    <a:p>
                      <a:pPr lvl="0"/>
                      <a:r>
                        <a:rPr lang="en-US"/>
                        <a:t>Tính nhất quán của sản phẩm</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vi-VN"/>
                        <a:t>Cao (tỷ lệ loại bỏ ít hơn)</a:t>
                      </a:r>
                      <a:endParaRPr lang="en-US"/>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5563856"/>
                  </a:ext>
                </a:extLst>
              </a:tr>
              <a:tr h="0">
                <a:tc>
                  <a:txBody>
                    <a:bodyPr/>
                    <a:lstStyle/>
                    <a:p>
                      <a:pPr lvl="0"/>
                      <a:r>
                        <a:rPr lang="vi-VN"/>
                        <a:t>Lợi ích môi trường</a:t>
                      </a:r>
                      <a:endParaRPr lang="en-US"/>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a:t>Cao (ít tiếng ồn, không dầu, ít nhiệt)</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5484527"/>
                  </a:ext>
                </a:extLst>
              </a:tr>
              <a:tr h="0">
                <a:tc>
                  <a:txBody>
                    <a:bodyPr/>
                    <a:lstStyle/>
                    <a:p>
                      <a:pPr lvl="0"/>
                      <a:r>
                        <a:rPr lang="en-US"/>
                        <a:t>Thời gian hoàn vốn</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a:t>Ngắn–Trung bình (1,5–3,5 tuổi)</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07745881"/>
                  </a:ext>
                </a:extLst>
              </a:tr>
              <a:tr h="0">
                <a:tc>
                  <a:txBody>
                    <a:bodyPr/>
                    <a:lstStyle/>
                    <a:p>
                      <a:pPr lvl="0"/>
                      <a:r>
                        <a:rPr lang="en-US"/>
                        <a:t>Hiệu quả chi phí tổng thể</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b="1" dirty="0" err="1"/>
                        <a:t>Rất</a:t>
                      </a:r>
                      <a:r>
                        <a:rPr lang="en-US" b="1" dirty="0"/>
                        <a:t> </a:t>
                      </a:r>
                      <a:r>
                        <a:rPr lang="en-US" b="1" dirty="0" err="1"/>
                        <a:t>tốt</a:t>
                      </a:r>
                      <a:r>
                        <a:rPr lang="en-US" b="1" dirty="0"/>
                        <a:t>, </a:t>
                      </a:r>
                      <a:r>
                        <a:rPr lang="en-US" b="0" dirty="0" err="1"/>
                        <a:t>đặc</a:t>
                      </a:r>
                      <a:r>
                        <a:rPr lang="en-US" b="0" dirty="0"/>
                        <a:t> </a:t>
                      </a:r>
                      <a:r>
                        <a:rPr lang="en-US" b="0" dirty="0" err="1"/>
                        <a:t>biệt</a:t>
                      </a:r>
                      <a:r>
                        <a:rPr lang="en-US" b="0" dirty="0"/>
                        <a:t> </a:t>
                      </a:r>
                      <a:r>
                        <a:rPr lang="en-US" b="0" dirty="0" err="1"/>
                        <a:t>là</a:t>
                      </a:r>
                      <a:r>
                        <a:rPr lang="en-US" b="0" dirty="0"/>
                        <a:t> </a:t>
                      </a:r>
                      <a:r>
                        <a:rPr lang="en-US" b="0" dirty="0" err="1"/>
                        <a:t>cho</a:t>
                      </a:r>
                      <a:r>
                        <a:rPr lang="en-US" b="0" dirty="0"/>
                        <a:t> </a:t>
                      </a:r>
                      <a:r>
                        <a:rPr lang="en-US" b="0" dirty="0" err="1"/>
                        <a:t>các</a:t>
                      </a:r>
                      <a:r>
                        <a:rPr lang="en-US" b="0" dirty="0"/>
                        <a:t> </a:t>
                      </a:r>
                      <a:r>
                        <a:rPr lang="en-US" b="0" dirty="0" err="1"/>
                        <a:t>hoạt</a:t>
                      </a:r>
                      <a:r>
                        <a:rPr lang="en-US" b="0" dirty="0"/>
                        <a:t> </a:t>
                      </a:r>
                      <a:r>
                        <a:rPr lang="en-US" b="0" dirty="0" err="1"/>
                        <a:t>động</a:t>
                      </a:r>
                      <a:r>
                        <a:rPr lang="en-US" b="0" dirty="0"/>
                        <a:t> 2+ ca</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75552922"/>
                  </a:ext>
                </a:extLst>
              </a:tr>
            </a:tbl>
          </a:graphicData>
        </a:graphic>
      </p:graphicFrame>
      <p:sp>
        <p:nvSpPr>
          <p:cNvPr id="3" name="Rectangle 1">
            <a:extLst>
              <a:ext uri="{FF2B5EF4-FFF2-40B4-BE49-F238E27FC236}">
                <a16:creationId xmlns:a16="http://schemas.microsoft.com/office/drawing/2014/main" id="{4656EC8F-CEBA-89E1-19D7-4F4839B5184C}"/>
              </a:ext>
            </a:extLst>
          </p:cNvPr>
          <p:cNvSpPr/>
          <p:nvPr/>
        </p:nvSpPr>
        <p:spPr>
          <a:xfrm>
            <a:off x="457200" y="2033102"/>
            <a:ext cx="2348718" cy="307777"/>
          </a:xfrm>
          <a:prstGeom prst="rect">
            <a:avLst/>
          </a:prstGeom>
          <a:noFill/>
          <a:ln cap="flat">
            <a:noFill/>
            <a:prstDash val="solid"/>
          </a:ln>
        </p:spPr>
        <p:txBody>
          <a:bodyPr vert="horz" wrap="none" lIns="91440" tIns="45720" rIns="91440" bIns="45720" anchor="ctr" anchorCtr="0" compatLnSpc="1">
            <a:spAutoFit/>
          </a:bodyPr>
          <a:lstStyle/>
          <a:p>
            <a:pPr marL="0" marR="0" lvl="0" indent="0" algn="l"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1400" b="1" i="0" u="none" strike="noStrike" kern="0" cap="none" spc="0" baseline="0">
                <a:solidFill>
                  <a:srgbClr val="000000"/>
                </a:solidFill>
                <a:uFillTx/>
                <a:latin typeface="Arial" pitchFamily="34"/>
                <a:ea typeface="Arial"/>
                <a:cs typeface="Arial"/>
              </a:rPr>
              <a:t>Đánh giá hiệu quả chi phí</a:t>
            </a:r>
            <a:endParaRPr lang="en-VN" sz="2000" b="0" i="0" u="none" strike="noStrike" kern="0" cap="none" spc="0" baseline="0">
              <a:solidFill>
                <a:srgbClr val="000000"/>
              </a:solidFill>
              <a:uFillTx/>
              <a:latin typeface="Arial" pitchFamily="34"/>
              <a:ea typeface="Arial"/>
              <a:cs typeface="Arial"/>
            </a:endParaRPr>
          </a:p>
        </p:txBody>
      </p:sp>
      <p:sp>
        <p:nvSpPr>
          <p:cNvPr id="4" name="Title 1">
            <a:extLst>
              <a:ext uri="{FF2B5EF4-FFF2-40B4-BE49-F238E27FC236}">
                <a16:creationId xmlns:a16="http://schemas.microsoft.com/office/drawing/2014/main" id="{4D531488-3929-C8D7-47F2-DC0C155A7C47}"/>
              </a:ext>
            </a:extLst>
          </p:cNvPr>
          <p:cNvSpPr txBox="1">
            <a:spLocks noGrp="1"/>
          </p:cNvSpPr>
          <p:nvPr>
            <p:ph type="title"/>
          </p:nvPr>
        </p:nvSpPr>
        <p:spPr>
          <a:xfrm>
            <a:off x="457200" y="955882"/>
            <a:ext cx="8229600" cy="371475"/>
          </a:xfrm>
          <a:prstGeom prst="rect">
            <a:avLst/>
          </a:prstGeom>
          <a:noFill/>
          <a:ln>
            <a:noFill/>
          </a:ln>
        </p:spPr>
        <p:txBody>
          <a:bodyPr vert="horz" wrap="square" lIns="91421" tIns="91421" rIns="91421" bIns="91421" anchor="ctr" anchorCtr="1" compatLnSpc="1">
            <a:noAutofit/>
          </a:bodyPr>
          <a:lstStyle/>
          <a:p>
            <a:pPr lvl="0" algn="ctr"/>
            <a:r>
              <a:rPr lang="en-US" sz="2400" b="1" dirty="0" err="1">
                <a:solidFill>
                  <a:srgbClr val="33696C"/>
                </a:solidFill>
                <a:latin typeface="Arial"/>
                <a:cs typeface="Arial" pitchFamily="34"/>
              </a:rPr>
              <a:t>Phân</a:t>
            </a:r>
            <a:r>
              <a:rPr lang="en-US" sz="2400" b="1" dirty="0">
                <a:solidFill>
                  <a:srgbClr val="33696C"/>
                </a:solidFill>
                <a:latin typeface="Arial"/>
                <a:cs typeface="Arial" pitchFamily="34"/>
              </a:rPr>
              <a:t> </a:t>
            </a:r>
            <a:r>
              <a:rPr lang="en-US" sz="2400" b="1" dirty="0" err="1">
                <a:solidFill>
                  <a:srgbClr val="33696C"/>
                </a:solidFill>
                <a:latin typeface="Arial"/>
                <a:cs typeface="Arial" pitchFamily="34"/>
              </a:rPr>
              <a:t>tích</a:t>
            </a:r>
            <a:r>
              <a:rPr lang="en-US" sz="2400" b="1" dirty="0">
                <a:solidFill>
                  <a:srgbClr val="33696C"/>
                </a:solidFill>
                <a:latin typeface="Arial"/>
                <a:cs typeface="Arial" pitchFamily="34"/>
              </a:rPr>
              <a:t> chi </a:t>
            </a:r>
            <a:r>
              <a:rPr lang="en-US" sz="2400" b="1" dirty="0" err="1">
                <a:solidFill>
                  <a:srgbClr val="33696C"/>
                </a:solidFill>
                <a:latin typeface="Arial"/>
                <a:cs typeface="Arial" pitchFamily="34"/>
              </a:rPr>
              <a:t>phí</a:t>
            </a:r>
            <a:r>
              <a:rPr lang="en-US" sz="2400" b="1" dirty="0">
                <a:solidFill>
                  <a:srgbClr val="33696C"/>
                </a:solidFill>
                <a:latin typeface="Arial"/>
                <a:cs typeface="Arial" pitchFamily="34"/>
              </a:rPr>
              <a:t> – </a:t>
            </a:r>
            <a:r>
              <a:rPr lang="en-US" sz="2400" b="1" dirty="0" err="1">
                <a:solidFill>
                  <a:srgbClr val="33696C"/>
                </a:solidFill>
                <a:latin typeface="Arial"/>
                <a:cs typeface="Arial" pitchFamily="34"/>
              </a:rPr>
              <a:t>hiệu</a:t>
            </a:r>
            <a:r>
              <a:rPr lang="en-US" sz="2400" b="1" dirty="0">
                <a:solidFill>
                  <a:srgbClr val="33696C"/>
                </a:solidFill>
                <a:latin typeface="Arial"/>
                <a:cs typeface="Arial" pitchFamily="34"/>
              </a:rPr>
              <a:t> </a:t>
            </a:r>
            <a:r>
              <a:rPr lang="en-US" sz="2400" b="1" dirty="0" err="1">
                <a:solidFill>
                  <a:srgbClr val="33696C"/>
                </a:solidFill>
                <a:latin typeface="Arial"/>
                <a:cs typeface="Arial" pitchFamily="34"/>
              </a:rPr>
              <a:t>quả</a:t>
            </a:r>
            <a:r>
              <a:rPr lang="en-US" sz="2400" b="1" dirty="0">
                <a:solidFill>
                  <a:srgbClr val="33696C"/>
                </a:solidFill>
                <a:latin typeface="Arial"/>
                <a:cs typeface="Arial" pitchFamily="34"/>
              </a:rPr>
              <a:t> </a:t>
            </a:r>
            <a:r>
              <a:rPr lang="en-US" sz="2400" b="1" dirty="0" err="1">
                <a:solidFill>
                  <a:srgbClr val="33696C"/>
                </a:solidFill>
                <a:latin typeface="Arial"/>
                <a:cs typeface="Arial" pitchFamily="34"/>
              </a:rPr>
              <a:t>Ví</a:t>
            </a:r>
            <a:r>
              <a:rPr lang="en-US" sz="2400" b="1" dirty="0">
                <a:solidFill>
                  <a:srgbClr val="33696C"/>
                </a:solidFill>
                <a:latin typeface="Arial"/>
                <a:cs typeface="Arial" pitchFamily="34"/>
              </a:rPr>
              <a:t> </a:t>
            </a:r>
            <a:r>
              <a:rPr lang="en-US" sz="2400" b="1" dirty="0" err="1">
                <a:solidFill>
                  <a:srgbClr val="33696C"/>
                </a:solidFill>
                <a:latin typeface="Arial"/>
                <a:cs typeface="Arial" pitchFamily="34"/>
              </a:rPr>
              <a:t>dụ</a:t>
            </a:r>
            <a:r>
              <a:rPr lang="en-US" sz="2400" b="1" dirty="0">
                <a:solidFill>
                  <a:srgbClr val="33696C"/>
                </a:solidFill>
                <a:latin typeface="Arial"/>
                <a:cs typeface="Arial" pitchFamily="34"/>
              </a:rPr>
              <a:t> 3 (2)</a:t>
            </a:r>
            <a:endParaRPr lang="en-VN" sz="2400" b="1" dirty="0">
              <a:latin typeface="Arial"/>
              <a:cs typeface="Arial" pitchFamily="34"/>
            </a:endParaRPr>
          </a:p>
        </p:txBody>
      </p:sp>
      <p:sp>
        <p:nvSpPr>
          <p:cNvPr id="5" name="TextBox 7">
            <a:extLst>
              <a:ext uri="{FF2B5EF4-FFF2-40B4-BE49-F238E27FC236}">
                <a16:creationId xmlns:a16="http://schemas.microsoft.com/office/drawing/2014/main" id="{FA316954-12F4-E2DE-C434-4F3946E3CE6C}"/>
              </a:ext>
            </a:extLst>
          </p:cNvPr>
          <p:cNvSpPr txBox="1"/>
          <p:nvPr/>
        </p:nvSpPr>
        <p:spPr>
          <a:xfrm>
            <a:off x="292818" y="1571439"/>
            <a:ext cx="4572000" cy="307777"/>
          </a:xfrm>
          <a:prstGeom prst="rect">
            <a:avLst/>
          </a:prstGeom>
          <a:noFill/>
          <a:ln cap="flat">
            <a:noFill/>
          </a:ln>
        </p:spPr>
        <p:txBody>
          <a:bodyPr vert="horz" wrap="square" lIns="91440" tIns="45720" rIns="91440" bIns="45720" anchor="t" anchorCtr="0" compatLnSpc="1">
            <a:spAutoFit/>
          </a:bodyPr>
          <a:lstStyle/>
          <a:p>
            <a:pPr marL="139702"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vi-VN" sz="1400" b="1" i="0" u="none" strike="noStrike" kern="0" cap="none" spc="0" baseline="0">
                <a:solidFill>
                  <a:srgbClr val="33696C"/>
                </a:solidFill>
                <a:uFillTx/>
                <a:latin typeface="Arial" pitchFamily="34"/>
                <a:ea typeface="Arial"/>
                <a:cs typeface="Arial"/>
              </a:rPr>
              <a:t>Máy ép phun dựa trên động cơ Servo</a:t>
            </a:r>
            <a:endParaRPr lang="en-VN" sz="1400" b="1" i="0" u="none" strike="noStrike" kern="0" cap="none" spc="0" baseline="0">
              <a:solidFill>
                <a:srgbClr val="33696C"/>
              </a:solidFill>
              <a:uFillTx/>
              <a:latin typeface="Arial"/>
              <a:ea typeface="Arial"/>
              <a:cs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Slide50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9E1764-F501-178F-57A3-C69F8BBBAF71}"/>
              </a:ext>
            </a:extLst>
          </p:cNvPr>
          <p:cNvSpPr txBox="1">
            <a:spLocks noGrp="1"/>
          </p:cNvSpPr>
          <p:nvPr>
            <p:ph type="title"/>
          </p:nvPr>
        </p:nvSpPr>
        <p:spPr>
          <a:xfrm>
            <a:off x="574783" y="912932"/>
            <a:ext cx="7854950" cy="371475"/>
          </a:xfrm>
          <a:prstGeom prst="rect">
            <a:avLst/>
          </a:prstGeom>
          <a:noFill/>
          <a:ln>
            <a:noFill/>
          </a:ln>
        </p:spPr>
        <p:txBody>
          <a:bodyPr vert="horz" wrap="square" lIns="91421" tIns="91421" rIns="91421" bIns="91421" anchor="ctr" anchorCtr="1" compatLnSpc="1">
            <a:noAutofit/>
          </a:bodyPr>
          <a:lstStyle/>
          <a:p>
            <a:pPr lvl="0" algn="ctr"/>
            <a:r>
              <a:rPr lang="en-US" sz="2000" b="1" dirty="0" err="1">
                <a:solidFill>
                  <a:srgbClr val="337177"/>
                </a:solidFill>
                <a:latin typeface="Arial"/>
                <a:cs typeface="Arial" pitchFamily="34"/>
              </a:rPr>
              <a:t>Giải</a:t>
            </a:r>
            <a:r>
              <a:rPr lang="en-US" sz="2000" b="1" dirty="0">
                <a:solidFill>
                  <a:srgbClr val="337177"/>
                </a:solidFill>
                <a:latin typeface="Arial"/>
                <a:cs typeface="Arial" pitchFamily="34"/>
              </a:rPr>
              <a:t> </a:t>
            </a:r>
            <a:r>
              <a:rPr lang="en-US" sz="2000" b="1" dirty="0" err="1">
                <a:solidFill>
                  <a:srgbClr val="337177"/>
                </a:solidFill>
                <a:latin typeface="Arial"/>
                <a:cs typeface="Arial" pitchFamily="34"/>
              </a:rPr>
              <a:t>pháp</a:t>
            </a:r>
            <a:r>
              <a:rPr lang="en-US" sz="2000" b="1" dirty="0">
                <a:solidFill>
                  <a:srgbClr val="337177"/>
                </a:solidFill>
                <a:latin typeface="Arial"/>
                <a:cs typeface="Arial" pitchFamily="34"/>
              </a:rPr>
              <a:t> 6 – </a:t>
            </a:r>
            <a:r>
              <a:rPr lang="en-US" sz="2000" b="1" dirty="0" err="1">
                <a:solidFill>
                  <a:srgbClr val="337177"/>
                </a:solidFill>
                <a:latin typeface="Arial"/>
                <a:cs typeface="Arial" pitchFamily="34"/>
              </a:rPr>
              <a:t>Sấy</a:t>
            </a:r>
            <a:r>
              <a:rPr lang="en-US" sz="2000" b="1" dirty="0">
                <a:solidFill>
                  <a:srgbClr val="337177"/>
                </a:solidFill>
                <a:latin typeface="Arial"/>
                <a:cs typeface="Arial" pitchFamily="34"/>
              </a:rPr>
              <a:t> </a:t>
            </a:r>
            <a:r>
              <a:rPr lang="en-US" sz="2000" b="1" dirty="0" err="1">
                <a:solidFill>
                  <a:srgbClr val="337177"/>
                </a:solidFill>
                <a:latin typeface="Arial"/>
                <a:cs typeface="Arial" pitchFamily="34"/>
              </a:rPr>
              <a:t>nhựa</a:t>
            </a:r>
            <a:r>
              <a:rPr lang="en-US" sz="2000" b="1" dirty="0">
                <a:solidFill>
                  <a:srgbClr val="337177"/>
                </a:solidFill>
                <a:latin typeface="Arial"/>
                <a:cs typeface="Arial" pitchFamily="34"/>
              </a:rPr>
              <a:t> </a:t>
            </a:r>
            <a:r>
              <a:rPr lang="en-US" sz="2000" b="1" dirty="0" err="1">
                <a:solidFill>
                  <a:srgbClr val="337177"/>
                </a:solidFill>
                <a:latin typeface="Arial"/>
                <a:cs typeface="Arial" pitchFamily="34"/>
              </a:rPr>
              <a:t>bằng</a:t>
            </a:r>
            <a:r>
              <a:rPr lang="en-US" sz="2000" b="1" dirty="0">
                <a:solidFill>
                  <a:srgbClr val="337177"/>
                </a:solidFill>
                <a:latin typeface="Arial"/>
                <a:cs typeface="Arial" pitchFamily="34"/>
              </a:rPr>
              <a:t> </a:t>
            </a:r>
            <a:r>
              <a:rPr lang="en-US" sz="2000" b="1" dirty="0" err="1">
                <a:solidFill>
                  <a:srgbClr val="337177"/>
                </a:solidFill>
                <a:latin typeface="Arial"/>
                <a:cs typeface="Arial" pitchFamily="34"/>
              </a:rPr>
              <a:t>không</a:t>
            </a:r>
            <a:r>
              <a:rPr lang="en-US" sz="2000" b="1" dirty="0">
                <a:solidFill>
                  <a:srgbClr val="337177"/>
                </a:solidFill>
                <a:latin typeface="Arial"/>
                <a:cs typeface="Arial" pitchFamily="34"/>
              </a:rPr>
              <a:t> </a:t>
            </a:r>
            <a:r>
              <a:rPr lang="en-US" sz="2000" b="1" dirty="0" err="1">
                <a:solidFill>
                  <a:srgbClr val="337177"/>
                </a:solidFill>
                <a:latin typeface="Arial"/>
                <a:cs typeface="Arial" pitchFamily="34"/>
              </a:rPr>
              <a:t>khí</a:t>
            </a:r>
            <a:r>
              <a:rPr lang="en-US" sz="2000" b="1" dirty="0">
                <a:solidFill>
                  <a:srgbClr val="337177"/>
                </a:solidFill>
                <a:latin typeface="Arial"/>
                <a:cs typeface="Arial" pitchFamily="34"/>
              </a:rPr>
              <a:t> </a:t>
            </a:r>
            <a:r>
              <a:rPr lang="en-US" sz="2000" b="1" dirty="0" err="1">
                <a:solidFill>
                  <a:srgbClr val="337177"/>
                </a:solidFill>
                <a:latin typeface="Arial"/>
                <a:cs typeface="Arial" pitchFamily="34"/>
              </a:rPr>
              <a:t>nóng</a:t>
            </a:r>
            <a:r>
              <a:rPr lang="en-US" sz="2000" b="1" dirty="0">
                <a:solidFill>
                  <a:srgbClr val="337177"/>
                </a:solidFill>
                <a:latin typeface="Arial"/>
                <a:cs typeface="Arial" pitchFamily="34"/>
              </a:rPr>
              <a:t> </a:t>
            </a:r>
            <a:r>
              <a:rPr lang="en-US" sz="2000" b="1" dirty="0" err="1">
                <a:solidFill>
                  <a:srgbClr val="337177"/>
                </a:solidFill>
                <a:latin typeface="Arial"/>
                <a:cs typeface="Arial" pitchFamily="34"/>
              </a:rPr>
              <a:t>tuần</a:t>
            </a:r>
            <a:r>
              <a:rPr lang="en-US" sz="2000" b="1" dirty="0">
                <a:solidFill>
                  <a:srgbClr val="337177"/>
                </a:solidFill>
                <a:latin typeface="Arial"/>
                <a:cs typeface="Arial" pitchFamily="34"/>
              </a:rPr>
              <a:t> </a:t>
            </a:r>
            <a:r>
              <a:rPr lang="en-US" sz="2000" b="1" dirty="0" err="1">
                <a:solidFill>
                  <a:srgbClr val="337177"/>
                </a:solidFill>
                <a:latin typeface="Arial"/>
                <a:cs typeface="Arial" pitchFamily="34"/>
              </a:rPr>
              <a:t>hoàn</a:t>
            </a:r>
            <a:endParaRPr lang="en-US" sz="2000" b="1" dirty="0">
              <a:solidFill>
                <a:srgbClr val="337177"/>
              </a:solidFill>
              <a:latin typeface="Arial"/>
              <a:cs typeface="Arial" pitchFamily="34"/>
            </a:endParaRPr>
          </a:p>
        </p:txBody>
      </p:sp>
      <p:sp>
        <p:nvSpPr>
          <p:cNvPr id="3" name="Content Placeholder 2">
            <a:extLst>
              <a:ext uri="{FF2B5EF4-FFF2-40B4-BE49-F238E27FC236}">
                <a16:creationId xmlns:a16="http://schemas.microsoft.com/office/drawing/2014/main" id="{6C131F90-D558-E9C3-0EB7-283AF73552C7}"/>
              </a:ext>
            </a:extLst>
          </p:cNvPr>
          <p:cNvSpPr txBox="1">
            <a:spLocks noGrp="1"/>
          </p:cNvSpPr>
          <p:nvPr>
            <p:ph idx="4294967295"/>
          </p:nvPr>
        </p:nvSpPr>
        <p:spPr>
          <a:xfrm>
            <a:off x="235058" y="1470148"/>
            <a:ext cx="4267200" cy="3579813"/>
          </a:xfrm>
          <a:prstGeom prst="rect">
            <a:avLst/>
          </a:prstGeom>
          <a:noFill/>
          <a:ln>
            <a:noFill/>
          </a:ln>
        </p:spPr>
        <p:txBody>
          <a:bodyPr vert="horz" wrap="square" lIns="91421" tIns="91421" rIns="91421" bIns="91421" anchor="t" anchorCtr="0" compatLnSpc="1">
            <a:normAutofit/>
          </a:bodyPr>
          <a:lstStyle/>
          <a:p>
            <a:pPr marL="139702" lvl="0" indent="0">
              <a:buNone/>
            </a:pPr>
            <a:r>
              <a:rPr lang="en-US" sz="1400" dirty="0">
                <a:latin typeface="Arial" pitchFamily="34"/>
                <a:cs typeface="Arial" pitchFamily="34"/>
              </a:rPr>
              <a:t>Công ty CP </a:t>
            </a:r>
            <a:r>
              <a:rPr lang="en-US" sz="1400" dirty="0" err="1">
                <a:latin typeface="Arial" pitchFamily="34"/>
                <a:cs typeface="Arial" pitchFamily="34"/>
              </a:rPr>
              <a:t>Nhựa</a:t>
            </a:r>
            <a:r>
              <a:rPr lang="en-US" sz="1400" dirty="0">
                <a:latin typeface="Arial" pitchFamily="34"/>
                <a:cs typeface="Arial" pitchFamily="34"/>
              </a:rPr>
              <a:t> </a:t>
            </a:r>
            <a:r>
              <a:rPr lang="en-US" sz="1400" dirty="0" err="1">
                <a:latin typeface="Arial" pitchFamily="34"/>
                <a:cs typeface="Arial" pitchFamily="34"/>
              </a:rPr>
              <a:t>Á</a:t>
            </a:r>
            <a:r>
              <a:rPr lang="en-US" sz="1400" dirty="0">
                <a:latin typeface="Arial" pitchFamily="34"/>
                <a:cs typeface="Arial" pitchFamily="34"/>
              </a:rPr>
              <a:t> Đông (TP.HCM)</a:t>
            </a:r>
            <a:r>
              <a:rPr lang="vi-VN" sz="1400" dirty="0">
                <a:latin typeface="Arial" pitchFamily="34"/>
                <a:cs typeface="Arial" pitchFamily="34"/>
              </a:rPr>
              <a:t> </a:t>
            </a:r>
            <a:r>
              <a:rPr lang="en-US" sz="1400" dirty="0" err="1">
                <a:latin typeface="Arial" pitchFamily="34"/>
                <a:cs typeface="Arial" pitchFamily="34"/>
              </a:rPr>
              <a:t>Áp</a:t>
            </a:r>
            <a:r>
              <a:rPr lang="en-US" sz="1400" dirty="0">
                <a:latin typeface="Arial" pitchFamily="34"/>
                <a:cs typeface="Arial" pitchFamily="34"/>
              </a:rPr>
              <a:t> </a:t>
            </a:r>
            <a:r>
              <a:rPr lang="en-US" sz="1400" dirty="0" err="1">
                <a:latin typeface="Arial" pitchFamily="34"/>
                <a:cs typeface="Arial" pitchFamily="34"/>
              </a:rPr>
              <a:t>dụng</a:t>
            </a:r>
            <a:r>
              <a:rPr lang="en-US" sz="1400" dirty="0">
                <a:latin typeface="Arial" pitchFamily="34"/>
                <a:cs typeface="Arial" pitchFamily="34"/>
              </a:rPr>
              <a:t> </a:t>
            </a:r>
            <a:r>
              <a:rPr lang="en-US" sz="1400" dirty="0" err="1">
                <a:latin typeface="Arial" pitchFamily="34"/>
                <a:cs typeface="Arial" pitchFamily="34"/>
              </a:rPr>
              <a:t>máy</a:t>
            </a:r>
            <a:r>
              <a:rPr lang="en-US" sz="1400" dirty="0">
                <a:latin typeface="Arial" pitchFamily="34"/>
                <a:cs typeface="Arial" pitchFamily="34"/>
              </a:rPr>
              <a:t> </a:t>
            </a:r>
            <a:r>
              <a:rPr lang="en-US" sz="1400" dirty="0" err="1">
                <a:latin typeface="Arial" pitchFamily="34"/>
                <a:cs typeface="Arial" pitchFamily="34"/>
              </a:rPr>
              <a:t>sấy</a:t>
            </a:r>
            <a:r>
              <a:rPr lang="en-US" sz="1400" dirty="0">
                <a:latin typeface="Arial" pitchFamily="34"/>
                <a:cs typeface="Arial" pitchFamily="34"/>
              </a:rPr>
              <a:t> </a:t>
            </a:r>
            <a:r>
              <a:rPr lang="en-US" sz="1400" dirty="0" err="1">
                <a:latin typeface="Arial" pitchFamily="34"/>
                <a:cs typeface="Arial" pitchFamily="34"/>
              </a:rPr>
              <a:t>nhựa</a:t>
            </a:r>
            <a:r>
              <a:rPr lang="en-US" sz="1400" dirty="0">
                <a:latin typeface="Arial" pitchFamily="34"/>
                <a:cs typeface="Arial" pitchFamily="34"/>
              </a:rPr>
              <a:t> </a:t>
            </a:r>
            <a:r>
              <a:rPr lang="en-US" sz="1400" dirty="0" err="1">
                <a:latin typeface="Arial" pitchFamily="34"/>
                <a:cs typeface="Arial" pitchFamily="34"/>
              </a:rPr>
              <a:t>bằng</a:t>
            </a:r>
            <a:r>
              <a:rPr lang="en-US" sz="1400" dirty="0">
                <a:latin typeface="Arial" pitchFamily="34"/>
                <a:cs typeface="Arial" pitchFamily="34"/>
              </a:rPr>
              <a:t> </a:t>
            </a:r>
            <a:r>
              <a:rPr lang="en-US" sz="1400" dirty="0" err="1">
                <a:latin typeface="Arial" pitchFamily="34"/>
                <a:cs typeface="Arial" pitchFamily="34"/>
              </a:rPr>
              <a:t>khí</a:t>
            </a:r>
            <a:r>
              <a:rPr lang="en-US" sz="1400" dirty="0">
                <a:latin typeface="Arial" pitchFamily="34"/>
                <a:cs typeface="Arial" pitchFamily="34"/>
              </a:rPr>
              <a:t> </a:t>
            </a:r>
            <a:r>
              <a:rPr lang="en-US" sz="1400" dirty="0" err="1">
                <a:latin typeface="Arial" pitchFamily="34"/>
                <a:cs typeface="Arial" pitchFamily="34"/>
              </a:rPr>
              <a:t>nóng</a:t>
            </a:r>
            <a:r>
              <a:rPr lang="en-US" sz="1400" dirty="0">
                <a:latin typeface="Arial" pitchFamily="34"/>
                <a:cs typeface="Arial" pitchFamily="34"/>
              </a:rPr>
              <a:t> </a:t>
            </a:r>
            <a:r>
              <a:rPr lang="en-US" sz="1400" dirty="0" err="1">
                <a:latin typeface="Arial" pitchFamily="34"/>
                <a:cs typeface="Arial" pitchFamily="34"/>
              </a:rPr>
              <a:t>tuần</a:t>
            </a:r>
            <a:r>
              <a:rPr lang="en-US" sz="1400" dirty="0">
                <a:latin typeface="Arial" pitchFamily="34"/>
                <a:cs typeface="Arial" pitchFamily="34"/>
              </a:rPr>
              <a:t> </a:t>
            </a:r>
            <a:r>
              <a:rPr lang="vi-VN" sz="1400" dirty="0">
                <a:latin typeface="Arial" pitchFamily="34"/>
                <a:cs typeface="Arial" pitchFamily="34"/>
              </a:rPr>
              <a:t>hoàn. </a:t>
            </a:r>
          </a:p>
          <a:p>
            <a:pPr lvl="0"/>
            <a:r>
              <a:rPr lang="vi-VN" sz="1400" b="1" dirty="0">
                <a:latin typeface="Arial" pitchFamily="34"/>
                <a:cs typeface="Arial" pitchFamily="34"/>
              </a:rPr>
              <a:t>Tiết kiệm năng lượng</a:t>
            </a:r>
            <a:r>
              <a:rPr lang="vi-VN" sz="1400" dirty="0">
                <a:latin typeface="Arial" pitchFamily="34"/>
                <a:cs typeface="Arial" pitchFamily="34"/>
              </a:rPr>
              <a:t>: Nhờ việc tái sử dụng khí nóng, hệ thống giảm thiểu nhu cầu năng lượng để làm nóng không khí mới, tiết kiệm khoảng 35% năng lượng tiêu thụ so với máy sấy điện trở truyền thống.​</a:t>
            </a:r>
            <a:endParaRPr lang="en-US" sz="1400" dirty="0">
              <a:latin typeface="Arial" pitchFamily="34"/>
              <a:cs typeface="Arial" pitchFamily="34"/>
            </a:endParaRPr>
          </a:p>
          <a:p>
            <a:pPr lvl="0"/>
            <a:r>
              <a:rPr lang="vi-VN" sz="1400" b="1" dirty="0">
                <a:latin typeface="Arial" pitchFamily="34"/>
                <a:cs typeface="Arial" pitchFamily="34"/>
              </a:rPr>
              <a:t>Hiệu suất sấy cao</a:t>
            </a:r>
            <a:r>
              <a:rPr lang="vi-VN" sz="1400" dirty="0">
                <a:latin typeface="Arial" pitchFamily="34"/>
                <a:cs typeface="Arial" pitchFamily="34"/>
              </a:rPr>
              <a:t>: Nhiệt độ trong buồng sấy được duy trì ổn định, giúp quá trình sấy diễn ra nhanh chóng và đồng đều.</a:t>
            </a:r>
            <a:endParaRPr lang="en-US" sz="1400" dirty="0">
              <a:latin typeface="Arial" pitchFamily="34"/>
              <a:cs typeface="Arial" pitchFamily="34"/>
            </a:endParaRPr>
          </a:p>
          <a:p>
            <a:pPr marL="139702" lvl="0" indent="0">
              <a:buNone/>
            </a:pPr>
            <a:endParaRPr lang="en-US" sz="1800" dirty="0">
              <a:latin typeface="Arial" pitchFamily="34"/>
              <a:cs typeface="Arial" pitchFamily="34"/>
            </a:endParaRPr>
          </a:p>
        </p:txBody>
      </p:sp>
      <p:pic>
        <p:nvPicPr>
          <p:cNvPr id="4" name="Picture 17">
            <a:extLst>
              <a:ext uri="{FF2B5EF4-FFF2-40B4-BE49-F238E27FC236}">
                <a16:creationId xmlns:a16="http://schemas.microsoft.com/office/drawing/2014/main" id="{78EAAB34-8534-D4D2-1C4D-7B22B3961BD5}"/>
              </a:ext>
            </a:extLst>
          </p:cNvPr>
          <p:cNvPicPr>
            <a:picLocks noChangeAspect="1"/>
          </p:cNvPicPr>
          <p:nvPr/>
        </p:nvPicPr>
        <p:blipFill>
          <a:blip r:embed="rId2"/>
          <a:stretch>
            <a:fillRect/>
          </a:stretch>
        </p:blipFill>
        <p:spPr>
          <a:xfrm>
            <a:off x="4502258" y="1470156"/>
            <a:ext cx="4487591" cy="2673458"/>
          </a:xfrm>
          <a:prstGeom prst="rect">
            <a:avLst/>
          </a:prstGeom>
          <a:noFill/>
          <a:ln cap="flat">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Slide50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48C661-D436-F4A8-0DB6-E4EB96375994}"/>
              </a:ext>
            </a:extLst>
          </p:cNvPr>
          <p:cNvSpPr txBox="1">
            <a:spLocks noGrp="1"/>
          </p:cNvSpPr>
          <p:nvPr>
            <p:ph type="title"/>
          </p:nvPr>
        </p:nvSpPr>
        <p:spPr>
          <a:xfrm>
            <a:off x="0" y="793250"/>
            <a:ext cx="8594725" cy="735013"/>
          </a:xfrm>
          <a:prstGeom prst="rect">
            <a:avLst/>
          </a:prstGeom>
          <a:noFill/>
          <a:ln>
            <a:noFill/>
          </a:ln>
        </p:spPr>
        <p:txBody>
          <a:bodyPr vert="horz" wrap="square" lIns="91421" tIns="91421" rIns="91421" bIns="91421" anchor="ctr" anchorCtr="1" compatLnSpc="1">
            <a:noAutofit/>
          </a:bodyPr>
          <a:lstStyle/>
          <a:p>
            <a:pPr lvl="0" algn="ctr"/>
            <a:r>
              <a:rPr lang="en-US" sz="2000" b="1" dirty="0" err="1">
                <a:solidFill>
                  <a:srgbClr val="337177"/>
                </a:solidFill>
                <a:latin typeface="Arial"/>
                <a:cs typeface="Arial" pitchFamily="34"/>
              </a:rPr>
              <a:t>Giải</a:t>
            </a:r>
            <a:r>
              <a:rPr lang="en-US" sz="2000" b="1" dirty="0">
                <a:solidFill>
                  <a:srgbClr val="337177"/>
                </a:solidFill>
                <a:latin typeface="Arial"/>
                <a:cs typeface="Arial" pitchFamily="34"/>
              </a:rPr>
              <a:t> </a:t>
            </a:r>
            <a:r>
              <a:rPr lang="en-US" sz="2000" b="1" dirty="0" err="1">
                <a:solidFill>
                  <a:srgbClr val="337177"/>
                </a:solidFill>
                <a:latin typeface="Arial"/>
                <a:cs typeface="Arial" pitchFamily="34"/>
              </a:rPr>
              <a:t>pháp</a:t>
            </a:r>
            <a:r>
              <a:rPr lang="en-US" sz="2000" b="1" dirty="0">
                <a:solidFill>
                  <a:srgbClr val="337177"/>
                </a:solidFill>
                <a:latin typeface="Arial"/>
                <a:cs typeface="Arial" pitchFamily="34"/>
              </a:rPr>
              <a:t> 7 – Xem </a:t>
            </a:r>
            <a:r>
              <a:rPr lang="en-US" sz="2000" b="1" dirty="0" err="1">
                <a:solidFill>
                  <a:srgbClr val="337177"/>
                </a:solidFill>
                <a:latin typeface="Arial"/>
                <a:cs typeface="Arial" pitchFamily="34"/>
              </a:rPr>
              <a:t>xét</a:t>
            </a:r>
            <a:r>
              <a:rPr lang="en-US" sz="2000" b="1" dirty="0">
                <a:solidFill>
                  <a:srgbClr val="337177"/>
                </a:solidFill>
                <a:latin typeface="Arial"/>
                <a:cs typeface="Arial" pitchFamily="34"/>
              </a:rPr>
              <a:t> </a:t>
            </a:r>
            <a:r>
              <a:rPr lang="en-US" sz="2000" b="1" dirty="0" err="1">
                <a:solidFill>
                  <a:srgbClr val="337177"/>
                </a:solidFill>
                <a:latin typeface="Arial"/>
                <a:cs typeface="Arial" pitchFamily="34"/>
              </a:rPr>
              <a:t>tiềm</a:t>
            </a:r>
            <a:r>
              <a:rPr lang="en-US" sz="2000" b="1" dirty="0">
                <a:solidFill>
                  <a:srgbClr val="337177"/>
                </a:solidFill>
                <a:latin typeface="Arial"/>
                <a:cs typeface="Arial" pitchFamily="34"/>
              </a:rPr>
              <a:t> </a:t>
            </a:r>
            <a:r>
              <a:rPr lang="en-US" sz="2000" b="1" dirty="0" err="1">
                <a:solidFill>
                  <a:srgbClr val="337177"/>
                </a:solidFill>
                <a:latin typeface="Arial"/>
                <a:cs typeface="Arial" pitchFamily="34"/>
              </a:rPr>
              <a:t>năng</a:t>
            </a:r>
            <a:r>
              <a:rPr lang="en-US" sz="2000" b="1" dirty="0">
                <a:solidFill>
                  <a:srgbClr val="337177"/>
                </a:solidFill>
                <a:latin typeface="Arial"/>
                <a:cs typeface="Arial" pitchFamily="34"/>
              </a:rPr>
              <a:t> EE </a:t>
            </a:r>
            <a:r>
              <a:rPr lang="en-US" sz="2000" b="1" dirty="0" err="1">
                <a:solidFill>
                  <a:srgbClr val="337177"/>
                </a:solidFill>
                <a:latin typeface="Arial"/>
                <a:cs typeface="Arial" pitchFamily="34"/>
              </a:rPr>
              <a:t>của</a:t>
            </a:r>
            <a:r>
              <a:rPr lang="en-US" sz="2000" b="1" dirty="0">
                <a:solidFill>
                  <a:srgbClr val="337177"/>
                </a:solidFill>
                <a:latin typeface="Arial"/>
                <a:cs typeface="Arial" pitchFamily="34"/>
              </a:rPr>
              <a:t> </a:t>
            </a:r>
            <a:r>
              <a:rPr lang="en-US" sz="2000" b="1" dirty="0" err="1">
                <a:solidFill>
                  <a:srgbClr val="337177"/>
                </a:solidFill>
                <a:latin typeface="Arial"/>
                <a:cs typeface="Arial" pitchFamily="34"/>
              </a:rPr>
              <a:t>hệ</a:t>
            </a:r>
            <a:r>
              <a:rPr lang="en-US" sz="2000" b="1" dirty="0">
                <a:solidFill>
                  <a:srgbClr val="337177"/>
                </a:solidFill>
                <a:latin typeface="Arial"/>
                <a:cs typeface="Arial" pitchFamily="34"/>
              </a:rPr>
              <a:t> </a:t>
            </a:r>
            <a:r>
              <a:rPr lang="en-US" sz="2000" b="1" dirty="0" err="1">
                <a:solidFill>
                  <a:srgbClr val="337177"/>
                </a:solidFill>
                <a:latin typeface="Arial"/>
                <a:cs typeface="Arial" pitchFamily="34"/>
              </a:rPr>
              <a:t>thống</a:t>
            </a:r>
            <a:r>
              <a:rPr lang="en-US" sz="2000" b="1" dirty="0">
                <a:solidFill>
                  <a:srgbClr val="337177"/>
                </a:solidFill>
                <a:latin typeface="Arial"/>
                <a:cs typeface="Arial" pitchFamily="34"/>
              </a:rPr>
              <a:t> </a:t>
            </a:r>
            <a:r>
              <a:rPr lang="en-US" sz="2000" b="1" dirty="0" err="1">
                <a:solidFill>
                  <a:srgbClr val="337177"/>
                </a:solidFill>
                <a:latin typeface="Arial"/>
                <a:cs typeface="Arial" pitchFamily="34"/>
              </a:rPr>
              <a:t>phụ</a:t>
            </a:r>
            <a:r>
              <a:rPr lang="en-US" sz="2000" b="1" dirty="0">
                <a:solidFill>
                  <a:srgbClr val="337177"/>
                </a:solidFill>
                <a:latin typeface="Arial"/>
                <a:cs typeface="Arial" pitchFamily="34"/>
              </a:rPr>
              <a:t> </a:t>
            </a:r>
            <a:r>
              <a:rPr lang="en-US" sz="2000" b="1" dirty="0" err="1">
                <a:solidFill>
                  <a:srgbClr val="337177"/>
                </a:solidFill>
                <a:latin typeface="Arial"/>
                <a:cs typeface="Arial" pitchFamily="34"/>
              </a:rPr>
              <a:t>trợ</a:t>
            </a:r>
            <a:endParaRPr lang="en-US" sz="2000" b="1" dirty="0">
              <a:solidFill>
                <a:srgbClr val="337177"/>
              </a:solidFill>
              <a:latin typeface="Arial"/>
              <a:cs typeface="Arial" pitchFamily="34"/>
            </a:endParaRPr>
          </a:p>
        </p:txBody>
      </p:sp>
      <p:sp>
        <p:nvSpPr>
          <p:cNvPr id="3" name="Content Placeholder 2">
            <a:extLst>
              <a:ext uri="{FF2B5EF4-FFF2-40B4-BE49-F238E27FC236}">
                <a16:creationId xmlns:a16="http://schemas.microsoft.com/office/drawing/2014/main" id="{2833A668-A5B3-DC9D-336B-5DB53D9C6331}"/>
              </a:ext>
            </a:extLst>
          </p:cNvPr>
          <p:cNvSpPr txBox="1">
            <a:spLocks noGrp="1"/>
          </p:cNvSpPr>
          <p:nvPr>
            <p:ph idx="4294967295"/>
          </p:nvPr>
        </p:nvSpPr>
        <p:spPr>
          <a:xfrm>
            <a:off x="0" y="1662702"/>
            <a:ext cx="8229600" cy="3579813"/>
          </a:xfrm>
          <a:prstGeom prst="rect">
            <a:avLst/>
          </a:prstGeom>
          <a:noFill/>
          <a:ln>
            <a:noFill/>
          </a:ln>
        </p:spPr>
        <p:txBody>
          <a:bodyPr vert="horz" wrap="square" lIns="91421" tIns="91421" rIns="91421" bIns="91421" anchor="t" anchorCtr="0" compatLnSpc="1">
            <a:normAutofit/>
          </a:bodyPr>
          <a:lstStyle/>
          <a:p>
            <a:pPr lvl="0"/>
            <a:r>
              <a:rPr lang="vi-VN" sz="1400">
                <a:latin typeface="Arial" pitchFamily="34"/>
                <a:cs typeface="Arial" pitchFamily="34"/>
              </a:rPr>
              <a:t>Một nhà máy sản xuất trong ngành nhựa tùy theo loại hình sản phẩm luôn cần có những trang thiết bị phụ trợ như hệ thống khí nén, hệ thống bơm, hệ thống quạt, hệ thống điều hòa v.v. Các giải pháp tiết kiệm năng lượng cho các hệ thống phụ trợ là cần thiết. Một số giải pháp sau có thể được liệt kê cho các hệ thống phụ trợ.</a:t>
            </a:r>
          </a:p>
          <a:p>
            <a:pPr lvl="0"/>
            <a:r>
              <a:rPr lang="vi-VN" sz="1400">
                <a:latin typeface="Arial" pitchFamily="34"/>
                <a:cs typeface="Arial" pitchFamily="34"/>
              </a:rPr>
              <a:t>Với hệ thống khí nén. </a:t>
            </a:r>
          </a:p>
          <a:p>
            <a:pPr marL="914400" lvl="1" indent="-317497">
              <a:lnSpc>
                <a:spcPct val="100000"/>
              </a:lnSpc>
              <a:spcBef>
                <a:spcPts val="0"/>
              </a:spcBef>
              <a:buClr>
                <a:srgbClr val="000000"/>
              </a:buClr>
              <a:buSzPts val="1400"/>
              <a:buFont typeface="Roboto"/>
              <a:buChar char="○"/>
            </a:pPr>
            <a:r>
              <a:rPr lang="vi-VN" sz="1400" kern="0">
                <a:solidFill>
                  <a:srgbClr val="000000"/>
                </a:solidFill>
                <a:latin typeface="Arial" pitchFamily="34"/>
                <a:ea typeface="Roboto"/>
                <a:cs typeface="Arial" pitchFamily="34"/>
              </a:rPr>
              <a:t>Kiểm soát rò rỉ của các hệ thống khí nén.</a:t>
            </a:r>
          </a:p>
          <a:p>
            <a:pPr marL="914400" lvl="1" indent="-317497">
              <a:lnSpc>
                <a:spcPct val="100000"/>
              </a:lnSpc>
              <a:spcBef>
                <a:spcPts val="0"/>
              </a:spcBef>
              <a:buClr>
                <a:srgbClr val="000000"/>
              </a:buClr>
              <a:buSzPts val="1400"/>
              <a:buFont typeface="Roboto"/>
              <a:buChar char="○"/>
            </a:pPr>
            <a:r>
              <a:rPr lang="vi-VN" sz="1400" kern="0">
                <a:solidFill>
                  <a:srgbClr val="000000"/>
                </a:solidFill>
                <a:latin typeface="Arial" pitchFamily="34"/>
                <a:ea typeface="Roboto"/>
                <a:cs typeface="Arial" pitchFamily="34"/>
              </a:rPr>
              <a:t>Đảm bảo nhiệt độ không khí đầu vào máy nén khí thấp nhất có thể bằng việc giữ cho phòng máy nén khí được thông thoáng và không bị quẩn không khí làm mát dẫn đến phòng máy nén khí bị nóng.</a:t>
            </a:r>
          </a:p>
          <a:p>
            <a:pPr marL="914400" lvl="1" indent="-317497">
              <a:lnSpc>
                <a:spcPct val="100000"/>
              </a:lnSpc>
              <a:spcBef>
                <a:spcPts val="0"/>
              </a:spcBef>
              <a:buClr>
                <a:srgbClr val="000000"/>
              </a:buClr>
              <a:buSzPts val="1400"/>
              <a:buFont typeface="Roboto"/>
              <a:buChar char="○"/>
            </a:pPr>
            <a:r>
              <a:rPr lang="vi-VN" sz="1400" kern="0">
                <a:solidFill>
                  <a:srgbClr val="000000"/>
                </a:solidFill>
                <a:latin typeface="Arial" pitchFamily="34"/>
                <a:ea typeface="Roboto"/>
                <a:cs typeface="Arial" pitchFamily="34"/>
              </a:rPr>
              <a:t>Áp dụng biến tần và điều khiển máy nén khí theo nhóm.</a:t>
            </a:r>
          </a:p>
          <a:p>
            <a:pPr marL="914400" lvl="1" indent="-317497">
              <a:lnSpc>
                <a:spcPct val="100000"/>
              </a:lnSpc>
              <a:spcBef>
                <a:spcPts val="0"/>
              </a:spcBef>
              <a:buClr>
                <a:srgbClr val="000000"/>
              </a:buClr>
              <a:buSzPts val="1400"/>
              <a:buFont typeface="Roboto"/>
              <a:buChar char="○"/>
            </a:pPr>
            <a:r>
              <a:rPr lang="vi-VN" sz="1400" kern="0">
                <a:solidFill>
                  <a:srgbClr val="000000"/>
                </a:solidFill>
                <a:latin typeface="Arial" pitchFamily="34"/>
                <a:ea typeface="Roboto"/>
                <a:cs typeface="Arial" pitchFamily="34"/>
              </a:rPr>
              <a:t>Hiệu chỉnh tối ưu cho máy sấy khí.</a:t>
            </a:r>
          </a:p>
          <a:p>
            <a:pPr lvl="0"/>
            <a:r>
              <a:rPr lang="vi-VN" sz="1400">
                <a:latin typeface="Arial" pitchFamily="34"/>
                <a:cs typeface="Arial" pitchFamily="34"/>
              </a:rPr>
              <a:t>Với hệ thống bơm, quạt. </a:t>
            </a:r>
          </a:p>
          <a:p>
            <a:pPr marL="914400" lvl="1" indent="-317497">
              <a:lnSpc>
                <a:spcPct val="100000"/>
              </a:lnSpc>
              <a:spcBef>
                <a:spcPts val="0"/>
              </a:spcBef>
              <a:buClr>
                <a:srgbClr val="000000"/>
              </a:buClr>
              <a:buSzPts val="1400"/>
              <a:buFont typeface="Roboto"/>
              <a:buChar char="○"/>
            </a:pPr>
            <a:r>
              <a:rPr lang="vi-VN" sz="1400" kern="0">
                <a:solidFill>
                  <a:srgbClr val="000000"/>
                </a:solidFill>
                <a:latin typeface="Arial" pitchFamily="34"/>
                <a:ea typeface="Roboto"/>
                <a:cs typeface="Arial" pitchFamily="34"/>
              </a:rPr>
              <a:t>Xem xét điều khiển lưu lượng của hệ thống bơm, quạt bằng biến tần.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name="Slide51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E9EB3-F544-CD2D-5D9A-869680F04043}"/>
              </a:ext>
            </a:extLst>
          </p:cNvPr>
          <p:cNvSpPr txBox="1">
            <a:spLocks noGrp="1"/>
          </p:cNvSpPr>
          <p:nvPr>
            <p:ph type="title"/>
          </p:nvPr>
        </p:nvSpPr>
        <p:spPr>
          <a:xfrm>
            <a:off x="522514" y="977220"/>
            <a:ext cx="8229600" cy="371475"/>
          </a:xfrm>
          <a:prstGeom prst="rect">
            <a:avLst/>
          </a:prstGeom>
          <a:noFill/>
          <a:ln>
            <a:noFill/>
          </a:ln>
        </p:spPr>
        <p:txBody>
          <a:bodyPr vert="horz" wrap="square" lIns="91421" tIns="91421" rIns="91421" bIns="91421" anchor="ctr" anchorCtr="1" compatLnSpc="1">
            <a:noAutofit/>
          </a:bodyPr>
          <a:lstStyle/>
          <a:p>
            <a:pPr lvl="0" algn="ctr"/>
            <a:r>
              <a:rPr lang="es-ES" sz="2400" b="1" dirty="0" err="1">
                <a:solidFill>
                  <a:srgbClr val="33696C"/>
                </a:solidFill>
                <a:latin typeface="Arial" panose="020B0604020202020204" pitchFamily="34" charset="0"/>
                <a:cs typeface="Arial" panose="020B0604020202020204" pitchFamily="34" charset="0"/>
              </a:rPr>
              <a:t>Ví</a:t>
            </a:r>
            <a:r>
              <a:rPr lang="es-ES" sz="2400" b="1" dirty="0">
                <a:solidFill>
                  <a:srgbClr val="33696C"/>
                </a:solidFill>
                <a:latin typeface="Arial" panose="020B0604020202020204" pitchFamily="34" charset="0"/>
                <a:cs typeface="Arial" panose="020B0604020202020204" pitchFamily="34" charset="0"/>
              </a:rPr>
              <a:t> </a:t>
            </a:r>
            <a:r>
              <a:rPr lang="es-ES" sz="2400" b="1" dirty="0" err="1">
                <a:solidFill>
                  <a:srgbClr val="33696C"/>
                </a:solidFill>
                <a:latin typeface="Arial" panose="020B0604020202020204" pitchFamily="34" charset="0"/>
                <a:cs typeface="Arial" panose="020B0604020202020204" pitchFamily="34" charset="0"/>
              </a:rPr>
              <a:t>dụ</a:t>
            </a:r>
            <a:r>
              <a:rPr lang="es-ES" sz="2400" b="1" dirty="0">
                <a:solidFill>
                  <a:srgbClr val="33696C"/>
                </a:solidFill>
                <a:latin typeface="Arial" panose="020B0604020202020204" pitchFamily="34" charset="0"/>
                <a:cs typeface="Arial" panose="020B0604020202020204" pitchFamily="34" charset="0"/>
              </a:rPr>
              <a:t> 4 cho </a:t>
            </a:r>
            <a:r>
              <a:rPr lang="es-ES" sz="2400" b="1" dirty="0" err="1">
                <a:solidFill>
                  <a:srgbClr val="33696C"/>
                </a:solidFill>
                <a:latin typeface="Arial" panose="020B0604020202020204" pitchFamily="34" charset="0"/>
                <a:cs typeface="Arial" panose="020B0604020202020204" pitchFamily="34" charset="0"/>
              </a:rPr>
              <a:t>Giải</a:t>
            </a:r>
            <a:r>
              <a:rPr lang="es-ES" sz="2400" b="1" dirty="0">
                <a:solidFill>
                  <a:srgbClr val="33696C"/>
                </a:solidFill>
                <a:latin typeface="Arial" panose="020B0604020202020204" pitchFamily="34" charset="0"/>
                <a:cs typeface="Arial" panose="020B0604020202020204" pitchFamily="34" charset="0"/>
              </a:rPr>
              <a:t> </a:t>
            </a:r>
            <a:r>
              <a:rPr lang="es-ES" sz="2400" b="1" dirty="0" err="1">
                <a:solidFill>
                  <a:srgbClr val="33696C"/>
                </a:solidFill>
                <a:latin typeface="Arial" panose="020B0604020202020204" pitchFamily="34" charset="0"/>
                <a:cs typeface="Arial" panose="020B0604020202020204" pitchFamily="34" charset="0"/>
              </a:rPr>
              <a:t>pháp</a:t>
            </a:r>
            <a:r>
              <a:rPr lang="es-ES" sz="2400" b="1" dirty="0">
                <a:solidFill>
                  <a:srgbClr val="33696C"/>
                </a:solidFill>
                <a:latin typeface="Arial" panose="020B0604020202020204" pitchFamily="34" charset="0"/>
                <a:cs typeface="Arial" panose="020B0604020202020204" pitchFamily="34" charset="0"/>
              </a:rPr>
              <a:t> TKNL 6,7</a:t>
            </a:r>
            <a:endParaRPr lang="en-VN" sz="2400" b="1" dirty="0">
              <a:solidFill>
                <a:srgbClr val="33696C"/>
              </a:solidFill>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B44CF142-2ABF-344C-E2E6-65D894C63C22}"/>
              </a:ext>
            </a:extLst>
          </p:cNvPr>
          <p:cNvSpPr txBox="1">
            <a:spLocks noGrp="1"/>
          </p:cNvSpPr>
          <p:nvPr>
            <p:ph type="body" idx="4294967295"/>
          </p:nvPr>
        </p:nvSpPr>
        <p:spPr>
          <a:xfrm>
            <a:off x="0" y="1434420"/>
            <a:ext cx="8229600" cy="889000"/>
          </a:xfrm>
          <a:prstGeom prst="rect">
            <a:avLst/>
          </a:prstGeom>
          <a:noFill/>
          <a:ln>
            <a:noFill/>
          </a:ln>
        </p:spPr>
        <p:txBody>
          <a:bodyPr vert="horz" wrap="square" lIns="91421" tIns="91421" rIns="91421" bIns="91421" anchor="t" anchorCtr="0" compatLnSpc="1">
            <a:noAutofit/>
          </a:bodyPr>
          <a:lstStyle/>
          <a:p>
            <a:pPr marL="139702" lvl="0" indent="0">
              <a:buNone/>
            </a:pPr>
            <a:r>
              <a:rPr lang="vi-VN" sz="1200">
                <a:latin typeface="Arial" panose="020B0604020202020204" pitchFamily="34" charset="0"/>
                <a:cs typeface="Arial" panose="020B0604020202020204" pitchFamily="34" charset="0"/>
              </a:rPr>
              <a:t>Một nhà máy nhựa tại Việt Nam áp dụng hệ thống quản lý năng lượng trong sản xuất, tập trung vào hệ thống khí nén, điều khiển động cơ, thu hồi nhiệt thải và tối ưu hóa HVAC. Những điều này minh họa cách các chiến lược thông minh, thường là chi phí thấp có thể mang lại hiệu quả tiết kiệm năng lượng và chi phí đáng kể.</a:t>
            </a:r>
            <a:endParaRPr lang="en-VN" sz="1200">
              <a:latin typeface="Arial" panose="020B0604020202020204" pitchFamily="34" charset="0"/>
              <a:cs typeface="Arial" panose="020B0604020202020204" pitchFamily="34" charset="0"/>
            </a:endParaRPr>
          </a:p>
        </p:txBody>
      </p:sp>
      <p:graphicFrame>
        <p:nvGraphicFramePr>
          <p:cNvPr id="4" name="Table 8">
            <a:extLst>
              <a:ext uri="{FF2B5EF4-FFF2-40B4-BE49-F238E27FC236}">
                <a16:creationId xmlns:a16="http://schemas.microsoft.com/office/drawing/2014/main" id="{EAE47171-BCED-9B7A-F307-B50744A0EC7D}"/>
              </a:ext>
            </a:extLst>
          </p:cNvPr>
          <p:cNvGraphicFramePr>
            <a:graphicFrameLocks noGrp="1"/>
          </p:cNvGraphicFramePr>
          <p:nvPr>
            <p:extLst>
              <p:ext uri="{D42A27DB-BD31-4B8C-83A1-F6EECF244321}">
                <p14:modId xmlns:p14="http://schemas.microsoft.com/office/powerpoint/2010/main" val="1629549357"/>
              </p:ext>
            </p:extLst>
          </p:nvPr>
        </p:nvGraphicFramePr>
        <p:xfrm>
          <a:off x="601035" y="2322939"/>
          <a:ext cx="8229600" cy="2103120"/>
        </p:xfrm>
        <a:graphic>
          <a:graphicData uri="http://schemas.openxmlformats.org/drawingml/2006/table">
            <a:tbl>
              <a:tblPr>
                <a:effectLst/>
              </a:tblPr>
              <a:tblGrid>
                <a:gridCol w="1645920">
                  <a:extLst>
                    <a:ext uri="{9D8B030D-6E8A-4147-A177-3AD203B41FA5}">
                      <a16:colId xmlns:a16="http://schemas.microsoft.com/office/drawing/2014/main" val="4049933538"/>
                    </a:ext>
                  </a:extLst>
                </a:gridCol>
                <a:gridCol w="1645920">
                  <a:extLst>
                    <a:ext uri="{9D8B030D-6E8A-4147-A177-3AD203B41FA5}">
                      <a16:colId xmlns:a16="http://schemas.microsoft.com/office/drawing/2014/main" val="3990055793"/>
                    </a:ext>
                  </a:extLst>
                </a:gridCol>
                <a:gridCol w="1645920">
                  <a:extLst>
                    <a:ext uri="{9D8B030D-6E8A-4147-A177-3AD203B41FA5}">
                      <a16:colId xmlns:a16="http://schemas.microsoft.com/office/drawing/2014/main" val="1500286373"/>
                    </a:ext>
                  </a:extLst>
                </a:gridCol>
                <a:gridCol w="1645920">
                  <a:extLst>
                    <a:ext uri="{9D8B030D-6E8A-4147-A177-3AD203B41FA5}">
                      <a16:colId xmlns:a16="http://schemas.microsoft.com/office/drawing/2014/main" val="1895643572"/>
                    </a:ext>
                  </a:extLst>
                </a:gridCol>
                <a:gridCol w="1645920">
                  <a:extLst>
                    <a:ext uri="{9D8B030D-6E8A-4147-A177-3AD203B41FA5}">
                      <a16:colId xmlns:a16="http://schemas.microsoft.com/office/drawing/2014/main" val="3558952325"/>
                    </a:ext>
                  </a:extLst>
                </a:gridCol>
              </a:tblGrid>
              <a:tr h="0">
                <a:tc>
                  <a:txBody>
                    <a:bodyPr/>
                    <a:lstStyle/>
                    <a:p>
                      <a:pPr lvl="0"/>
                      <a:r>
                        <a:rPr lang="vi-VN" b="1" dirty="0">
                          <a:latin typeface="+mn-lt"/>
                        </a:rPr>
                        <a:t>Trường hợp</a:t>
                      </a:r>
                      <a:endParaRPr lang="en-US" b="1" dirty="0">
                        <a:latin typeface="+mn-lt"/>
                      </a:endParaRP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vi-VN" b="1">
                          <a:latin typeface="+mn-lt"/>
                        </a:rPr>
                        <a:t>Sự đầu tư</a:t>
                      </a:r>
                      <a:endParaRPr lang="en-US" b="1">
                        <a:latin typeface="+mn-lt"/>
                      </a:endParaRP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b="1">
                          <a:latin typeface="+mn-lt"/>
                        </a:rPr>
                        <a:t>Tiết kiệm hàng năm</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b="1">
                          <a:latin typeface="+mn-lt"/>
                        </a:rPr>
                        <a:t>Thời gian hoàn vốn</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b="1">
                          <a:latin typeface="+mn-lt"/>
                        </a:rPr>
                        <a:t>Hiệu quả chi phí</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7950811"/>
                  </a:ext>
                </a:extLst>
              </a:tr>
              <a:tr h="0">
                <a:tc>
                  <a:txBody>
                    <a:bodyPr/>
                    <a:lstStyle/>
                    <a:p>
                      <a:pPr lvl="0"/>
                      <a:r>
                        <a:rPr lang="en-US" dirty="0">
                          <a:latin typeface="+mn-lt"/>
                        </a:rPr>
                        <a:t>Sửa </a:t>
                      </a:r>
                      <a:r>
                        <a:rPr lang="en-US" dirty="0" err="1">
                          <a:latin typeface="+mn-lt"/>
                        </a:rPr>
                        <a:t>chữa</a:t>
                      </a:r>
                      <a:r>
                        <a:rPr lang="en-US" dirty="0">
                          <a:latin typeface="+mn-lt"/>
                        </a:rPr>
                        <a:t> </a:t>
                      </a:r>
                      <a:r>
                        <a:rPr lang="en-US" dirty="0" err="1">
                          <a:latin typeface="+mn-lt"/>
                        </a:rPr>
                        <a:t>rò</a:t>
                      </a:r>
                      <a:r>
                        <a:rPr lang="en-US" dirty="0">
                          <a:latin typeface="+mn-lt"/>
                        </a:rPr>
                        <a:t> </a:t>
                      </a:r>
                      <a:r>
                        <a:rPr lang="en-US" dirty="0" err="1">
                          <a:latin typeface="+mn-lt"/>
                        </a:rPr>
                        <a:t>rỉ</a:t>
                      </a:r>
                      <a:r>
                        <a:rPr lang="en-US" dirty="0">
                          <a:latin typeface="+mn-lt"/>
                        </a:rPr>
                        <a:t> </a:t>
                      </a:r>
                      <a:r>
                        <a:rPr lang="en-US" dirty="0" err="1">
                          <a:latin typeface="+mn-lt"/>
                        </a:rPr>
                        <a:t>khí</a:t>
                      </a:r>
                      <a:r>
                        <a:rPr lang="en-US" dirty="0">
                          <a:latin typeface="+mn-lt"/>
                        </a:rPr>
                        <a:t> </a:t>
                      </a:r>
                      <a:r>
                        <a:rPr lang="en-US" dirty="0" err="1">
                          <a:latin typeface="+mn-lt"/>
                        </a:rPr>
                        <a:t>nén</a:t>
                      </a:r>
                      <a:endParaRPr lang="en-US" dirty="0">
                        <a:latin typeface="+mn-lt"/>
                      </a:endParaRP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dirty="0" err="1">
                          <a:latin typeface="+mn-lt"/>
                        </a:rPr>
                        <a:t>Rất</a:t>
                      </a:r>
                      <a:r>
                        <a:rPr lang="en-US" dirty="0">
                          <a:latin typeface="+mn-lt"/>
                        </a:rPr>
                        <a:t> </a:t>
                      </a:r>
                      <a:r>
                        <a:rPr lang="en-US" dirty="0" err="1">
                          <a:latin typeface="+mn-lt"/>
                        </a:rPr>
                        <a:t>thấp</a:t>
                      </a:r>
                      <a:endParaRPr lang="en-US" dirty="0">
                        <a:latin typeface="+mn-lt"/>
                      </a:endParaRP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a:latin typeface="+mn-lt"/>
                        </a:rPr>
                        <a:t>USD 30,000</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a:latin typeface="+mn-lt"/>
                        </a:rPr>
                        <a:t>&lt;6 tháng</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VN">
                          <a:latin typeface="+mn-lt"/>
                        </a:rPr>
                        <a:t>⭐⭐⭐⭐⭐</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81852855"/>
                  </a:ext>
                </a:extLst>
              </a:tr>
              <a:tr h="0">
                <a:tc>
                  <a:txBody>
                    <a:bodyPr/>
                    <a:lstStyle/>
                    <a:p>
                      <a:pPr lvl="0"/>
                      <a:r>
                        <a:rPr lang="vi-VN">
                          <a:latin typeface="+mn-lt"/>
                        </a:rPr>
                        <a:t>Tối ưu hóa máy nén khí</a:t>
                      </a:r>
                      <a:endParaRPr lang="en-US">
                        <a:latin typeface="+mn-lt"/>
                      </a:endParaRP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dirty="0">
                          <a:latin typeface="+mn-lt"/>
                        </a:rPr>
                        <a:t>USD 50,000</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dirty="0">
                          <a:latin typeface="+mn-lt"/>
                        </a:rPr>
                        <a:t>USD 27,000</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a:latin typeface="+mn-lt"/>
                        </a:rPr>
                        <a:t>~ 2 năm</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VN">
                          <a:latin typeface="+mn-lt"/>
                        </a:rPr>
                        <a:t>⭐⭐⭐⭐</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54466942"/>
                  </a:ext>
                </a:extLst>
              </a:tr>
              <a:tr h="0">
                <a:tc>
                  <a:txBody>
                    <a:bodyPr/>
                    <a:lstStyle/>
                    <a:p>
                      <a:pPr lvl="0"/>
                      <a:r>
                        <a:rPr lang="en-US">
                          <a:latin typeface="+mn-lt"/>
                        </a:rPr>
                        <a:t>VFD trên quạt 30 kW</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a:latin typeface="+mn-lt"/>
                        </a:rPr>
                        <a:t>USD 8,000</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dirty="0">
                          <a:latin typeface="+mn-lt"/>
                        </a:rPr>
                        <a:t>USD 13,100</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a:latin typeface="+mn-lt"/>
                        </a:rPr>
                        <a:t>9 tháng</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VN">
                          <a:latin typeface="+mn-lt"/>
                        </a:rPr>
                        <a:t>⭐⭐⭐⭐⭐</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11413671"/>
                  </a:ext>
                </a:extLst>
              </a:tr>
              <a:tr h="0">
                <a:tc>
                  <a:txBody>
                    <a:bodyPr/>
                    <a:lstStyle/>
                    <a:p>
                      <a:pPr lvl="0"/>
                      <a:r>
                        <a:rPr lang="vi-VN">
                          <a:latin typeface="+mn-lt"/>
                        </a:rPr>
                        <a:t>Tối ưu hóa HVAC</a:t>
                      </a:r>
                      <a:endParaRPr lang="en-US">
                        <a:latin typeface="+mn-lt"/>
                      </a:endParaRP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a:latin typeface="+mn-lt"/>
                        </a:rPr>
                        <a:t>Gần bằng không</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a:latin typeface="+mn-lt"/>
                        </a:rPr>
                        <a:t>USD 50,000</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dirty="0">
                          <a:latin typeface="+mn-lt"/>
                        </a:rPr>
                        <a:t>Ngay </a:t>
                      </a:r>
                      <a:r>
                        <a:rPr lang="en-US" dirty="0" err="1">
                          <a:latin typeface="+mn-lt"/>
                        </a:rPr>
                        <a:t>lập</a:t>
                      </a:r>
                      <a:r>
                        <a:rPr lang="en-US" dirty="0">
                          <a:latin typeface="+mn-lt"/>
                        </a:rPr>
                        <a:t> </a:t>
                      </a:r>
                      <a:r>
                        <a:rPr lang="en-US" dirty="0" err="1">
                          <a:latin typeface="+mn-lt"/>
                        </a:rPr>
                        <a:t>tức</a:t>
                      </a:r>
                      <a:endParaRPr lang="en-US" dirty="0">
                        <a:latin typeface="+mn-lt"/>
                      </a:endParaRP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VN" dirty="0">
                          <a:latin typeface="+mn-lt"/>
                        </a:rPr>
                        <a:t>⭐⭐⭐⭐⭐⭐ (</a:t>
                      </a:r>
                      <a:r>
                        <a:rPr lang="vi-VN" dirty="0">
                          <a:latin typeface="+mn-lt"/>
                        </a:rPr>
                        <a:t>Thước đo hành vi)</a:t>
                      </a:r>
                      <a:endParaRPr lang="en-US" dirty="0">
                        <a:latin typeface="+mn-lt"/>
                      </a:endParaRP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63556827"/>
                  </a:ext>
                </a:extLst>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name="Slide51">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9DC1E19A-E52C-5ED8-3092-FE599DAFAF4A}"/>
              </a:ext>
            </a:extLst>
          </p:cNvPr>
          <p:cNvSpPr txBox="1">
            <a:spLocks noGrp="1"/>
          </p:cNvSpPr>
          <p:nvPr>
            <p:ph type="title"/>
          </p:nvPr>
        </p:nvSpPr>
        <p:spPr>
          <a:xfrm>
            <a:off x="234947" y="773158"/>
            <a:ext cx="7135813" cy="649288"/>
          </a:xfrm>
          <a:prstGeom prst="rect">
            <a:avLst/>
          </a:prstGeom>
          <a:noFill/>
          <a:ln>
            <a:noFill/>
          </a:ln>
        </p:spPr>
        <p:txBody>
          <a:bodyPr vert="horz" wrap="square" lIns="91421" tIns="91421" rIns="91421" bIns="91421" anchor="ctr" anchorCtr="1" compatLnSpc="1">
            <a:noAutofit/>
          </a:bodyPr>
          <a:lstStyle/>
          <a:p>
            <a:pPr lvl="0" algn="ctr"/>
            <a:r>
              <a:rPr lang="vi-VN" sz="2400" b="1" dirty="0">
                <a:solidFill>
                  <a:srgbClr val="337177"/>
                </a:solidFill>
                <a:latin typeface="Arial" pitchFamily="34"/>
                <a:cs typeface="Arial" pitchFamily="34"/>
              </a:rPr>
              <a:t>Giải pháp 8 - Sử dụng năng lượng tái tạo</a:t>
            </a:r>
            <a:endParaRPr lang="da-DK" sz="2400" b="1" dirty="0">
              <a:solidFill>
                <a:srgbClr val="337177"/>
              </a:solidFill>
              <a:latin typeface="Arial"/>
              <a:cs typeface="Arial" pitchFamily="34"/>
            </a:endParaRPr>
          </a:p>
        </p:txBody>
      </p:sp>
      <p:sp>
        <p:nvSpPr>
          <p:cNvPr id="3" name="Rectangle 66">
            <a:extLst>
              <a:ext uri="{FF2B5EF4-FFF2-40B4-BE49-F238E27FC236}">
                <a16:creationId xmlns:a16="http://schemas.microsoft.com/office/drawing/2014/main" id="{7FA538F1-F872-D7AD-A13E-5A525F028389}"/>
              </a:ext>
            </a:extLst>
          </p:cNvPr>
          <p:cNvSpPr/>
          <p:nvPr/>
        </p:nvSpPr>
        <p:spPr>
          <a:xfrm>
            <a:off x="234947" y="666889"/>
            <a:ext cx="184727" cy="307777"/>
          </a:xfrm>
          <a:prstGeom prst="rect">
            <a:avLst/>
          </a:prstGeom>
          <a:noFill/>
          <a:ln cap="flat">
            <a:noFill/>
            <a:prstDash val="solid"/>
          </a:ln>
        </p:spPr>
        <p:txBody>
          <a:bodyPr vert="horz" wrap="none" lIns="91440" tIns="45720" rIns="91440" bIns="4572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400" b="0" i="0" u="none" strike="noStrike" kern="0" cap="none" spc="0" baseline="0">
              <a:solidFill>
                <a:srgbClr val="000000"/>
              </a:solidFill>
              <a:uFillTx/>
              <a:latin typeface="Arial"/>
              <a:ea typeface="Arial"/>
              <a:cs typeface="Arial"/>
            </a:endParaRPr>
          </a:p>
        </p:txBody>
      </p:sp>
      <p:pic>
        <p:nvPicPr>
          <p:cNvPr id="4" name="Picture 2" descr="Hơn 172.200 Năng Lượng Tái Tạo Hình Minh Họa ảnh, hình chụp &amp; hình ảnh trả  phí bản quyền một lần sẵn có - iStock">
            <a:extLst>
              <a:ext uri="{FF2B5EF4-FFF2-40B4-BE49-F238E27FC236}">
                <a16:creationId xmlns:a16="http://schemas.microsoft.com/office/drawing/2014/main" id="{0F1D76C0-32FB-74A2-0E8A-EDD3D4044FE8}"/>
              </a:ext>
            </a:extLst>
          </p:cNvPr>
          <p:cNvPicPr>
            <a:picLocks noChangeAspect="1"/>
          </p:cNvPicPr>
          <p:nvPr/>
        </p:nvPicPr>
        <p:blipFill>
          <a:blip r:embed="rId3"/>
          <a:srcRect/>
          <a:stretch>
            <a:fillRect/>
          </a:stretch>
        </p:blipFill>
        <p:spPr>
          <a:xfrm>
            <a:off x="5161368" y="1422446"/>
            <a:ext cx="3982632" cy="3680652"/>
          </a:xfrm>
          <a:prstGeom prst="rect">
            <a:avLst/>
          </a:prstGeom>
          <a:noFill/>
          <a:ln cap="flat">
            <a:noFill/>
          </a:ln>
        </p:spPr>
      </p:pic>
      <p:sp>
        <p:nvSpPr>
          <p:cNvPr id="5" name="TextBox 6">
            <a:extLst>
              <a:ext uri="{FF2B5EF4-FFF2-40B4-BE49-F238E27FC236}">
                <a16:creationId xmlns:a16="http://schemas.microsoft.com/office/drawing/2014/main" id="{29E8B375-B51B-B79B-5432-2ABD089018A7}"/>
              </a:ext>
            </a:extLst>
          </p:cNvPr>
          <p:cNvSpPr txBox="1"/>
          <p:nvPr/>
        </p:nvSpPr>
        <p:spPr>
          <a:xfrm>
            <a:off x="327310" y="1422446"/>
            <a:ext cx="4732370" cy="3467616"/>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ts val="2475"/>
              </a:lnSpc>
              <a:spcBef>
                <a:spcPts val="0"/>
              </a:spcBef>
              <a:spcAft>
                <a:spcPts val="0"/>
              </a:spcAft>
              <a:buNone/>
              <a:tabLst/>
              <a:defRPr sz="1800" b="0" i="0" u="none" strike="noStrike" kern="0" cap="none" spc="0" baseline="0">
                <a:solidFill>
                  <a:srgbClr val="000000"/>
                </a:solidFill>
                <a:uFillTx/>
              </a:defRPr>
            </a:pPr>
            <a:r>
              <a:rPr lang="en-US" sz="1400" b="1" i="0" u="none" strike="noStrike" kern="0" cap="none" spc="0" baseline="0" dirty="0">
                <a:solidFill>
                  <a:srgbClr val="000000"/>
                </a:solidFill>
                <a:uFillTx/>
                <a:latin typeface="Arial" pitchFamily="34"/>
                <a:ea typeface="Arial"/>
                <a:cs typeface="Arial"/>
              </a:rPr>
              <a:t>- </a:t>
            </a:r>
            <a:r>
              <a:rPr lang="vi-VN" sz="1400" b="1" i="0" u="none" strike="noStrike" kern="0" cap="none" spc="0" baseline="0" dirty="0">
                <a:solidFill>
                  <a:srgbClr val="000000"/>
                </a:solidFill>
                <a:uFillTx/>
                <a:latin typeface="Arial" pitchFamily="34"/>
                <a:ea typeface="Arial"/>
                <a:cs typeface="Arial"/>
              </a:rPr>
              <a:t>Đặc điểm:</a:t>
            </a:r>
            <a:r>
              <a:rPr lang="vi-VN" sz="1400" b="0" i="0" u="none" strike="noStrike" kern="0" cap="none" spc="0" baseline="0" dirty="0">
                <a:solidFill>
                  <a:srgbClr val="000000"/>
                </a:solidFill>
                <a:uFillTx/>
                <a:latin typeface="Arial" pitchFamily="34"/>
                <a:ea typeface="Arial"/>
                <a:cs typeface="Arial"/>
              </a:rPr>
              <a:t> </a:t>
            </a:r>
          </a:p>
          <a:p>
            <a:pPr marL="0" marR="0" lvl="0" indent="0" algn="l" defTabSz="914400" rtl="0" fontAlgn="auto" hangingPunct="1">
              <a:lnSpc>
                <a:spcPts val="2475"/>
              </a:lnSpc>
              <a:spcBef>
                <a:spcPts val="0"/>
              </a:spcBef>
              <a:spcAft>
                <a:spcPts val="0"/>
              </a:spcAft>
              <a:buNone/>
              <a:tabLst/>
              <a:defRPr sz="1800" b="0" i="0" u="none" strike="noStrike" kern="0" cap="none" spc="0" baseline="0">
                <a:solidFill>
                  <a:srgbClr val="000000"/>
                </a:solidFill>
                <a:uFillTx/>
              </a:defRPr>
            </a:pPr>
            <a:r>
              <a:rPr lang="en-US" sz="1400" b="0" i="0" u="none" strike="noStrike" kern="0" cap="none" spc="0" baseline="0" dirty="0">
                <a:solidFill>
                  <a:srgbClr val="000000"/>
                </a:solidFill>
                <a:uFillTx/>
                <a:latin typeface="Arial" pitchFamily="34"/>
                <a:ea typeface="Arial"/>
                <a:cs typeface="Arial"/>
              </a:rPr>
              <a:t>+ </a:t>
            </a:r>
            <a:r>
              <a:rPr lang="vi-VN" sz="1400" b="0" i="0" u="none" strike="noStrike" kern="0" cap="none" spc="0" baseline="0" dirty="0">
                <a:solidFill>
                  <a:srgbClr val="000000"/>
                </a:solidFill>
                <a:uFillTx/>
                <a:latin typeface="Arial" pitchFamily="34"/>
                <a:ea typeface="Arial"/>
                <a:cs typeface="Arial"/>
              </a:rPr>
              <a:t>Các cơ sở sản xuất thường phụ thuộc vào điện lưới và nhiên liệu hóa thạch. </a:t>
            </a:r>
          </a:p>
          <a:p>
            <a:pPr marL="0" marR="0" lvl="0" indent="0" algn="l" defTabSz="914400" rtl="0" fontAlgn="auto" hangingPunct="1">
              <a:lnSpc>
                <a:spcPts val="2475"/>
              </a:lnSpc>
              <a:spcBef>
                <a:spcPts val="0"/>
              </a:spcBef>
              <a:spcAft>
                <a:spcPts val="0"/>
              </a:spcAft>
              <a:buNone/>
              <a:tabLst/>
              <a:defRPr sz="1800" b="0" i="0" u="none" strike="noStrike" kern="0" cap="none" spc="0" baseline="0">
                <a:solidFill>
                  <a:srgbClr val="000000"/>
                </a:solidFill>
                <a:uFillTx/>
              </a:defRPr>
            </a:pPr>
            <a:r>
              <a:rPr lang="en-US" sz="1400" b="1" i="0" u="none" strike="noStrike" kern="0" cap="none" spc="0" baseline="0" dirty="0">
                <a:solidFill>
                  <a:srgbClr val="000000"/>
                </a:solidFill>
                <a:uFillTx/>
                <a:latin typeface="Arial" pitchFamily="34"/>
                <a:ea typeface="Arial"/>
                <a:cs typeface="Arial"/>
              </a:rPr>
              <a:t>- </a:t>
            </a:r>
            <a:r>
              <a:rPr lang="vi-VN" sz="1400" b="1" i="0" u="none" strike="noStrike" kern="0" cap="none" spc="0" baseline="0" dirty="0">
                <a:solidFill>
                  <a:srgbClr val="000000"/>
                </a:solidFill>
                <a:uFillTx/>
                <a:latin typeface="Arial" pitchFamily="34"/>
                <a:ea typeface="Arial"/>
                <a:cs typeface="Arial"/>
              </a:rPr>
              <a:t>Giải pháp:</a:t>
            </a:r>
            <a:r>
              <a:rPr lang="vi-VN" sz="1400" b="0" i="0" u="none" strike="noStrike" kern="0" cap="none" spc="0" baseline="0" dirty="0">
                <a:solidFill>
                  <a:srgbClr val="000000"/>
                </a:solidFill>
                <a:uFillTx/>
                <a:latin typeface="Arial" pitchFamily="34"/>
                <a:ea typeface="Arial"/>
                <a:cs typeface="Arial"/>
              </a:rPr>
              <a:t> </a:t>
            </a:r>
          </a:p>
          <a:p>
            <a:pPr marL="0" marR="0" lvl="0" indent="0" algn="l" defTabSz="914400" rtl="0" fontAlgn="auto" hangingPunct="1">
              <a:lnSpc>
                <a:spcPts val="2475"/>
              </a:lnSpc>
              <a:spcBef>
                <a:spcPts val="0"/>
              </a:spcBef>
              <a:spcAft>
                <a:spcPts val="0"/>
              </a:spcAft>
              <a:buNone/>
              <a:tabLst/>
              <a:defRPr sz="1800" b="0" i="0" u="none" strike="noStrike" kern="0" cap="none" spc="0" baseline="0">
                <a:solidFill>
                  <a:srgbClr val="000000"/>
                </a:solidFill>
                <a:uFillTx/>
              </a:defRPr>
            </a:pPr>
            <a:r>
              <a:rPr lang="en-US" sz="1400" b="0" i="0" u="none" strike="noStrike" kern="0" cap="none" spc="0" baseline="0" dirty="0">
                <a:solidFill>
                  <a:srgbClr val="000000"/>
                </a:solidFill>
                <a:uFillTx/>
                <a:latin typeface="Arial" pitchFamily="34"/>
                <a:ea typeface="Arial"/>
                <a:cs typeface="Arial"/>
              </a:rPr>
              <a:t>+ </a:t>
            </a:r>
            <a:r>
              <a:rPr lang="vi-VN" sz="1400" b="0" i="0" u="none" strike="noStrike" kern="0" cap="none" spc="0" baseline="0" dirty="0">
                <a:solidFill>
                  <a:srgbClr val="000000"/>
                </a:solidFill>
                <a:uFillTx/>
                <a:latin typeface="Arial" pitchFamily="34"/>
                <a:ea typeface="Arial"/>
                <a:cs typeface="Arial"/>
              </a:rPr>
              <a:t>Lắp đặt hệ thống điện mặt trời để giảm phụ thuộc vào điện lưới. </a:t>
            </a:r>
          </a:p>
          <a:p>
            <a:pPr marL="0" marR="0" lvl="0" indent="0" algn="l" defTabSz="914400" rtl="0" fontAlgn="auto" hangingPunct="1">
              <a:lnSpc>
                <a:spcPts val="2475"/>
              </a:lnSpc>
              <a:spcBef>
                <a:spcPts val="0"/>
              </a:spcBef>
              <a:spcAft>
                <a:spcPts val="0"/>
              </a:spcAft>
              <a:buNone/>
              <a:tabLst/>
              <a:defRPr sz="1800" b="0" i="0" u="none" strike="noStrike" kern="0" cap="none" spc="0" baseline="0">
                <a:solidFill>
                  <a:srgbClr val="000000"/>
                </a:solidFill>
                <a:uFillTx/>
              </a:defRPr>
            </a:pPr>
            <a:r>
              <a:rPr lang="en-US" sz="1400" b="0" i="0" u="none" strike="noStrike" kern="0" cap="none" spc="0" baseline="0" dirty="0">
                <a:solidFill>
                  <a:srgbClr val="000000"/>
                </a:solidFill>
                <a:uFillTx/>
                <a:latin typeface="Arial" pitchFamily="34"/>
                <a:ea typeface="Arial"/>
                <a:cs typeface="Arial"/>
              </a:rPr>
              <a:t>+ </a:t>
            </a:r>
            <a:r>
              <a:rPr lang="vi-VN" sz="1400" b="0" i="0" u="none" strike="noStrike" kern="0" cap="none" spc="0" baseline="0" dirty="0">
                <a:solidFill>
                  <a:srgbClr val="000000"/>
                </a:solidFill>
                <a:uFillTx/>
                <a:latin typeface="Arial" pitchFamily="34"/>
                <a:ea typeface="Arial"/>
                <a:cs typeface="Arial"/>
              </a:rPr>
              <a:t>Ứng dụng năng lượng sinh khối (biomass) trong gia nhiệt. </a:t>
            </a:r>
          </a:p>
          <a:p>
            <a:pPr marL="0" marR="0" lvl="0" indent="0" algn="l" defTabSz="914400" rtl="0" fontAlgn="auto" hangingPunct="1">
              <a:lnSpc>
                <a:spcPts val="2475"/>
              </a:lnSpc>
              <a:spcBef>
                <a:spcPts val="0"/>
              </a:spcBef>
              <a:spcAft>
                <a:spcPts val="0"/>
              </a:spcAft>
              <a:buNone/>
              <a:tabLst/>
              <a:defRPr sz="1800" b="0" i="0" u="none" strike="noStrike" kern="0" cap="none" spc="0" baseline="0">
                <a:solidFill>
                  <a:srgbClr val="000000"/>
                </a:solidFill>
                <a:uFillTx/>
              </a:defRPr>
            </a:pPr>
            <a:r>
              <a:rPr lang="en-US" sz="1400" b="1" i="0" u="none" strike="noStrike" kern="0" cap="none" spc="0" baseline="0" dirty="0">
                <a:solidFill>
                  <a:srgbClr val="000000"/>
                </a:solidFill>
                <a:uFillTx/>
                <a:latin typeface="Arial" pitchFamily="34"/>
                <a:ea typeface="Arial"/>
                <a:cs typeface="Arial"/>
              </a:rPr>
              <a:t>- </a:t>
            </a:r>
            <a:r>
              <a:rPr lang="vi-VN" sz="1400" b="1" i="0" u="none" strike="noStrike" kern="0" cap="none" spc="0" baseline="0" dirty="0">
                <a:solidFill>
                  <a:srgbClr val="000000"/>
                </a:solidFill>
                <a:uFillTx/>
                <a:latin typeface="Arial" pitchFamily="34"/>
                <a:ea typeface="Arial"/>
                <a:cs typeface="Arial"/>
              </a:rPr>
              <a:t>Lợi ích:</a:t>
            </a:r>
            <a:r>
              <a:rPr lang="vi-VN" sz="1400" b="0" i="0" u="none" strike="noStrike" kern="0" cap="none" spc="0" baseline="0" dirty="0">
                <a:solidFill>
                  <a:srgbClr val="000000"/>
                </a:solidFill>
                <a:uFillTx/>
                <a:latin typeface="Arial" pitchFamily="34"/>
                <a:ea typeface="Arial"/>
                <a:cs typeface="Arial"/>
              </a:rPr>
              <a:t> </a:t>
            </a:r>
          </a:p>
          <a:p>
            <a:pPr marL="0" marR="0" lvl="0" indent="0" algn="l" defTabSz="914400" rtl="0" fontAlgn="auto" hangingPunct="1">
              <a:lnSpc>
                <a:spcPts val="2475"/>
              </a:lnSpc>
              <a:spcBef>
                <a:spcPts val="0"/>
              </a:spcBef>
              <a:spcAft>
                <a:spcPts val="0"/>
              </a:spcAft>
              <a:buNone/>
              <a:tabLst/>
              <a:defRPr sz="1800" b="0" i="0" u="none" strike="noStrike" kern="0" cap="none" spc="0" baseline="0">
                <a:solidFill>
                  <a:srgbClr val="000000"/>
                </a:solidFill>
                <a:uFillTx/>
              </a:defRPr>
            </a:pPr>
            <a:r>
              <a:rPr lang="en-US" sz="1400" b="0" i="0" u="none" strike="noStrike" kern="0" cap="none" spc="0" baseline="0" dirty="0">
                <a:solidFill>
                  <a:srgbClr val="000000"/>
                </a:solidFill>
                <a:uFillTx/>
                <a:latin typeface="Arial" pitchFamily="34"/>
                <a:ea typeface="Arial"/>
                <a:cs typeface="Arial"/>
              </a:rPr>
              <a:t>+</a:t>
            </a:r>
            <a:r>
              <a:rPr lang="vi-VN" sz="1400" b="0" i="0" u="none" strike="noStrike" kern="0" cap="none" spc="0" baseline="0" dirty="0">
                <a:solidFill>
                  <a:srgbClr val="000000"/>
                </a:solidFill>
                <a:uFillTx/>
                <a:latin typeface="Arial" pitchFamily="34"/>
                <a:ea typeface="Arial"/>
                <a:cs typeface="Arial"/>
              </a:rPr>
              <a:t>Giảm phát thải khí CO₂ và chi phí năng lượng dài hạn. </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vi-VN" sz="1100" b="0" i="0" u="none" strike="noStrike" kern="0" cap="none" spc="0" baseline="0" dirty="0">
              <a:solidFill>
                <a:srgbClr val="000000"/>
              </a:solidFill>
              <a:uFillTx/>
              <a:latin typeface="Arial"/>
              <a:ea typeface="Arial"/>
              <a:cs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name="Slide51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19BCE4-AF0F-4C26-0C03-AFBE5766BD66}"/>
              </a:ext>
            </a:extLst>
          </p:cNvPr>
          <p:cNvSpPr txBox="1">
            <a:spLocks noGrp="1"/>
          </p:cNvSpPr>
          <p:nvPr>
            <p:ph type="title"/>
          </p:nvPr>
        </p:nvSpPr>
        <p:spPr>
          <a:xfrm>
            <a:off x="0" y="916260"/>
            <a:ext cx="8229600" cy="371475"/>
          </a:xfrm>
          <a:prstGeom prst="rect">
            <a:avLst/>
          </a:prstGeom>
          <a:noFill/>
          <a:ln>
            <a:noFill/>
          </a:ln>
        </p:spPr>
        <p:txBody>
          <a:bodyPr vert="horz" wrap="square" lIns="91421" tIns="91421" rIns="91421" bIns="91421" anchor="ctr" anchorCtr="1" compatLnSpc="1">
            <a:noAutofit/>
          </a:bodyPr>
          <a:lstStyle/>
          <a:p>
            <a:pPr lvl="0" algn="ctr"/>
            <a:r>
              <a:rPr lang="en-US" sz="2400" b="1" dirty="0" err="1">
                <a:solidFill>
                  <a:srgbClr val="33696C"/>
                </a:solidFill>
                <a:latin typeface="Arial"/>
                <a:cs typeface="Arial" pitchFamily="34"/>
              </a:rPr>
              <a:t>Ví</a:t>
            </a:r>
            <a:r>
              <a:rPr lang="en-US" sz="2400" b="1" dirty="0">
                <a:solidFill>
                  <a:srgbClr val="33696C"/>
                </a:solidFill>
                <a:latin typeface="Arial"/>
                <a:cs typeface="Arial" pitchFamily="34"/>
              </a:rPr>
              <a:t> </a:t>
            </a:r>
            <a:r>
              <a:rPr lang="en-US" sz="2400" b="1" dirty="0" err="1">
                <a:solidFill>
                  <a:srgbClr val="33696C"/>
                </a:solidFill>
                <a:latin typeface="Arial"/>
                <a:cs typeface="Arial" pitchFamily="34"/>
              </a:rPr>
              <a:t>dụ</a:t>
            </a:r>
            <a:r>
              <a:rPr lang="en-US" sz="2400" b="1" dirty="0">
                <a:solidFill>
                  <a:srgbClr val="33696C"/>
                </a:solidFill>
                <a:latin typeface="Arial"/>
                <a:cs typeface="Arial" pitchFamily="34"/>
              </a:rPr>
              <a:t> 5 (1)</a:t>
            </a:r>
            <a:endParaRPr lang="en-VN" sz="2400" b="1" dirty="0">
              <a:solidFill>
                <a:srgbClr val="33696C"/>
              </a:solidFill>
              <a:latin typeface="Arial"/>
              <a:cs typeface="Arial" pitchFamily="34"/>
            </a:endParaRPr>
          </a:p>
        </p:txBody>
      </p:sp>
      <p:sp>
        <p:nvSpPr>
          <p:cNvPr id="3" name="TextBox 4">
            <a:extLst>
              <a:ext uri="{FF2B5EF4-FFF2-40B4-BE49-F238E27FC236}">
                <a16:creationId xmlns:a16="http://schemas.microsoft.com/office/drawing/2014/main" id="{C5F2D4A3-24E1-6768-CBDD-7332030D0737}"/>
              </a:ext>
            </a:extLst>
          </p:cNvPr>
          <p:cNvSpPr txBox="1"/>
          <p:nvPr/>
        </p:nvSpPr>
        <p:spPr>
          <a:xfrm>
            <a:off x="354458" y="1558046"/>
            <a:ext cx="8229600" cy="3012554"/>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50000"/>
              </a:lnSpc>
              <a:spcBef>
                <a:spcPts val="0"/>
              </a:spcBef>
              <a:spcAft>
                <a:spcPts val="0"/>
              </a:spcAft>
              <a:buNone/>
              <a:tabLst/>
              <a:defRPr sz="1800" b="0" i="0" u="none" strike="noStrike" kern="0" cap="none" spc="0" baseline="0">
                <a:solidFill>
                  <a:srgbClr val="000000"/>
                </a:solidFill>
                <a:uFillTx/>
              </a:defRPr>
            </a:pPr>
            <a:r>
              <a:rPr lang="vi-VN" sz="1600" b="1" i="0" u="none" strike="noStrike" kern="0" cap="none" spc="0" baseline="0">
                <a:solidFill>
                  <a:srgbClr val="33696C"/>
                </a:solidFill>
                <a:uFillTx/>
                <a:latin typeface="Arial"/>
                <a:ea typeface="Arial"/>
                <a:cs typeface="Arial"/>
                <a:hlinkClick r:id="rId2">
                  <a:extLst>
                    <a:ext uri="{A12FA001-AC4F-418D-AE19-62706E023703}">
                      <ahyp:hlinkClr xmlns:ahyp="http://schemas.microsoft.com/office/drawing/2018/hyperlinkcolor" val="tx"/>
                    </a:ext>
                  </a:extLst>
                </a:hlinkClick>
              </a:rPr>
              <a:t>Nghiên cứu điển hình: Nhựa Duy Tân – Điện mặt trời áp mái (2.17 MWp)</a:t>
            </a:r>
            <a:endParaRPr lang="vi-VN" sz="1600" b="1" i="0" u="none" strike="noStrike" kern="0" cap="none" spc="0" baseline="0">
              <a:solidFill>
                <a:srgbClr val="33696C"/>
              </a:solidFill>
              <a:uFillTx/>
              <a:latin typeface="Arial"/>
              <a:ea typeface="Arial"/>
              <a:cs typeface="Arial"/>
            </a:endParaRPr>
          </a:p>
          <a:p>
            <a:pPr marL="0" marR="0" lvl="0" indent="0" algn="l" defTabSz="914400" rtl="0" fontAlgn="auto" hangingPunct="1">
              <a:lnSpc>
                <a:spcPct val="150000"/>
              </a:lnSpc>
              <a:spcBef>
                <a:spcPts val="0"/>
              </a:spcBef>
              <a:spcAft>
                <a:spcPts val="0"/>
              </a:spcAft>
              <a:buNone/>
              <a:tabLst/>
              <a:defRPr sz="1800" b="0" i="0" u="none" strike="noStrike" kern="0" cap="none" spc="0" baseline="0">
                <a:solidFill>
                  <a:srgbClr val="000000"/>
                </a:solidFill>
                <a:uFillTx/>
              </a:defRPr>
            </a:pPr>
            <a:r>
              <a:rPr lang="vi-VN" sz="1400" b="1" i="0" u="none" strike="noStrike" kern="0" cap="none" spc="0" baseline="0">
                <a:solidFill>
                  <a:srgbClr val="000000"/>
                </a:solidFill>
                <a:uFillTx/>
                <a:latin typeface="Arial"/>
                <a:ea typeface="Arial"/>
                <a:cs typeface="Arial"/>
              </a:rPr>
              <a:t>a. </a:t>
            </a:r>
            <a:r>
              <a:rPr lang="en-US" sz="1400" b="1" i="0" u="none" strike="noStrike" kern="0" cap="none" spc="0" baseline="0">
                <a:solidFill>
                  <a:srgbClr val="000000"/>
                </a:solidFill>
                <a:uFillTx/>
                <a:latin typeface="Arial"/>
                <a:ea typeface="Arial"/>
                <a:cs typeface="Arial"/>
              </a:rPr>
              <a:t>Bối cảnh</a:t>
            </a:r>
            <a:endParaRPr lang="vi-VN" sz="1400" b="1" i="0" u="none" strike="noStrike" kern="0" cap="none" spc="0" baseline="0">
              <a:solidFill>
                <a:srgbClr val="000000"/>
              </a:solidFill>
              <a:uFillTx/>
              <a:latin typeface="Arial"/>
              <a:ea typeface="Arial"/>
              <a:cs typeface="Arial"/>
            </a:endParaRPr>
          </a:p>
          <a:p>
            <a:pPr marL="285750" marR="0" lvl="0" indent="-285750" algn="l" defTabSz="914400" rtl="0" fontAlgn="auto" hangingPunct="1">
              <a:lnSpc>
                <a:spcPct val="150000"/>
              </a:lnSpc>
              <a:spcBef>
                <a:spcPts val="0"/>
              </a:spcBef>
              <a:spcAft>
                <a:spcPts val="0"/>
              </a:spcAft>
              <a:buClr>
                <a:srgbClr val="000000"/>
              </a:buClr>
              <a:buSzPct val="100000"/>
              <a:buFont typeface="Arial" pitchFamily="34"/>
              <a:buChar char="•"/>
              <a:tabLst/>
              <a:defRPr sz="1800" b="0" i="0" u="none" strike="noStrike" kern="0" cap="none" spc="0" baseline="0">
                <a:solidFill>
                  <a:srgbClr val="000000"/>
                </a:solidFill>
                <a:uFillTx/>
              </a:defRPr>
            </a:pPr>
            <a:r>
              <a:rPr lang="vi-VN" sz="1400" b="0" i="0" u="none" strike="noStrike" kern="0" cap="none" spc="0" baseline="0">
                <a:solidFill>
                  <a:srgbClr val="000000"/>
                </a:solidFill>
                <a:uFillTx/>
                <a:latin typeface="Arial"/>
                <a:ea typeface="Arial"/>
                <a:cs typeface="Arial"/>
              </a:rPr>
              <a:t>Duy Tân đã lắp đặt 2,17 MWp điện mặt trời áp mái tại nhà máy Bình Dương theo Hợp đồng mua bán điện (PPA), với BayWa r.e. và Vũ Phong Energy. Hệ thống bao gồm 3.289 tấm pin và biến tần.</a:t>
            </a:r>
          </a:p>
          <a:p>
            <a:pPr marL="0" marR="0" lvl="0" indent="0" algn="l" defTabSz="914400" rtl="0" fontAlgn="auto" hangingPunct="1">
              <a:lnSpc>
                <a:spcPct val="150000"/>
              </a:lnSpc>
              <a:spcBef>
                <a:spcPts val="0"/>
              </a:spcBef>
              <a:spcAft>
                <a:spcPts val="0"/>
              </a:spcAft>
              <a:buNone/>
              <a:tabLst/>
              <a:defRPr sz="1800" b="0" i="0" u="none" strike="noStrike" kern="0" cap="none" spc="0" baseline="0">
                <a:solidFill>
                  <a:srgbClr val="000000"/>
                </a:solidFill>
                <a:uFillTx/>
              </a:defRPr>
            </a:pPr>
            <a:r>
              <a:rPr lang="vi-VN" sz="1400" b="1" i="0" u="none" strike="noStrike" kern="0" cap="none" spc="0" baseline="0">
                <a:solidFill>
                  <a:srgbClr val="000000"/>
                </a:solidFill>
                <a:uFillTx/>
                <a:latin typeface="Arial"/>
                <a:ea typeface="Arial"/>
                <a:cs typeface="Arial"/>
              </a:rPr>
              <a:t>b. Hiệu suất và tác động</a:t>
            </a:r>
          </a:p>
          <a:p>
            <a:pPr marL="285750" marR="0" lvl="0" indent="-285750" algn="l" defTabSz="914400" rtl="0" fontAlgn="auto" hangingPunct="1">
              <a:lnSpc>
                <a:spcPct val="150000"/>
              </a:lnSpc>
              <a:spcBef>
                <a:spcPts val="0"/>
              </a:spcBef>
              <a:spcAft>
                <a:spcPts val="0"/>
              </a:spcAft>
              <a:buClr>
                <a:srgbClr val="000000"/>
              </a:buClr>
              <a:buSzPct val="100000"/>
              <a:buFont typeface="Arial" pitchFamily="34"/>
              <a:buChar char="•"/>
              <a:tabLst/>
              <a:defRPr sz="1800" b="0" i="0" u="none" strike="noStrike" kern="0" cap="none" spc="0" baseline="0">
                <a:solidFill>
                  <a:srgbClr val="000000"/>
                </a:solidFill>
                <a:uFillTx/>
              </a:defRPr>
            </a:pPr>
            <a:r>
              <a:rPr lang="vi-VN" sz="1400" b="0" i="0" u="none" strike="noStrike" kern="0" cap="none" spc="0" baseline="0">
                <a:solidFill>
                  <a:srgbClr val="000000"/>
                </a:solidFill>
                <a:uFillTx/>
                <a:latin typeface="Arial"/>
                <a:ea typeface="Arial"/>
                <a:cs typeface="Arial"/>
              </a:rPr>
              <a:t>Tạo ra hơn 3 triệu kWh/năm và loại bỏ ~2.000 tCO₂ hàng năm Hơn nữa, nhà máy Long An của Duy Tân có hệ thống mái nhà 9,93 MWp sản xuất 13 triệu kWh/năm, cắt giảm CO₂ ~8.740 tấn và tiết kiệm tới 5,3 tỷ đồng/năm (~225.000 USD</a:t>
            </a:r>
            <a:r>
              <a:rPr lang="vi-VN" sz="1400" b="1" i="0" u="none" strike="noStrike" kern="0" cap="none" spc="0" baseline="0">
                <a:solidFill>
                  <a:srgbClr val="000000"/>
                </a:solidFill>
                <a:uFillTx/>
                <a:latin typeface="Arial"/>
                <a:ea typeface="Arial"/>
                <a:cs typeface="Arial"/>
              </a:rPr>
              <a:t>)</a:t>
            </a:r>
            <a:endParaRPr lang="vi-VN" sz="1400" b="0" i="0" u="none" strike="noStrike" kern="0" cap="none" spc="0" baseline="0">
              <a:solidFill>
                <a:srgbClr val="000000"/>
              </a:solidFill>
              <a:uFillTx/>
              <a:latin typeface="Arial"/>
              <a:ea typeface="Arial"/>
              <a:cs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name="Slide51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80735A-B4A3-AB7A-5B81-7EF6431E438C}"/>
              </a:ext>
            </a:extLst>
          </p:cNvPr>
          <p:cNvSpPr txBox="1">
            <a:spLocks noGrp="1"/>
          </p:cNvSpPr>
          <p:nvPr>
            <p:ph type="title"/>
          </p:nvPr>
        </p:nvSpPr>
        <p:spPr>
          <a:xfrm>
            <a:off x="385283" y="850506"/>
            <a:ext cx="8229600" cy="371475"/>
          </a:xfrm>
          <a:prstGeom prst="rect">
            <a:avLst/>
          </a:prstGeom>
          <a:noFill/>
          <a:ln>
            <a:noFill/>
          </a:ln>
        </p:spPr>
        <p:txBody>
          <a:bodyPr vert="horz" wrap="square" lIns="91421" tIns="91421" rIns="91421" bIns="91421" anchor="ctr" anchorCtr="1" compatLnSpc="1">
            <a:noAutofit/>
          </a:bodyPr>
          <a:lstStyle/>
          <a:p>
            <a:pPr lvl="0" algn="ctr"/>
            <a:r>
              <a:rPr lang="en-US" sz="2400" b="1" dirty="0" err="1">
                <a:solidFill>
                  <a:srgbClr val="33696C"/>
                </a:solidFill>
                <a:latin typeface="Arial"/>
                <a:cs typeface="Arial" pitchFamily="34"/>
              </a:rPr>
              <a:t>Ví</a:t>
            </a:r>
            <a:r>
              <a:rPr lang="en-US" sz="2400" b="1" dirty="0">
                <a:solidFill>
                  <a:srgbClr val="33696C"/>
                </a:solidFill>
                <a:latin typeface="Arial"/>
                <a:cs typeface="Arial" pitchFamily="34"/>
              </a:rPr>
              <a:t> </a:t>
            </a:r>
            <a:r>
              <a:rPr lang="en-US" sz="2400" b="1" dirty="0" err="1">
                <a:solidFill>
                  <a:srgbClr val="33696C"/>
                </a:solidFill>
                <a:latin typeface="Arial"/>
                <a:cs typeface="Arial" pitchFamily="34"/>
              </a:rPr>
              <a:t>dụ</a:t>
            </a:r>
            <a:r>
              <a:rPr lang="en-US" sz="2400" b="1" dirty="0">
                <a:solidFill>
                  <a:srgbClr val="33696C"/>
                </a:solidFill>
                <a:latin typeface="Arial"/>
                <a:cs typeface="Arial" pitchFamily="34"/>
              </a:rPr>
              <a:t> 5 (2)</a:t>
            </a:r>
            <a:endParaRPr lang="en-VN" sz="2400" b="1" dirty="0">
              <a:solidFill>
                <a:srgbClr val="33696C"/>
              </a:solidFill>
              <a:latin typeface="Arial"/>
              <a:cs typeface="Arial" pitchFamily="34"/>
            </a:endParaRPr>
          </a:p>
        </p:txBody>
      </p:sp>
      <p:graphicFrame>
        <p:nvGraphicFramePr>
          <p:cNvPr id="3" name="Table 4">
            <a:extLst>
              <a:ext uri="{FF2B5EF4-FFF2-40B4-BE49-F238E27FC236}">
                <a16:creationId xmlns:a16="http://schemas.microsoft.com/office/drawing/2014/main" id="{2EAB87FA-7C2C-E39F-19A2-C7E204660FB1}"/>
              </a:ext>
            </a:extLst>
          </p:cNvPr>
          <p:cNvGraphicFramePr>
            <a:graphicFrameLocks noGrp="1"/>
          </p:cNvGraphicFramePr>
          <p:nvPr>
            <p:extLst>
              <p:ext uri="{D42A27DB-BD31-4B8C-83A1-F6EECF244321}">
                <p14:modId xmlns:p14="http://schemas.microsoft.com/office/powerpoint/2010/main" val="1751385631"/>
              </p:ext>
            </p:extLst>
          </p:nvPr>
        </p:nvGraphicFramePr>
        <p:xfrm>
          <a:off x="970910" y="1920149"/>
          <a:ext cx="7459034" cy="2286000"/>
        </p:xfrm>
        <a:graphic>
          <a:graphicData uri="http://schemas.openxmlformats.org/drawingml/2006/table">
            <a:tbl>
              <a:tblPr>
                <a:effectLst/>
              </a:tblPr>
              <a:tblGrid>
                <a:gridCol w="3729517">
                  <a:extLst>
                    <a:ext uri="{9D8B030D-6E8A-4147-A177-3AD203B41FA5}">
                      <a16:colId xmlns:a16="http://schemas.microsoft.com/office/drawing/2014/main" val="3869394807"/>
                    </a:ext>
                  </a:extLst>
                </a:gridCol>
                <a:gridCol w="3729517">
                  <a:extLst>
                    <a:ext uri="{9D8B030D-6E8A-4147-A177-3AD203B41FA5}">
                      <a16:colId xmlns:a16="http://schemas.microsoft.com/office/drawing/2014/main" val="3722143290"/>
                    </a:ext>
                  </a:extLst>
                </a:gridCol>
              </a:tblGrid>
              <a:tr h="0">
                <a:tc>
                  <a:txBody>
                    <a:bodyPr/>
                    <a:lstStyle/>
                    <a:p>
                      <a:pPr lvl="0"/>
                      <a:r>
                        <a:rPr lang="en-US" b="1"/>
                        <a:t>Yếu tố</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b="1"/>
                        <a:t>Nhựa Duy Tân (2,17 MWp)</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4269516"/>
                  </a:ext>
                </a:extLst>
              </a:tr>
              <a:tr h="0">
                <a:tc>
                  <a:txBody>
                    <a:bodyPr/>
                    <a:lstStyle/>
                    <a:p>
                      <a:pPr lvl="0"/>
                      <a:r>
                        <a:rPr lang="en-US"/>
                        <a:t>Công suất lắp đặt</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a:t>2,170 kWp</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15304360"/>
                  </a:ext>
                </a:extLst>
              </a:tr>
              <a:tr h="0">
                <a:tc>
                  <a:txBody>
                    <a:bodyPr/>
                    <a:lstStyle/>
                    <a:p>
                      <a:pPr lvl="0"/>
                      <a:r>
                        <a:rPr lang="en-US"/>
                        <a:t>Thế hệ hàng năm</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a:t>~3.000 MWh/năm</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38320388"/>
                  </a:ext>
                </a:extLst>
              </a:tr>
              <a:tr h="0">
                <a:tc>
                  <a:txBody>
                    <a:bodyPr/>
                    <a:lstStyle/>
                    <a:p>
                      <a:pPr lvl="0"/>
                      <a:r>
                        <a:rPr lang="en-US"/>
                        <a:t>Giảm chi phí điện</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a:t>~25% (2.17/9.93 MW = ~22% of Long An)</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24853938"/>
                  </a:ext>
                </a:extLst>
              </a:tr>
              <a:tr h="0">
                <a:tc>
                  <a:txBody>
                    <a:bodyPr/>
                    <a:lstStyle/>
                    <a:p>
                      <a:pPr lvl="0"/>
                      <a:r>
                        <a:rPr lang="en-US"/>
                        <a:t>Giảm CO₂</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a:t>~2.000 tấn/năm</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99150794"/>
                  </a:ext>
                </a:extLst>
              </a:tr>
              <a:tr h="0">
                <a:tc>
                  <a:txBody>
                    <a:bodyPr/>
                    <a:lstStyle/>
                    <a:p>
                      <a:pPr lvl="0"/>
                      <a:r>
                        <a:rPr lang="vi-VN"/>
                        <a:t>Mô hình đầu tư</a:t>
                      </a:r>
                      <a:endParaRPr lang="en-US"/>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a:t>PPA- zero CAPEX (Chi phí vốn) cho Duy Tân</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51716983"/>
                  </a:ext>
                </a:extLst>
              </a:tr>
              <a:tr h="0">
                <a:tc>
                  <a:txBody>
                    <a:bodyPr/>
                    <a:lstStyle/>
                    <a:p>
                      <a:pPr lvl="0"/>
                      <a:r>
                        <a:rPr lang="en-US"/>
                        <a:t>Hoàn vốn</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tc>
                  <a:txBody>
                    <a:bodyPr/>
                    <a:lstStyle/>
                    <a:p>
                      <a:pPr lvl="0"/>
                      <a:r>
                        <a:rPr lang="en-US"/>
                        <a:t>Tiết kiệm OPEX (Chi phí hoạt động) ngay lập tức thông qua PPA</a:t>
                      </a:r>
                    </a:p>
                  </a:txBody>
                  <a:tcPr anchor="ctr">
                    <a:lnL w="12701" cap="flat" cmpd="sng" algn="ctr">
                      <a:solidFill>
                        <a:srgbClr val="000000"/>
                      </a:solidFill>
                      <a:prstDash val="solid"/>
                      <a:round/>
                      <a:headEnd type="none" w="med" len="med"/>
                      <a:tailEnd type="none" w="med" len="med"/>
                    </a:lnL>
                    <a:lnR w="12701" cap="flat" cmpd="sng" algn="ctr">
                      <a:solidFill>
                        <a:srgbClr val="000000"/>
                      </a:solidFill>
                      <a:prstDash val="solid"/>
                      <a:round/>
                      <a:headEnd type="none" w="med" len="med"/>
                      <a:tailEnd type="none" w="med" len="med"/>
                    </a:lnR>
                    <a:lnT w="12701" cap="flat" cmpd="sng" algn="ctr">
                      <a:solidFill>
                        <a:srgbClr val="000000"/>
                      </a:solidFill>
                      <a:prstDash val="solid"/>
                      <a:round/>
                      <a:headEnd type="none" w="med" len="med"/>
                      <a:tailEnd type="none" w="med" len="med"/>
                    </a:lnT>
                    <a:lnB w="12701"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132960"/>
                  </a:ext>
                </a:extLst>
              </a:tr>
            </a:tbl>
          </a:graphicData>
        </a:graphic>
      </p:graphicFrame>
      <p:sp>
        <p:nvSpPr>
          <p:cNvPr id="4" name="Rectangle 1">
            <a:extLst>
              <a:ext uri="{FF2B5EF4-FFF2-40B4-BE49-F238E27FC236}">
                <a16:creationId xmlns:a16="http://schemas.microsoft.com/office/drawing/2014/main" id="{9F0D2F7D-A127-1F44-0D84-DDAFBE32836D}"/>
              </a:ext>
            </a:extLst>
          </p:cNvPr>
          <p:cNvSpPr/>
          <p:nvPr/>
        </p:nvSpPr>
        <p:spPr>
          <a:xfrm>
            <a:off x="842483" y="1401904"/>
            <a:ext cx="7221848" cy="338556"/>
          </a:xfrm>
          <a:prstGeom prst="rect">
            <a:avLst/>
          </a:prstGeom>
          <a:noFill/>
          <a:ln cap="flat">
            <a:noFill/>
            <a:prstDash val="solid"/>
          </a:ln>
        </p:spPr>
        <p:txBody>
          <a:bodyPr vert="horz" wrap="none" lIns="91440" tIns="45720" rIns="91440" bIns="45720" anchor="ctr" anchorCtr="0" compatLnSpc="1">
            <a:spAutoFit/>
          </a:bodyPr>
          <a:lstStyle/>
          <a:p>
            <a:pPr marL="0" marR="0" lvl="0" indent="0" algn="l"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vi-VN" sz="1600" b="1" i="0" u="none" strike="noStrike" kern="0" cap="none" spc="0" baseline="0">
                <a:solidFill>
                  <a:srgbClr val="33696C"/>
                </a:solidFill>
                <a:uFillTx/>
                <a:latin typeface="Arial" pitchFamily="34"/>
                <a:ea typeface="Arial"/>
                <a:cs typeface="Arial"/>
              </a:rPr>
              <a:t>Phân tích kinh tế (điển hình cho năng lượng mặt trời trong ngành nhựa)</a:t>
            </a:r>
            <a:endParaRPr lang="en-VN" sz="1600" b="1" i="0" u="none" strike="noStrike" kern="0" cap="none" spc="0" baseline="0">
              <a:solidFill>
                <a:srgbClr val="33696C"/>
              </a:solidFill>
              <a:uFillTx/>
              <a:latin typeface="Arial" pitchFamily="34"/>
              <a:ea typeface="Arial"/>
              <a:cs typeface="Arial"/>
            </a:endParaRPr>
          </a:p>
        </p:txBody>
      </p:sp>
      <p:sp>
        <p:nvSpPr>
          <p:cNvPr id="5" name="TextBox 7">
            <a:extLst>
              <a:ext uri="{FF2B5EF4-FFF2-40B4-BE49-F238E27FC236}">
                <a16:creationId xmlns:a16="http://schemas.microsoft.com/office/drawing/2014/main" id="{59036F9F-A667-DD18-C3B0-9FA05DF5722F}"/>
              </a:ext>
            </a:extLst>
          </p:cNvPr>
          <p:cNvSpPr txBox="1"/>
          <p:nvPr/>
        </p:nvSpPr>
        <p:spPr>
          <a:xfrm>
            <a:off x="770565" y="4385838"/>
            <a:ext cx="8373435" cy="523219"/>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VN" sz="1400" b="1" i="0" u="none" strike="noStrike" kern="0" cap="none" spc="0" baseline="0" dirty="0">
                <a:solidFill>
                  <a:srgbClr val="000000"/>
                </a:solidFill>
                <a:uFillTx/>
                <a:latin typeface="Arial" pitchFamily="34"/>
                <a:ea typeface="Arial"/>
                <a:cs typeface="Arial"/>
              </a:rPr>
              <a:t>Duy Tân</a:t>
            </a:r>
            <a:r>
              <a:rPr lang="en-VN" sz="1400" b="0" i="0" u="none" strike="noStrike" kern="0" cap="none" spc="0" baseline="0" dirty="0">
                <a:solidFill>
                  <a:srgbClr val="000000"/>
                </a:solidFill>
                <a:uFillTx/>
                <a:latin typeface="Arial" pitchFamily="34"/>
                <a:ea typeface="Arial"/>
                <a:cs typeface="Arial"/>
              </a:rPr>
              <a:t>: </a:t>
            </a:r>
            <a:r>
              <a:rPr lang="vi-VN" sz="1400" b="0" i="0" u="none" strike="noStrike" kern="0" cap="none" spc="0" baseline="0" dirty="0">
                <a:solidFill>
                  <a:srgbClr val="000000"/>
                </a:solidFill>
                <a:uFillTx/>
                <a:latin typeface="Arial" pitchFamily="34"/>
                <a:ea typeface="Arial"/>
                <a:cs typeface="Arial"/>
              </a:rPr>
              <a:t>Theo PPA, không có chi phí trả trước; Tiết kiệm bắt đầu ngay lập tức, hợp đồng đảm bảo điện năng ổn định, chi phí thấp hơn</a:t>
            </a:r>
            <a:r>
              <a:rPr lang="en-VN" sz="1400" b="0" i="0" u="none" strike="noStrike" kern="0" cap="none" spc="0" baseline="0" dirty="0">
                <a:solidFill>
                  <a:srgbClr val="000000"/>
                </a:solidFill>
                <a:uFillTx/>
                <a:latin typeface="Arial" pitchFamily="34"/>
                <a:ea typeface="Arial"/>
                <a:cs typeface="Arial"/>
              </a:rPr>
              <a:t>.</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name="Slide493">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C3C8D556-0CD7-E8A1-5B53-C91CA90F564E}"/>
              </a:ext>
            </a:extLst>
          </p:cNvPr>
          <p:cNvSpPr txBox="1">
            <a:spLocks noGrp="1"/>
          </p:cNvSpPr>
          <p:nvPr>
            <p:ph type="title"/>
          </p:nvPr>
        </p:nvSpPr>
        <p:spPr>
          <a:xfrm>
            <a:off x="287383" y="847726"/>
            <a:ext cx="8159931" cy="531813"/>
          </a:xfrm>
          <a:prstGeom prst="rect">
            <a:avLst/>
          </a:prstGeom>
          <a:noFill/>
          <a:ln>
            <a:noFill/>
          </a:ln>
        </p:spPr>
        <p:txBody>
          <a:bodyPr vert="horz" wrap="square" lIns="91421" tIns="91421" rIns="91421" bIns="91421" anchor="ctr" anchorCtr="1" compatLnSpc="1">
            <a:noAutofit/>
          </a:bodyPr>
          <a:lstStyle/>
          <a:p>
            <a:pPr lvl="0" algn="ctr"/>
            <a:r>
              <a:rPr lang="vi-VN" sz="2400" b="1" dirty="0">
                <a:solidFill>
                  <a:srgbClr val="337177"/>
                </a:solidFill>
                <a:latin typeface="Arial" pitchFamily="34"/>
                <a:cs typeface="Arial" pitchFamily="34"/>
              </a:rPr>
              <a:t>Giải pháp TKNL 9 - Cải thiện quản lý năng lượng</a:t>
            </a:r>
            <a:endParaRPr lang="da-DK" sz="2400" b="1" dirty="0">
              <a:solidFill>
                <a:srgbClr val="337177"/>
              </a:solidFill>
              <a:latin typeface="Arial"/>
              <a:cs typeface="Arial" pitchFamily="34"/>
            </a:endParaRPr>
          </a:p>
        </p:txBody>
      </p:sp>
      <p:sp>
        <p:nvSpPr>
          <p:cNvPr id="3" name="TextBox 4">
            <a:extLst>
              <a:ext uri="{FF2B5EF4-FFF2-40B4-BE49-F238E27FC236}">
                <a16:creationId xmlns:a16="http://schemas.microsoft.com/office/drawing/2014/main" id="{22D422D2-F972-FA88-B4A4-324DF2084902}"/>
              </a:ext>
            </a:extLst>
          </p:cNvPr>
          <p:cNvSpPr txBox="1"/>
          <p:nvPr/>
        </p:nvSpPr>
        <p:spPr>
          <a:xfrm>
            <a:off x="630891" y="1487226"/>
            <a:ext cx="4233333" cy="3900235"/>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ts val="2475"/>
              </a:lnSpc>
              <a:spcBef>
                <a:spcPts val="0"/>
              </a:spcBef>
              <a:spcAft>
                <a:spcPts val="0"/>
              </a:spcAft>
              <a:buNone/>
              <a:tabLst/>
              <a:defRPr sz="1800" b="0" i="0" u="none" strike="noStrike" kern="0" cap="none" spc="0" baseline="0">
                <a:solidFill>
                  <a:srgbClr val="000000"/>
                </a:solidFill>
                <a:uFillTx/>
              </a:defRPr>
            </a:pPr>
            <a:r>
              <a:rPr lang="en-US" sz="1400" b="1" i="0" u="none" strike="noStrike" kern="0" cap="none" spc="0" baseline="0" dirty="0">
                <a:solidFill>
                  <a:srgbClr val="000000"/>
                </a:solidFill>
                <a:uFillTx/>
                <a:latin typeface="Arial" pitchFamily="34"/>
                <a:ea typeface="Arial"/>
                <a:cs typeface="Arial"/>
              </a:rPr>
              <a:t>- </a:t>
            </a:r>
            <a:r>
              <a:rPr lang="vi-VN" sz="1400" b="1" i="0" u="none" strike="noStrike" kern="0" cap="none" spc="0" baseline="0" dirty="0">
                <a:solidFill>
                  <a:srgbClr val="000000"/>
                </a:solidFill>
                <a:uFillTx/>
                <a:latin typeface="Arial" pitchFamily="34"/>
                <a:ea typeface="Arial"/>
                <a:cs typeface="Arial"/>
              </a:rPr>
              <a:t>Đặc điểm:</a:t>
            </a:r>
            <a:r>
              <a:rPr lang="vi-VN" sz="1400" b="0" i="0" u="none" strike="noStrike" kern="0" cap="none" spc="0" baseline="0" dirty="0">
                <a:solidFill>
                  <a:srgbClr val="000000"/>
                </a:solidFill>
                <a:uFillTx/>
                <a:latin typeface="Arial" pitchFamily="34"/>
                <a:ea typeface="Arial"/>
                <a:cs typeface="Arial"/>
              </a:rPr>
              <a:t> </a:t>
            </a:r>
          </a:p>
          <a:p>
            <a:pPr marL="0" marR="0" lvl="0" indent="0" algn="l" defTabSz="914400" rtl="0" fontAlgn="auto" hangingPunct="1">
              <a:lnSpc>
                <a:spcPts val="2475"/>
              </a:lnSpc>
              <a:spcBef>
                <a:spcPts val="0"/>
              </a:spcBef>
              <a:spcAft>
                <a:spcPts val="0"/>
              </a:spcAft>
              <a:buNone/>
              <a:tabLst/>
              <a:defRPr sz="1800" b="0" i="0" u="none" strike="noStrike" kern="0" cap="none" spc="0" baseline="0">
                <a:solidFill>
                  <a:srgbClr val="000000"/>
                </a:solidFill>
                <a:uFillTx/>
              </a:defRPr>
            </a:pPr>
            <a:r>
              <a:rPr lang="en-US" sz="1400" b="0" i="0" u="none" strike="noStrike" kern="0" cap="none" spc="0" baseline="0" dirty="0">
                <a:solidFill>
                  <a:srgbClr val="000000"/>
                </a:solidFill>
                <a:uFillTx/>
                <a:latin typeface="Arial" pitchFamily="34"/>
                <a:ea typeface="Arial"/>
                <a:cs typeface="Arial"/>
              </a:rPr>
              <a:t>+ </a:t>
            </a:r>
            <a:r>
              <a:rPr lang="vi-VN" sz="1400" b="0" i="0" u="none" strike="noStrike" kern="0" cap="none" spc="0" baseline="0" dirty="0">
                <a:solidFill>
                  <a:srgbClr val="000000"/>
                </a:solidFill>
                <a:uFillTx/>
                <a:latin typeface="Arial" pitchFamily="34"/>
                <a:ea typeface="Arial"/>
                <a:cs typeface="Arial"/>
              </a:rPr>
              <a:t>Quản lý năng lượng chưa hiệu quả dẫn đến lãng phí đáng kể. </a:t>
            </a:r>
          </a:p>
          <a:p>
            <a:pPr marL="0" marR="0" lvl="0" indent="0" algn="l" defTabSz="914400" rtl="0" fontAlgn="auto" hangingPunct="1">
              <a:lnSpc>
                <a:spcPts val="2475"/>
              </a:lnSpc>
              <a:spcBef>
                <a:spcPts val="0"/>
              </a:spcBef>
              <a:spcAft>
                <a:spcPts val="0"/>
              </a:spcAft>
              <a:buNone/>
              <a:tabLst/>
              <a:defRPr sz="1800" b="0" i="0" u="none" strike="noStrike" kern="0" cap="none" spc="0" baseline="0">
                <a:solidFill>
                  <a:srgbClr val="000000"/>
                </a:solidFill>
                <a:uFillTx/>
              </a:defRPr>
            </a:pPr>
            <a:r>
              <a:rPr lang="en-US" sz="1400" b="1" i="0" u="none" strike="noStrike" kern="0" cap="none" spc="0" baseline="0" dirty="0">
                <a:solidFill>
                  <a:srgbClr val="000000"/>
                </a:solidFill>
                <a:uFillTx/>
                <a:latin typeface="Arial" pitchFamily="34"/>
                <a:ea typeface="Arial"/>
                <a:cs typeface="Arial"/>
              </a:rPr>
              <a:t>- </a:t>
            </a:r>
            <a:r>
              <a:rPr lang="vi-VN" sz="1400" b="1" i="0" u="none" strike="noStrike" kern="0" cap="none" spc="0" baseline="0" dirty="0">
                <a:solidFill>
                  <a:srgbClr val="000000"/>
                </a:solidFill>
                <a:uFillTx/>
                <a:latin typeface="Arial" pitchFamily="34"/>
                <a:ea typeface="Arial"/>
                <a:cs typeface="Arial"/>
              </a:rPr>
              <a:t>Giải pháp:</a:t>
            </a:r>
            <a:r>
              <a:rPr lang="vi-VN" sz="1400" b="0" i="0" u="none" strike="noStrike" kern="0" cap="none" spc="0" baseline="0" dirty="0">
                <a:solidFill>
                  <a:srgbClr val="000000"/>
                </a:solidFill>
                <a:uFillTx/>
                <a:latin typeface="Arial" pitchFamily="34"/>
                <a:ea typeface="Arial"/>
                <a:cs typeface="Arial"/>
              </a:rPr>
              <a:t> </a:t>
            </a:r>
          </a:p>
          <a:p>
            <a:pPr marL="0" marR="0" lvl="0" indent="0" algn="l" defTabSz="914400" rtl="0" fontAlgn="auto" hangingPunct="1">
              <a:lnSpc>
                <a:spcPts val="2475"/>
              </a:lnSpc>
              <a:spcBef>
                <a:spcPts val="0"/>
              </a:spcBef>
              <a:spcAft>
                <a:spcPts val="0"/>
              </a:spcAft>
              <a:buNone/>
              <a:tabLst/>
              <a:defRPr sz="1800" b="0" i="0" u="none" strike="noStrike" kern="0" cap="none" spc="0" baseline="0">
                <a:solidFill>
                  <a:srgbClr val="000000"/>
                </a:solidFill>
                <a:uFillTx/>
              </a:defRPr>
            </a:pPr>
            <a:r>
              <a:rPr lang="en-US" sz="1400" b="0" i="0" u="none" strike="noStrike" kern="0" cap="none" spc="0" baseline="0" dirty="0">
                <a:solidFill>
                  <a:srgbClr val="000000"/>
                </a:solidFill>
                <a:uFillTx/>
                <a:latin typeface="Arial" pitchFamily="34"/>
                <a:ea typeface="Arial"/>
                <a:cs typeface="Arial"/>
              </a:rPr>
              <a:t>+ </a:t>
            </a:r>
            <a:r>
              <a:rPr lang="vi-VN" sz="1400" b="0" i="0" u="none" strike="noStrike" kern="0" cap="none" spc="0" baseline="0" dirty="0">
                <a:solidFill>
                  <a:srgbClr val="000000"/>
                </a:solidFill>
                <a:uFillTx/>
                <a:latin typeface="Arial" pitchFamily="34"/>
                <a:ea typeface="Arial"/>
                <a:cs typeface="Arial"/>
              </a:rPr>
              <a:t>Áp dụng hệ thống quản lý năng lượng (ISO 50001). </a:t>
            </a:r>
          </a:p>
          <a:p>
            <a:pPr marL="0" marR="0" lvl="0" indent="0" algn="l" defTabSz="914400" rtl="0" fontAlgn="auto" hangingPunct="1">
              <a:lnSpc>
                <a:spcPts val="2475"/>
              </a:lnSpc>
              <a:spcBef>
                <a:spcPts val="0"/>
              </a:spcBef>
              <a:spcAft>
                <a:spcPts val="0"/>
              </a:spcAft>
              <a:buNone/>
              <a:tabLst/>
              <a:defRPr sz="1800" b="0" i="0" u="none" strike="noStrike" kern="0" cap="none" spc="0" baseline="0">
                <a:solidFill>
                  <a:srgbClr val="000000"/>
                </a:solidFill>
                <a:uFillTx/>
              </a:defRPr>
            </a:pPr>
            <a:r>
              <a:rPr lang="en-US" sz="1400" b="0" i="0" u="none" strike="noStrike" kern="0" cap="none" spc="0" baseline="0" dirty="0">
                <a:solidFill>
                  <a:srgbClr val="000000"/>
                </a:solidFill>
                <a:uFillTx/>
                <a:latin typeface="Arial" pitchFamily="34"/>
                <a:ea typeface="Arial"/>
                <a:cs typeface="Arial"/>
              </a:rPr>
              <a:t>+ </a:t>
            </a:r>
            <a:r>
              <a:rPr lang="vi-VN" sz="1400" b="0" i="0" u="none" strike="noStrike" kern="0" cap="none" spc="0" baseline="0" dirty="0">
                <a:solidFill>
                  <a:srgbClr val="000000"/>
                </a:solidFill>
                <a:uFillTx/>
                <a:latin typeface="Arial" pitchFamily="34"/>
                <a:ea typeface="Arial"/>
                <a:cs typeface="Arial"/>
              </a:rPr>
              <a:t>Theo dõi và đánh giá hiệu quả sử dụng năng lượng trong từng công đoạn. </a:t>
            </a:r>
          </a:p>
          <a:p>
            <a:pPr marL="0" marR="0" lvl="0" indent="0" algn="l" defTabSz="914400" rtl="0" fontAlgn="auto" hangingPunct="1">
              <a:lnSpc>
                <a:spcPts val="2475"/>
              </a:lnSpc>
              <a:spcBef>
                <a:spcPts val="0"/>
              </a:spcBef>
              <a:spcAft>
                <a:spcPts val="0"/>
              </a:spcAft>
              <a:buNone/>
              <a:tabLst/>
              <a:defRPr sz="1800" b="0" i="0" u="none" strike="noStrike" kern="0" cap="none" spc="0" baseline="0">
                <a:solidFill>
                  <a:srgbClr val="000000"/>
                </a:solidFill>
                <a:uFillTx/>
              </a:defRPr>
            </a:pPr>
            <a:r>
              <a:rPr lang="en-US" sz="1400" b="1" i="0" u="none" strike="noStrike" kern="0" cap="none" spc="0" baseline="0" dirty="0">
                <a:solidFill>
                  <a:srgbClr val="000000"/>
                </a:solidFill>
                <a:uFillTx/>
                <a:latin typeface="Arial" pitchFamily="34"/>
                <a:ea typeface="Arial"/>
                <a:cs typeface="Arial"/>
              </a:rPr>
              <a:t>- </a:t>
            </a:r>
            <a:r>
              <a:rPr lang="vi-VN" sz="1400" b="1" i="0" u="none" strike="noStrike" kern="0" cap="none" spc="0" baseline="0" dirty="0">
                <a:solidFill>
                  <a:srgbClr val="000000"/>
                </a:solidFill>
                <a:uFillTx/>
                <a:latin typeface="Arial" pitchFamily="34"/>
                <a:ea typeface="Arial"/>
                <a:cs typeface="Arial"/>
              </a:rPr>
              <a:t>Lợi ích:</a:t>
            </a:r>
            <a:r>
              <a:rPr lang="vi-VN" sz="1400" b="0" i="0" u="none" strike="noStrike" kern="0" cap="none" spc="0" baseline="0" dirty="0">
                <a:solidFill>
                  <a:srgbClr val="000000"/>
                </a:solidFill>
                <a:uFillTx/>
                <a:latin typeface="Arial" pitchFamily="34"/>
                <a:ea typeface="Arial"/>
                <a:cs typeface="Arial"/>
              </a:rPr>
              <a:t> </a:t>
            </a:r>
          </a:p>
          <a:p>
            <a:pPr marL="0" marR="0" lvl="0" indent="0" algn="l" defTabSz="914400" rtl="0" fontAlgn="auto" hangingPunct="1">
              <a:lnSpc>
                <a:spcPts val="2475"/>
              </a:lnSpc>
              <a:spcBef>
                <a:spcPts val="0"/>
              </a:spcBef>
              <a:spcAft>
                <a:spcPts val="0"/>
              </a:spcAft>
              <a:buNone/>
              <a:tabLst/>
              <a:defRPr sz="1800" b="0" i="0" u="none" strike="noStrike" kern="0" cap="none" spc="0" baseline="0">
                <a:solidFill>
                  <a:srgbClr val="000000"/>
                </a:solidFill>
                <a:uFillTx/>
              </a:defRPr>
            </a:pPr>
            <a:r>
              <a:rPr lang="en-US" sz="1400" b="0" i="0" u="none" strike="noStrike" kern="0" cap="none" spc="0" baseline="0" dirty="0">
                <a:solidFill>
                  <a:srgbClr val="000000"/>
                </a:solidFill>
                <a:uFillTx/>
                <a:latin typeface="Arial" pitchFamily="34"/>
                <a:ea typeface="Arial"/>
                <a:cs typeface="Arial"/>
              </a:rPr>
              <a:t>+</a:t>
            </a:r>
            <a:r>
              <a:rPr lang="vi-VN" sz="1400" b="0" i="0" u="none" strike="noStrike" kern="0" cap="none" spc="0" baseline="0" dirty="0">
                <a:solidFill>
                  <a:srgbClr val="000000"/>
                </a:solidFill>
                <a:uFillTx/>
                <a:latin typeface="Arial" pitchFamily="34"/>
                <a:ea typeface="Arial"/>
                <a:cs typeface="Arial"/>
              </a:rPr>
              <a:t>Tiết kiệm 5-10% năng lượng thông qua quản lý tốt hơn. </a:t>
            </a:r>
          </a:p>
          <a:p>
            <a:pPr marL="0" marR="0" lvl="0" indent="0" algn="l" defTabSz="914400" rtl="0" fontAlgn="auto" hangingPunct="1">
              <a:lnSpc>
                <a:spcPts val="2475"/>
              </a:lnSpc>
              <a:spcBef>
                <a:spcPts val="0"/>
              </a:spcBef>
              <a:spcAft>
                <a:spcPts val="0"/>
              </a:spcAft>
              <a:buNone/>
              <a:tabLst/>
              <a:defRPr sz="1800" b="0" i="0" u="none" strike="noStrike" kern="0" cap="none" spc="0" baseline="0">
                <a:solidFill>
                  <a:srgbClr val="000000"/>
                </a:solidFill>
                <a:uFillTx/>
              </a:defRPr>
            </a:pPr>
            <a:endParaRPr lang="vi-VN" sz="1100" b="0" i="0" u="none" strike="noStrike" kern="0" cap="none" spc="0" baseline="0" dirty="0">
              <a:solidFill>
                <a:srgbClr val="000000"/>
              </a:solidFill>
              <a:uFillTx/>
              <a:latin typeface="Arial"/>
              <a:ea typeface="Arial"/>
              <a:cs typeface="Arial"/>
            </a:endParaRPr>
          </a:p>
        </p:txBody>
      </p:sp>
      <p:pic>
        <p:nvPicPr>
          <p:cNvPr id="4" name="Picture 2" descr="Đã tạo hình ảnh">
            <a:extLst>
              <a:ext uri="{FF2B5EF4-FFF2-40B4-BE49-F238E27FC236}">
                <a16:creationId xmlns:a16="http://schemas.microsoft.com/office/drawing/2014/main" id="{6D5F9838-A5A2-8F33-26EC-655EF4A70BFD}"/>
              </a:ext>
            </a:extLst>
          </p:cNvPr>
          <p:cNvPicPr>
            <a:picLocks noChangeAspect="1"/>
          </p:cNvPicPr>
          <p:nvPr/>
        </p:nvPicPr>
        <p:blipFill>
          <a:blip r:embed="rId2"/>
          <a:srcRect/>
          <a:stretch>
            <a:fillRect/>
          </a:stretch>
        </p:blipFill>
        <p:spPr>
          <a:xfrm>
            <a:off x="5403186" y="1487226"/>
            <a:ext cx="3397956" cy="3330226"/>
          </a:xfrm>
          <a:prstGeom prst="rect">
            <a:avLst/>
          </a:prstGeom>
          <a:noFill/>
          <a:ln cap="flat">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name="Slide494">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6DEB666A-A1EF-90BE-4529-090E8E39B1B5}"/>
              </a:ext>
            </a:extLst>
          </p:cNvPr>
          <p:cNvSpPr txBox="1">
            <a:spLocks noGrp="1"/>
          </p:cNvSpPr>
          <p:nvPr>
            <p:ph type="title"/>
          </p:nvPr>
        </p:nvSpPr>
        <p:spPr>
          <a:xfrm>
            <a:off x="1002506" y="840154"/>
            <a:ext cx="7138988" cy="585787"/>
          </a:xfrm>
          <a:prstGeom prst="rect">
            <a:avLst/>
          </a:prstGeom>
          <a:noFill/>
          <a:ln>
            <a:noFill/>
          </a:ln>
        </p:spPr>
        <p:txBody>
          <a:bodyPr vert="horz" wrap="square" lIns="91421" tIns="91421" rIns="91421" bIns="91421" anchor="ctr" anchorCtr="1" compatLnSpc="1">
            <a:noAutofit/>
          </a:bodyPr>
          <a:lstStyle/>
          <a:p>
            <a:pPr lvl="0" algn="ctr"/>
            <a:r>
              <a:rPr lang="vi-VN" sz="2400" b="1" dirty="0">
                <a:solidFill>
                  <a:srgbClr val="337177"/>
                </a:solidFill>
                <a:latin typeface="Arial" pitchFamily="34"/>
                <a:cs typeface="Arial" pitchFamily="34"/>
              </a:rPr>
              <a:t>Kết luận và khuyến nghị</a:t>
            </a:r>
            <a:endParaRPr lang="da-DK" sz="2400" b="1" dirty="0">
              <a:solidFill>
                <a:srgbClr val="337177"/>
              </a:solidFill>
              <a:latin typeface="Arial"/>
              <a:cs typeface="Arial" pitchFamily="34"/>
            </a:endParaRPr>
          </a:p>
        </p:txBody>
      </p:sp>
      <p:sp>
        <p:nvSpPr>
          <p:cNvPr id="3" name="TextBox 1">
            <a:extLst>
              <a:ext uri="{FF2B5EF4-FFF2-40B4-BE49-F238E27FC236}">
                <a16:creationId xmlns:a16="http://schemas.microsoft.com/office/drawing/2014/main" id="{55A02888-B820-AD73-14DF-7A2E7C494E73}"/>
              </a:ext>
            </a:extLst>
          </p:cNvPr>
          <p:cNvSpPr txBox="1"/>
          <p:nvPr/>
        </p:nvSpPr>
        <p:spPr>
          <a:xfrm>
            <a:off x="645480" y="1653638"/>
            <a:ext cx="8427805" cy="3489862"/>
          </a:xfrm>
          <a:prstGeom prst="rect">
            <a:avLst/>
          </a:prstGeom>
          <a:noFill/>
          <a:ln cap="flat">
            <a:noFill/>
          </a:ln>
        </p:spPr>
        <p:txBody>
          <a:bodyPr vert="horz" wrap="square" lIns="91440" tIns="45720" rIns="91440" bIns="45720" anchor="t" anchorCtr="0" compatLnSpc="1">
            <a:spAutoFit/>
          </a:bodyPr>
          <a:lstStyle/>
          <a:p>
            <a:pPr marL="285750" marR="0" lvl="0" indent="-285750" algn="l" defTabSz="914400" rtl="0" fontAlgn="auto" hangingPunct="1">
              <a:lnSpc>
                <a:spcPts val="2475"/>
              </a:lnSpc>
              <a:spcBef>
                <a:spcPts val="600"/>
              </a:spcBef>
              <a:spcAft>
                <a:spcPts val="600"/>
              </a:spcAft>
              <a:buClr>
                <a:srgbClr val="000000"/>
              </a:buClr>
              <a:buSzPct val="100000"/>
              <a:buFont typeface="Wingdings" pitchFamily="2"/>
              <a:buChar char="Ø"/>
              <a:tabLst/>
              <a:defRPr sz="1800" b="0" i="0" u="none" strike="noStrike" kern="0" cap="none" spc="0" baseline="0">
                <a:solidFill>
                  <a:srgbClr val="000000"/>
                </a:solidFill>
                <a:uFillTx/>
              </a:defRPr>
            </a:pPr>
            <a:r>
              <a:rPr lang="vi-VN" sz="1400" b="1" i="0" u="none" strike="noStrike" kern="0" cap="none" spc="0" baseline="0">
                <a:solidFill>
                  <a:srgbClr val="000000"/>
                </a:solidFill>
                <a:uFillTx/>
                <a:latin typeface="Arial" pitchFamily="34"/>
                <a:ea typeface="Arial"/>
                <a:cs typeface="Arial"/>
              </a:rPr>
              <a:t>Kết luận:</a:t>
            </a:r>
            <a:r>
              <a:rPr lang="vi-VN" sz="1400" b="0" i="0" u="none" strike="noStrike" kern="0" cap="none" spc="0" baseline="0">
                <a:solidFill>
                  <a:srgbClr val="000000"/>
                </a:solidFill>
                <a:uFillTx/>
                <a:latin typeface="Arial" pitchFamily="34"/>
                <a:ea typeface="Arial"/>
                <a:cs typeface="Arial"/>
              </a:rPr>
              <a:t> </a:t>
            </a:r>
          </a:p>
          <a:p>
            <a:pPr marL="285750" marR="0" lvl="0" indent="-285750" algn="l" defTabSz="914400" rtl="0" fontAlgn="auto" hangingPunct="1">
              <a:lnSpc>
                <a:spcPts val="2475"/>
              </a:lnSpc>
              <a:spcBef>
                <a:spcPts val="0"/>
              </a:spcBef>
              <a:spcAft>
                <a:spcPts val="0"/>
              </a:spcAft>
              <a:buClr>
                <a:srgbClr val="000000"/>
              </a:buClr>
              <a:buSzPct val="100000"/>
              <a:buFont typeface="Wingdings" pitchFamily="2"/>
              <a:buChar char="ü"/>
              <a:tabLst/>
              <a:defRPr sz="1800" b="0" i="0" u="none" strike="noStrike" kern="0" cap="none" spc="0" baseline="0">
                <a:solidFill>
                  <a:srgbClr val="000000"/>
                </a:solidFill>
                <a:uFillTx/>
              </a:defRPr>
            </a:pPr>
            <a:r>
              <a:rPr lang="vi-VN" sz="1400" b="0" i="0" u="none" strike="noStrike" kern="0" cap="none" spc="0" baseline="0">
                <a:solidFill>
                  <a:srgbClr val="000000"/>
                </a:solidFill>
                <a:uFillTx/>
                <a:latin typeface="Arial" pitchFamily="34"/>
                <a:ea typeface="Arial"/>
                <a:cs typeface="Arial"/>
              </a:rPr>
              <a:t>Tiết kiệm năng lượng trong ngành nhựa không chỉ giúp giảm chi phí mà còn bảo vệ môi trường, đáp ứng xu hướng sản xuất bền vững. Có rất nhiều cơ hội để cải thiện EE và có nhiều ví dụ đã được chứng minh về việc triển khai thành công Giải pháp TKNL</a:t>
            </a:r>
            <a:r>
              <a:rPr lang="en-US" sz="1400" b="0" i="0" u="none" strike="noStrike" kern="0" cap="none" spc="0" baseline="0">
                <a:solidFill>
                  <a:srgbClr val="000000"/>
                </a:solidFill>
                <a:uFillTx/>
                <a:latin typeface="Arial"/>
                <a:ea typeface="Arial"/>
                <a:cs typeface="Arial"/>
              </a:rPr>
              <a:t>.</a:t>
            </a:r>
            <a:endParaRPr lang="vi-VN" sz="1400" b="0" i="0" u="none" strike="noStrike" kern="0" cap="none" spc="0" baseline="0">
              <a:solidFill>
                <a:srgbClr val="000000"/>
              </a:solidFill>
              <a:uFillTx/>
              <a:latin typeface="Arial" pitchFamily="34"/>
              <a:ea typeface="Arial"/>
              <a:cs typeface="Arial"/>
            </a:endParaRPr>
          </a:p>
          <a:p>
            <a:pPr marL="285750" marR="0" lvl="0" indent="-285750" algn="l" defTabSz="914400" rtl="0" fontAlgn="auto" hangingPunct="1">
              <a:lnSpc>
                <a:spcPts val="2475"/>
              </a:lnSpc>
              <a:spcBef>
                <a:spcPts val="600"/>
              </a:spcBef>
              <a:spcAft>
                <a:spcPts val="600"/>
              </a:spcAft>
              <a:buClr>
                <a:srgbClr val="000000"/>
              </a:buClr>
              <a:buSzPct val="100000"/>
              <a:buFont typeface="Wingdings" pitchFamily="2"/>
              <a:buChar char="Ø"/>
              <a:tabLst/>
              <a:defRPr sz="1800" b="0" i="0" u="none" strike="noStrike" kern="0" cap="none" spc="0" baseline="0">
                <a:solidFill>
                  <a:srgbClr val="000000"/>
                </a:solidFill>
                <a:uFillTx/>
              </a:defRPr>
            </a:pPr>
            <a:r>
              <a:rPr lang="vi-VN" sz="1400" b="1" i="0" u="none" strike="noStrike" kern="0" cap="none" spc="0" baseline="0">
                <a:solidFill>
                  <a:srgbClr val="000000"/>
                </a:solidFill>
                <a:uFillTx/>
                <a:latin typeface="Arial" pitchFamily="34"/>
                <a:ea typeface="Arial"/>
                <a:cs typeface="Arial"/>
              </a:rPr>
              <a:t>Khuyến nghị:</a:t>
            </a:r>
            <a:r>
              <a:rPr lang="vi-VN" sz="1400" b="0" i="0" u="none" strike="noStrike" kern="0" cap="none" spc="0" baseline="0">
                <a:solidFill>
                  <a:srgbClr val="000000"/>
                </a:solidFill>
                <a:uFillTx/>
                <a:latin typeface="Arial" pitchFamily="34"/>
                <a:ea typeface="Arial"/>
                <a:cs typeface="Arial"/>
              </a:rPr>
              <a:t> </a:t>
            </a:r>
          </a:p>
          <a:p>
            <a:pPr marL="285750" marR="0" lvl="0" indent="-285750" algn="l" defTabSz="914400" rtl="0" fontAlgn="auto" hangingPunct="1">
              <a:lnSpc>
                <a:spcPts val="2475"/>
              </a:lnSpc>
              <a:spcBef>
                <a:spcPts val="0"/>
              </a:spcBef>
              <a:spcAft>
                <a:spcPts val="0"/>
              </a:spcAft>
              <a:buClr>
                <a:srgbClr val="000000"/>
              </a:buClr>
              <a:buSzPct val="100000"/>
              <a:buFont typeface="Wingdings" pitchFamily="2"/>
              <a:buChar char="ü"/>
              <a:tabLst/>
              <a:defRPr sz="1800" b="0" i="0" u="none" strike="noStrike" kern="0" cap="none" spc="0" baseline="0">
                <a:solidFill>
                  <a:srgbClr val="000000"/>
                </a:solidFill>
                <a:uFillTx/>
              </a:defRPr>
            </a:pPr>
            <a:r>
              <a:rPr lang="vi-VN" sz="1400" b="0" i="0" u="none" strike="noStrike" kern="0" cap="none" spc="0" baseline="0">
                <a:solidFill>
                  <a:srgbClr val="000000"/>
                </a:solidFill>
                <a:uFillTx/>
                <a:latin typeface="Arial" pitchFamily="34"/>
                <a:ea typeface="Arial"/>
                <a:cs typeface="Arial"/>
              </a:rPr>
              <a:t>Doanh nghiệp cần đầu tư công nghệ hiện đại và hệ thống quản lý năng lượng hiệu quả.  Chính phủ cần hỗ trợ các chính sách ưu đãi, cho vay để khuyến khích doanh nghiệp chuyển đổi công nghệ.  Tăng cường đào tạo nguồn nhân lực về sử dụng năng lượng tiết kiệm và hiệu quả. </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name="Slide507">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3047F2E5-0769-C7F3-EA5A-9D714223B66F}"/>
              </a:ext>
            </a:extLst>
          </p:cNvPr>
          <p:cNvSpPr txBox="1">
            <a:spLocks noGrp="1"/>
          </p:cNvSpPr>
          <p:nvPr>
            <p:ph type="title"/>
          </p:nvPr>
        </p:nvSpPr>
        <p:spPr>
          <a:xfrm>
            <a:off x="1280160" y="794254"/>
            <a:ext cx="7138988" cy="585787"/>
          </a:xfrm>
          <a:prstGeom prst="rect">
            <a:avLst/>
          </a:prstGeom>
          <a:noFill/>
          <a:ln>
            <a:noFill/>
          </a:ln>
        </p:spPr>
        <p:txBody>
          <a:bodyPr vert="horz" wrap="square" lIns="91421" tIns="91421" rIns="91421" bIns="91421" anchor="ctr" anchorCtr="1" compatLnSpc="1">
            <a:noAutofit/>
          </a:bodyPr>
          <a:lstStyle/>
          <a:p>
            <a:pPr lvl="0" algn="ctr"/>
            <a:r>
              <a:rPr lang="en-US" sz="2400" b="1" dirty="0" err="1">
                <a:solidFill>
                  <a:srgbClr val="337177"/>
                </a:solidFill>
                <a:latin typeface="Arial"/>
                <a:cs typeface="Arial" pitchFamily="34"/>
              </a:rPr>
              <a:t>Bài</a:t>
            </a:r>
            <a:r>
              <a:rPr lang="en-US" sz="2400" b="1" dirty="0">
                <a:solidFill>
                  <a:srgbClr val="337177"/>
                </a:solidFill>
                <a:latin typeface="Arial"/>
                <a:cs typeface="Arial" pitchFamily="34"/>
              </a:rPr>
              <a:t> </a:t>
            </a:r>
            <a:r>
              <a:rPr lang="en-US" sz="2400" b="1" dirty="0" err="1">
                <a:solidFill>
                  <a:srgbClr val="337177"/>
                </a:solidFill>
                <a:latin typeface="Arial"/>
                <a:cs typeface="Arial" pitchFamily="34"/>
              </a:rPr>
              <a:t>tập</a:t>
            </a:r>
            <a:r>
              <a:rPr lang="en-US" sz="2400" b="1" dirty="0">
                <a:solidFill>
                  <a:srgbClr val="337177"/>
                </a:solidFill>
                <a:latin typeface="Arial"/>
                <a:cs typeface="Arial" pitchFamily="34"/>
              </a:rPr>
              <a:t> </a:t>
            </a:r>
            <a:r>
              <a:rPr lang="en-US" sz="2400" b="1" dirty="0" err="1">
                <a:solidFill>
                  <a:srgbClr val="337177"/>
                </a:solidFill>
                <a:latin typeface="Arial"/>
                <a:cs typeface="Arial" pitchFamily="34"/>
              </a:rPr>
              <a:t>nhóm</a:t>
            </a:r>
            <a:endParaRPr lang="da-DK" sz="2400" b="1" dirty="0">
              <a:solidFill>
                <a:srgbClr val="337177"/>
              </a:solidFill>
              <a:latin typeface="Arial"/>
              <a:cs typeface="Arial" pitchFamily="34"/>
            </a:endParaRPr>
          </a:p>
        </p:txBody>
      </p:sp>
      <p:graphicFrame>
        <p:nvGraphicFramePr>
          <p:cNvPr id="3" name="Table 6">
            <a:extLst>
              <a:ext uri="{FF2B5EF4-FFF2-40B4-BE49-F238E27FC236}">
                <a16:creationId xmlns:a16="http://schemas.microsoft.com/office/drawing/2014/main" id="{727F744A-2339-ACA7-4184-FA99F57E3E07}"/>
              </a:ext>
            </a:extLst>
          </p:cNvPr>
          <p:cNvGraphicFramePr>
            <a:graphicFrameLocks noGrp="1"/>
          </p:cNvGraphicFramePr>
          <p:nvPr>
            <p:extLst>
              <p:ext uri="{D42A27DB-BD31-4B8C-83A1-F6EECF244321}">
                <p14:modId xmlns:p14="http://schemas.microsoft.com/office/powerpoint/2010/main" val="1017752102"/>
              </p:ext>
            </p:extLst>
          </p:nvPr>
        </p:nvGraphicFramePr>
        <p:xfrm>
          <a:off x="696688" y="1380041"/>
          <a:ext cx="8153942" cy="1554480"/>
        </p:xfrm>
        <a:graphic>
          <a:graphicData uri="http://schemas.openxmlformats.org/drawingml/2006/table">
            <a:tbl>
              <a:tblPr>
                <a:effectLst/>
              </a:tblPr>
              <a:tblGrid>
                <a:gridCol w="8153942">
                  <a:extLst>
                    <a:ext uri="{9D8B030D-6E8A-4147-A177-3AD203B41FA5}">
                      <a16:colId xmlns:a16="http://schemas.microsoft.com/office/drawing/2014/main" val="2184183131"/>
                    </a:ext>
                  </a:extLst>
                </a:gridCol>
              </a:tblGrid>
              <a:tr h="0">
                <a:tc>
                  <a:txBody>
                    <a:bodyPr/>
                    <a:lstStyle/>
                    <a:p>
                      <a:pPr lvl="0" algn="ctr"/>
                      <a:r>
                        <a:rPr lang="en-US" sz="1200" b="1" dirty="0" err="1">
                          <a:latin typeface="Arial" panose="020B0604020202020204" pitchFamily="34" charset="0"/>
                          <a:cs typeface="Arial" panose="020B0604020202020204" pitchFamily="34" charset="0"/>
                        </a:rPr>
                        <a:t>Tình</a:t>
                      </a:r>
                      <a:r>
                        <a:rPr lang="en-US" sz="1200" b="1" dirty="0">
                          <a:latin typeface="Arial" panose="020B0604020202020204" pitchFamily="34" charset="0"/>
                          <a:cs typeface="Arial" panose="020B0604020202020204" pitchFamily="34" charset="0"/>
                        </a:rPr>
                        <a:t> </a:t>
                      </a:r>
                      <a:r>
                        <a:rPr lang="en-US" sz="1200" b="1" dirty="0" err="1">
                          <a:latin typeface="Arial" panose="020B0604020202020204" pitchFamily="34" charset="0"/>
                          <a:cs typeface="Arial" panose="020B0604020202020204" pitchFamily="34" charset="0"/>
                        </a:rPr>
                        <a:t>huống</a:t>
                      </a:r>
                      <a:endParaRPr lang="en-US" sz="12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315867516"/>
                  </a:ext>
                </a:extLst>
              </a:tr>
              <a:tr h="0">
                <a:tc>
                  <a:txBody>
                    <a:bodyPr/>
                    <a:lstStyle/>
                    <a:p>
                      <a:pPr lvl="0"/>
                      <a:r>
                        <a:rPr lang="en-US" sz="1200" b="1" dirty="0" err="1">
                          <a:latin typeface="Arial" panose="020B0604020202020204" pitchFamily="34" charset="0"/>
                          <a:cs typeface="Arial" panose="020B0604020202020204" pitchFamily="34" charset="0"/>
                        </a:rPr>
                        <a:t>Tình</a:t>
                      </a:r>
                      <a:r>
                        <a:rPr lang="en-US" sz="1200" b="1" dirty="0">
                          <a:latin typeface="Arial" panose="020B0604020202020204" pitchFamily="34" charset="0"/>
                          <a:cs typeface="Arial" panose="020B0604020202020204" pitchFamily="34" charset="0"/>
                        </a:rPr>
                        <a:t> </a:t>
                      </a:r>
                      <a:r>
                        <a:rPr lang="en-US" sz="1200" b="1" dirty="0" err="1">
                          <a:latin typeface="Arial" panose="020B0604020202020204" pitchFamily="34" charset="0"/>
                          <a:cs typeface="Arial" panose="020B0604020202020204" pitchFamily="34" charset="0"/>
                        </a:rPr>
                        <a:t>huống</a:t>
                      </a:r>
                      <a:r>
                        <a:rPr lang="en-US" sz="1200" b="1" dirty="0">
                          <a:latin typeface="Arial" panose="020B0604020202020204" pitchFamily="34" charset="0"/>
                          <a:cs typeface="Arial" panose="020B0604020202020204" pitchFamily="34" charset="0"/>
                        </a:rPr>
                        <a:t> 1:</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Máy</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ép</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đùn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trong</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dây</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chuyền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chạy</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rất</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nóng</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vỏ</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máy</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cũng</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nóng</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lớp</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nhựa</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đầu</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ra</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không</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đồng</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đều</a:t>
                      </a:r>
                      <a:r>
                        <a:rPr lang="en-US" sz="1200" dirty="0">
                          <a:latin typeface="Arial" panose="020B0604020202020204" pitchFamily="34" charset="0"/>
                          <a:cs typeface="Arial" panose="020B0604020202020204" pitchFamily="34" charset="0"/>
                        </a:rPr>
                        <a:t>.</a:t>
                      </a:r>
                    </a:p>
                  </a:txBody>
                  <a:tcPr anchor="ctr"/>
                </a:tc>
                <a:extLst>
                  <a:ext uri="{0D108BD9-81ED-4DB2-BD59-A6C34878D82A}">
                    <a16:rowId xmlns:a16="http://schemas.microsoft.com/office/drawing/2014/main" val="943088168"/>
                  </a:ext>
                </a:extLst>
              </a:tr>
              <a:tr h="0">
                <a:tc>
                  <a:txBody>
                    <a:bodyPr/>
                    <a:lstStyle/>
                    <a:p>
                      <a:pPr lvl="0"/>
                      <a:r>
                        <a:rPr lang="en-US" sz="1200" b="1" dirty="0" err="1">
                          <a:latin typeface="Arial" panose="020B0604020202020204" pitchFamily="34" charset="0"/>
                          <a:cs typeface="Arial" panose="020B0604020202020204" pitchFamily="34" charset="0"/>
                        </a:rPr>
                        <a:t>Tình</a:t>
                      </a:r>
                      <a:r>
                        <a:rPr lang="en-US" sz="1200" b="1" dirty="0">
                          <a:latin typeface="Arial" panose="020B0604020202020204" pitchFamily="34" charset="0"/>
                          <a:cs typeface="Arial" panose="020B0604020202020204" pitchFamily="34" charset="0"/>
                        </a:rPr>
                        <a:t> </a:t>
                      </a:r>
                      <a:r>
                        <a:rPr lang="en-US" sz="1200" b="1" dirty="0" err="1">
                          <a:latin typeface="Arial" panose="020B0604020202020204" pitchFamily="34" charset="0"/>
                          <a:cs typeface="Arial" panose="020B0604020202020204" pitchFamily="34" charset="0"/>
                        </a:rPr>
                        <a:t>huống</a:t>
                      </a:r>
                      <a:r>
                        <a:rPr lang="en-US" sz="1200" b="1" dirty="0">
                          <a:latin typeface="Arial" panose="020B0604020202020204" pitchFamily="34" charset="0"/>
                          <a:cs typeface="Arial" panose="020B0604020202020204" pitchFamily="34" charset="0"/>
                        </a:rPr>
                        <a:t> 2:</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Hệ</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thống</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khí</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nén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luôn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chạy</a:t>
                      </a:r>
                      <a:r>
                        <a:rPr lang="en-US" sz="1200" dirty="0">
                          <a:latin typeface="Arial" panose="020B0604020202020204" pitchFamily="34" charset="0"/>
                          <a:cs typeface="Arial" panose="020B0604020202020204" pitchFamily="34" charset="0"/>
                        </a:rPr>
                        <a:t> 3 </a:t>
                      </a:r>
                      <a:r>
                        <a:rPr lang="en-US" sz="1200" dirty="0" err="1">
                          <a:latin typeface="Arial" panose="020B0604020202020204" pitchFamily="34" charset="0"/>
                          <a:cs typeface="Arial" panose="020B0604020202020204" pitchFamily="34" charset="0"/>
                        </a:rPr>
                        <a:t>máy</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nén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cùng</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lúc</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kể</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cả</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khi</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chỉ</a:t>
                      </a:r>
                      <a:r>
                        <a:rPr lang="en-US" sz="1200" dirty="0">
                          <a:latin typeface="Arial" panose="020B0604020202020204" pitchFamily="34" charset="0"/>
                          <a:cs typeface="Arial" panose="020B0604020202020204" pitchFamily="34" charset="0"/>
                        </a:rPr>
                        <a:t> 1 </a:t>
                      </a:r>
                      <a:r>
                        <a:rPr lang="en-US" sz="1200" dirty="0" err="1">
                          <a:latin typeface="Arial" panose="020B0604020202020204" pitchFamily="34" charset="0"/>
                          <a:cs typeface="Arial" panose="020B0604020202020204" pitchFamily="34" charset="0"/>
                        </a:rPr>
                        <a:t>máy</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hoạt</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động</a:t>
                      </a:r>
                      <a:r>
                        <a:rPr lang="en-US" sz="1200" dirty="0">
                          <a:latin typeface="Arial" panose="020B0604020202020204" pitchFamily="34" charset="0"/>
                          <a:cs typeface="Arial" panose="020B0604020202020204" pitchFamily="34" charset="0"/>
                        </a:rPr>
                        <a:t>.</a:t>
                      </a:r>
                    </a:p>
                  </a:txBody>
                  <a:tcPr anchor="ctr"/>
                </a:tc>
                <a:extLst>
                  <a:ext uri="{0D108BD9-81ED-4DB2-BD59-A6C34878D82A}">
                    <a16:rowId xmlns:a16="http://schemas.microsoft.com/office/drawing/2014/main" val="585177287"/>
                  </a:ext>
                </a:extLst>
              </a:tr>
              <a:tr h="0">
                <a:tc>
                  <a:txBody>
                    <a:bodyPr/>
                    <a:lstStyle/>
                    <a:p>
                      <a:pPr lvl="0"/>
                      <a:r>
                        <a:rPr lang="en-US" sz="1200" b="1" dirty="0" err="1">
                          <a:latin typeface="Arial" panose="020B0604020202020204" pitchFamily="34" charset="0"/>
                          <a:cs typeface="Arial" panose="020B0604020202020204" pitchFamily="34" charset="0"/>
                        </a:rPr>
                        <a:t>Tình</a:t>
                      </a:r>
                      <a:r>
                        <a:rPr lang="en-US" sz="1200" b="1" dirty="0">
                          <a:latin typeface="Arial" panose="020B0604020202020204" pitchFamily="34" charset="0"/>
                          <a:cs typeface="Arial" panose="020B0604020202020204" pitchFamily="34" charset="0"/>
                        </a:rPr>
                        <a:t> </a:t>
                      </a:r>
                      <a:r>
                        <a:rPr lang="en-US" sz="1200" b="1" dirty="0" err="1">
                          <a:latin typeface="Arial" panose="020B0604020202020204" pitchFamily="34" charset="0"/>
                          <a:cs typeface="Arial" panose="020B0604020202020204" pitchFamily="34" charset="0"/>
                        </a:rPr>
                        <a:t>huống</a:t>
                      </a:r>
                      <a:r>
                        <a:rPr lang="en-US" sz="1200" b="1" dirty="0">
                          <a:latin typeface="Arial" panose="020B0604020202020204" pitchFamily="34" charset="0"/>
                          <a:cs typeface="Arial" panose="020B0604020202020204" pitchFamily="34" charset="0"/>
                        </a:rPr>
                        <a:t> 3:</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Hệ</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thống</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sấy</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nguyên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liệu</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chạy</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cả</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ngày</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kể</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cả</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khi</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không</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có</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nguyên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liệu</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bên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trong</a:t>
                      </a:r>
                      <a:r>
                        <a:rPr lang="en-US" sz="1200" dirty="0">
                          <a:latin typeface="Arial" panose="020B0604020202020204" pitchFamily="34" charset="0"/>
                          <a:cs typeface="Arial" panose="020B0604020202020204" pitchFamily="34" charset="0"/>
                        </a:rPr>
                        <a:t>.</a:t>
                      </a:r>
                    </a:p>
                  </a:txBody>
                  <a:tcPr anchor="ctr"/>
                </a:tc>
                <a:extLst>
                  <a:ext uri="{0D108BD9-81ED-4DB2-BD59-A6C34878D82A}">
                    <a16:rowId xmlns:a16="http://schemas.microsoft.com/office/drawing/2014/main" val="389732069"/>
                  </a:ext>
                </a:extLst>
              </a:tr>
              <a:tr h="0">
                <a:tc>
                  <a:txBody>
                    <a:bodyPr/>
                    <a:lstStyle/>
                    <a:p>
                      <a:pPr lvl="0"/>
                      <a:r>
                        <a:rPr lang="vi-VN" sz="1200" b="1" dirty="0">
                          <a:latin typeface="Arial" panose="020B0604020202020204" pitchFamily="34" charset="0"/>
                          <a:cs typeface="Arial" panose="020B0604020202020204" pitchFamily="34" charset="0"/>
                        </a:rPr>
                        <a:t>Tình huống 4 (nâng cao):</a:t>
                      </a:r>
                      <a:r>
                        <a:rPr lang="vi-VN" sz="1200" dirty="0">
                          <a:latin typeface="Arial" panose="020B0604020202020204" pitchFamily="34" charset="0"/>
                          <a:cs typeface="Arial" panose="020B0604020202020204" pitchFamily="34" charset="0"/>
                        </a:rPr>
                        <a:t> Nước trong bồn làm nguội quá nóng vào buổi chiều, ảnh hưởng đến chất lượng sản phẩm.</a:t>
                      </a:r>
                    </a:p>
                  </a:txBody>
                  <a:tcPr anchor="ctr"/>
                </a:tc>
                <a:extLst>
                  <a:ext uri="{0D108BD9-81ED-4DB2-BD59-A6C34878D82A}">
                    <a16:rowId xmlns:a16="http://schemas.microsoft.com/office/drawing/2014/main" val="3657500670"/>
                  </a:ext>
                </a:extLst>
              </a:tr>
            </a:tbl>
          </a:graphicData>
        </a:graphic>
      </p:graphicFrame>
      <p:sp>
        <p:nvSpPr>
          <p:cNvPr id="4" name="TextBox 9">
            <a:extLst>
              <a:ext uri="{FF2B5EF4-FFF2-40B4-BE49-F238E27FC236}">
                <a16:creationId xmlns:a16="http://schemas.microsoft.com/office/drawing/2014/main" id="{1CDE025C-7F1E-01D2-E8AA-D26FCD0406A9}"/>
              </a:ext>
            </a:extLst>
          </p:cNvPr>
          <p:cNvSpPr txBox="1"/>
          <p:nvPr/>
        </p:nvSpPr>
        <p:spPr>
          <a:xfrm>
            <a:off x="696688" y="3077990"/>
            <a:ext cx="8054849" cy="1107996"/>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100" b="1" i="0" u="none" strike="noStrike" kern="0" cap="none" spc="0" baseline="0" dirty="0">
                <a:solidFill>
                  <a:srgbClr val="000000"/>
                </a:solidFill>
                <a:uFillTx/>
                <a:latin typeface="Arial"/>
                <a:ea typeface="Arial"/>
                <a:cs typeface="Arial"/>
              </a:rPr>
              <a:t>Chia </a:t>
            </a:r>
            <a:r>
              <a:rPr lang="en-US" sz="1100" b="1" i="0" u="none" strike="noStrike" kern="0" cap="none" spc="0" baseline="0" dirty="0" err="1">
                <a:solidFill>
                  <a:srgbClr val="000000"/>
                </a:solidFill>
                <a:uFillTx/>
                <a:latin typeface="Arial"/>
                <a:ea typeface="Arial"/>
                <a:cs typeface="Arial"/>
              </a:rPr>
              <a:t>nhóm</a:t>
            </a:r>
            <a:r>
              <a:rPr lang="en-US" sz="1100" b="1" i="0" u="none" strike="noStrike" kern="0" cap="none" spc="0" baseline="0" dirty="0">
                <a:solidFill>
                  <a:srgbClr val="000000"/>
                </a:solidFill>
                <a:uFillTx/>
                <a:latin typeface="Arial"/>
                <a:ea typeface="Arial"/>
                <a:cs typeface="Arial"/>
              </a:rPr>
              <a:t>, </a:t>
            </a:r>
            <a:r>
              <a:rPr lang="en-US" sz="1100" b="1" i="0" u="none" strike="noStrike" kern="0" cap="none" spc="0" baseline="0" dirty="0" err="1">
                <a:solidFill>
                  <a:srgbClr val="000000"/>
                </a:solidFill>
                <a:uFillTx/>
                <a:latin typeface="Arial"/>
                <a:ea typeface="Arial"/>
                <a:cs typeface="Arial"/>
              </a:rPr>
              <a:t>mỗi</a:t>
            </a:r>
            <a:r>
              <a:rPr lang="en-US" sz="1100" b="1" i="0" u="none" strike="noStrike" kern="0" cap="none" spc="0" baseline="0" dirty="0">
                <a:solidFill>
                  <a:srgbClr val="000000"/>
                </a:solidFill>
                <a:uFillTx/>
                <a:latin typeface="Arial"/>
                <a:ea typeface="Arial"/>
                <a:cs typeface="Arial"/>
              </a:rPr>
              <a:t> </a:t>
            </a:r>
            <a:r>
              <a:rPr lang="en-US" sz="1100" b="1" i="0" u="none" strike="noStrike" kern="0" cap="none" spc="0" baseline="0" dirty="0" err="1">
                <a:solidFill>
                  <a:srgbClr val="000000"/>
                </a:solidFill>
                <a:uFillTx/>
                <a:latin typeface="Arial"/>
                <a:ea typeface="Arial"/>
                <a:cs typeface="Arial"/>
              </a:rPr>
              <a:t>nhóm</a:t>
            </a:r>
            <a:r>
              <a:rPr lang="en-US" sz="1100" b="1" i="0" u="none" strike="noStrike" kern="0" cap="none" spc="0" baseline="0" dirty="0">
                <a:solidFill>
                  <a:srgbClr val="000000"/>
                </a:solidFill>
                <a:uFillTx/>
                <a:latin typeface="Arial"/>
                <a:ea typeface="Arial"/>
                <a:cs typeface="Arial"/>
              </a:rPr>
              <a:t> 3-5 </a:t>
            </a:r>
            <a:r>
              <a:rPr lang="en-US" sz="1100" b="1" i="0" u="none" strike="noStrike" kern="0" cap="none" spc="0" baseline="0" dirty="0" err="1">
                <a:solidFill>
                  <a:srgbClr val="000000"/>
                </a:solidFill>
                <a:uFillTx/>
                <a:latin typeface="Arial"/>
                <a:ea typeface="Arial"/>
                <a:cs typeface="Arial"/>
              </a:rPr>
              <a:t>người</a:t>
            </a:r>
            <a:endParaRPr lang="en-US" sz="1100" b="1" i="0" u="none" strike="noStrike" kern="0" cap="none" spc="0" baseline="0" dirty="0">
              <a:solidFill>
                <a:srgbClr val="000000"/>
              </a:solidFill>
              <a:uFillTx/>
              <a:latin typeface="Arial"/>
              <a:ea typeface="Arial"/>
              <a:cs typeface="Arial"/>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100" b="0" i="0" u="none" strike="noStrike" kern="0" cap="none" spc="0" baseline="0" dirty="0">
                <a:solidFill>
                  <a:srgbClr val="000000"/>
                </a:solidFill>
                <a:uFillTx/>
                <a:latin typeface="Arial"/>
                <a:ea typeface="Arial"/>
                <a:cs typeface="Arial"/>
              </a:rPr>
              <a:t>Các </a:t>
            </a:r>
            <a:r>
              <a:rPr lang="en-US" sz="1100" b="0" i="0" u="none" strike="noStrike" kern="0" cap="none" spc="0" baseline="0" dirty="0" err="1">
                <a:solidFill>
                  <a:srgbClr val="000000"/>
                </a:solidFill>
                <a:uFillTx/>
                <a:latin typeface="Arial"/>
                <a:ea typeface="Arial"/>
                <a:cs typeface="Arial"/>
              </a:rPr>
              <a:t>nhóm</a:t>
            </a:r>
            <a:r>
              <a:rPr lang="en-US" sz="1100" b="0" i="0" u="none" strike="noStrike" kern="0" cap="none" spc="0" baseline="0" dirty="0">
                <a:solidFill>
                  <a:srgbClr val="000000"/>
                </a:solidFill>
                <a:uFillTx/>
                <a:latin typeface="Arial"/>
                <a:ea typeface="Arial"/>
                <a:cs typeface="Arial"/>
              </a:rPr>
              <a:t> </a:t>
            </a:r>
            <a:r>
              <a:rPr lang="en-US" sz="1100" b="0" i="0" u="none" strike="noStrike" kern="0" cap="none" spc="0" baseline="0" dirty="0" err="1">
                <a:solidFill>
                  <a:srgbClr val="000000"/>
                </a:solidFill>
                <a:uFillTx/>
                <a:latin typeface="Arial"/>
                <a:ea typeface="Arial"/>
                <a:cs typeface="Arial"/>
              </a:rPr>
              <a:t>xem</a:t>
            </a:r>
            <a:r>
              <a:rPr lang="en-US" sz="1100" b="0" i="0" u="none" strike="noStrike" kern="0" cap="none" spc="0" baseline="0" dirty="0">
                <a:solidFill>
                  <a:srgbClr val="000000"/>
                </a:solidFill>
                <a:uFillTx/>
                <a:latin typeface="Arial"/>
                <a:ea typeface="Arial"/>
                <a:cs typeface="Arial"/>
              </a:rPr>
              <a:t> </a:t>
            </a:r>
            <a:r>
              <a:rPr lang="en-US" sz="1100" b="0" i="0" u="none" strike="noStrike" kern="0" cap="none" spc="0" baseline="0" dirty="0" err="1">
                <a:solidFill>
                  <a:srgbClr val="000000"/>
                </a:solidFill>
                <a:uFillTx/>
                <a:latin typeface="Arial"/>
                <a:ea typeface="Arial"/>
                <a:cs typeface="Arial"/>
              </a:rPr>
              <a:t>xét</a:t>
            </a:r>
            <a:r>
              <a:rPr lang="en-US" sz="1100" b="0" i="0" u="none" strike="noStrike" kern="0" cap="none" spc="0" baseline="0" dirty="0">
                <a:solidFill>
                  <a:srgbClr val="000000"/>
                </a:solidFill>
                <a:uFillTx/>
                <a:latin typeface="Arial"/>
                <a:ea typeface="Arial"/>
                <a:cs typeface="Arial"/>
              </a:rPr>
              <a:t> </a:t>
            </a:r>
            <a:r>
              <a:rPr lang="en-US" sz="1100" b="0" i="0" u="none" strike="noStrike" kern="0" cap="none" spc="0" baseline="0" dirty="0" err="1">
                <a:solidFill>
                  <a:srgbClr val="000000"/>
                </a:solidFill>
                <a:uFillTx/>
                <a:latin typeface="Arial"/>
                <a:ea typeface="Arial"/>
                <a:cs typeface="Arial"/>
              </a:rPr>
              <a:t>các</a:t>
            </a:r>
            <a:r>
              <a:rPr lang="en-US" sz="1100" b="0" i="0" u="none" strike="noStrike" kern="0" cap="none" spc="0" baseline="0" dirty="0">
                <a:solidFill>
                  <a:srgbClr val="000000"/>
                </a:solidFill>
                <a:uFillTx/>
                <a:latin typeface="Arial"/>
                <a:ea typeface="Arial"/>
                <a:cs typeface="Arial"/>
              </a:rPr>
              <a:t> </a:t>
            </a:r>
            <a:r>
              <a:rPr lang="en-US" sz="1100" b="0" i="0" u="none" strike="noStrike" kern="0" cap="none" spc="0" baseline="0" dirty="0" err="1">
                <a:solidFill>
                  <a:srgbClr val="000000"/>
                </a:solidFill>
                <a:uFillTx/>
                <a:latin typeface="Arial"/>
                <a:ea typeface="Arial"/>
                <a:cs typeface="Arial"/>
              </a:rPr>
              <a:t>tình</a:t>
            </a:r>
            <a:r>
              <a:rPr lang="en-US" sz="1100" b="0" i="0" u="none" strike="noStrike" kern="0" cap="none" spc="0" baseline="0" dirty="0">
                <a:solidFill>
                  <a:srgbClr val="000000"/>
                </a:solidFill>
                <a:uFillTx/>
                <a:latin typeface="Arial"/>
                <a:ea typeface="Arial"/>
                <a:cs typeface="Arial"/>
              </a:rPr>
              <a:t> </a:t>
            </a:r>
            <a:r>
              <a:rPr lang="en-US" sz="1100" b="0" i="0" u="none" strike="noStrike" kern="0" cap="none" spc="0" baseline="0" dirty="0" err="1">
                <a:solidFill>
                  <a:srgbClr val="000000"/>
                </a:solidFill>
                <a:uFillTx/>
                <a:latin typeface="Arial"/>
                <a:ea typeface="Arial"/>
                <a:cs typeface="Arial"/>
              </a:rPr>
              <a:t>huống</a:t>
            </a:r>
            <a:r>
              <a:rPr lang="en-US" sz="1100" b="0" i="0" u="none" strike="noStrike" kern="0" cap="none" spc="0" baseline="0" dirty="0">
                <a:solidFill>
                  <a:srgbClr val="000000"/>
                </a:solidFill>
                <a:uFillTx/>
                <a:latin typeface="Arial"/>
                <a:ea typeface="Arial"/>
                <a:cs typeface="Arial"/>
              </a:rPr>
              <a:t> </a:t>
            </a:r>
            <a:r>
              <a:rPr lang="en-US" sz="1100" b="0" i="0" u="none" strike="noStrike" kern="0" cap="none" spc="0" baseline="0" dirty="0" err="1">
                <a:solidFill>
                  <a:srgbClr val="000000"/>
                </a:solidFill>
                <a:uFillTx/>
                <a:latin typeface="Arial"/>
                <a:ea typeface="Arial"/>
                <a:cs typeface="Arial"/>
              </a:rPr>
              <a:t>trên</a:t>
            </a:r>
            <a:r>
              <a:rPr lang="en-US" sz="1100" b="0" i="0" u="none" strike="noStrike" kern="0" cap="none" spc="0" baseline="0" dirty="0">
                <a:solidFill>
                  <a:srgbClr val="000000"/>
                </a:solidFill>
                <a:uFillTx/>
                <a:latin typeface="Arial"/>
                <a:ea typeface="Arial"/>
                <a:cs typeface="Arial"/>
              </a:rPr>
              <a:t>.</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vi-VN" sz="1100" b="1" i="0" u="none" strike="noStrike" kern="0" cap="none" spc="0" baseline="0" dirty="0">
                <a:solidFill>
                  <a:srgbClr val="000000"/>
                </a:solidFill>
                <a:uFillTx/>
                <a:latin typeface="Arial"/>
                <a:ea typeface="Arial"/>
                <a:cs typeface="Arial"/>
              </a:rPr>
              <a:t>Thảo luận và trả lời:</a:t>
            </a:r>
            <a:r>
              <a:rPr lang="en-US" sz="1100" b="1" i="0" u="none" strike="noStrike" kern="0" cap="none" spc="0" baseline="0" dirty="0">
                <a:solidFill>
                  <a:srgbClr val="000000"/>
                </a:solidFill>
                <a:uFillTx/>
                <a:latin typeface="Arial"/>
                <a:ea typeface="Arial"/>
                <a:cs typeface="Arial"/>
              </a:rPr>
              <a:t> </a:t>
            </a:r>
          </a:p>
          <a:p>
            <a:pPr marL="285750" marR="0" lvl="0" indent="-285750" algn="l" defTabSz="914400" rtl="0" fontAlgn="auto" hangingPunct="1">
              <a:lnSpc>
                <a:spcPct val="100000"/>
              </a:lnSpc>
              <a:spcBef>
                <a:spcPts val="0"/>
              </a:spcBef>
              <a:spcAft>
                <a:spcPts val="0"/>
              </a:spcAft>
              <a:buClr>
                <a:srgbClr val="000000"/>
              </a:buClr>
              <a:buSzPct val="100000"/>
              <a:buFont typeface="Arial" pitchFamily="34"/>
              <a:buChar char="•"/>
              <a:tabLst/>
              <a:defRPr sz="1800" b="0" i="0" u="none" strike="noStrike" kern="0" cap="none" spc="0" baseline="0">
                <a:solidFill>
                  <a:srgbClr val="000000"/>
                </a:solidFill>
                <a:uFillTx/>
              </a:defRPr>
            </a:pPr>
            <a:r>
              <a:rPr lang="vi-VN" sz="1100" b="0" i="0" u="none" strike="noStrike" kern="0" cap="none" spc="0" baseline="0" dirty="0">
                <a:solidFill>
                  <a:srgbClr val="000000"/>
                </a:solidFill>
                <a:uFillTx/>
                <a:latin typeface="Arial"/>
                <a:ea typeface="Arial"/>
                <a:cs typeface="Arial"/>
              </a:rPr>
              <a:t>Tình huống xảy ra ở công đoạn nào trong dây chuyền?</a:t>
            </a:r>
            <a:endParaRPr lang="en-US" sz="1100" b="0" i="0" u="none" strike="noStrike" kern="0" cap="none" spc="0" baseline="0" dirty="0">
              <a:solidFill>
                <a:srgbClr val="000000"/>
              </a:solidFill>
              <a:uFillTx/>
              <a:latin typeface="Arial"/>
              <a:ea typeface="Arial"/>
              <a:cs typeface="Arial"/>
            </a:endParaRPr>
          </a:p>
          <a:p>
            <a:pPr marL="285750" marR="0" lvl="0" indent="-285750" algn="l" defTabSz="914400" rtl="0" fontAlgn="auto" hangingPunct="1">
              <a:lnSpc>
                <a:spcPct val="100000"/>
              </a:lnSpc>
              <a:spcBef>
                <a:spcPts val="0"/>
              </a:spcBef>
              <a:spcAft>
                <a:spcPts val="0"/>
              </a:spcAft>
              <a:buClr>
                <a:srgbClr val="000000"/>
              </a:buClr>
              <a:buSzPct val="100000"/>
              <a:buFont typeface="Arial" pitchFamily="34"/>
              <a:buChar char="•"/>
              <a:tabLst/>
              <a:defRPr sz="1800" b="0" i="0" u="none" strike="noStrike" kern="0" cap="none" spc="0" baseline="0">
                <a:solidFill>
                  <a:srgbClr val="000000"/>
                </a:solidFill>
                <a:uFillTx/>
              </a:defRPr>
            </a:pPr>
            <a:r>
              <a:rPr lang="vi-VN" sz="1100" b="0" i="0" u="none" strike="noStrike" kern="0" cap="none" spc="0" baseline="0" dirty="0">
                <a:solidFill>
                  <a:srgbClr val="000000"/>
                </a:solidFill>
                <a:uFillTx/>
                <a:latin typeface="Arial"/>
                <a:ea typeface="Arial"/>
                <a:cs typeface="Arial"/>
              </a:rPr>
              <a:t>Giải pháp tiết kiệm năng lượng nào phù hợp nhất? (</a:t>
            </a:r>
            <a:r>
              <a:rPr lang="en-US" sz="1100" b="0" i="0" u="none" strike="noStrike" kern="0" cap="none" spc="0" baseline="0" dirty="0" err="1">
                <a:solidFill>
                  <a:srgbClr val="000000"/>
                </a:solidFill>
                <a:uFillTx/>
                <a:latin typeface="Arial"/>
                <a:ea typeface="Arial"/>
                <a:cs typeface="Arial"/>
              </a:rPr>
              <a:t>có</a:t>
            </a:r>
            <a:r>
              <a:rPr lang="en-US" sz="1100" b="0" i="0" u="none" strike="noStrike" kern="0" cap="none" spc="0" baseline="0" dirty="0">
                <a:solidFill>
                  <a:srgbClr val="000000"/>
                </a:solidFill>
                <a:uFillTx/>
                <a:latin typeface="Arial"/>
                <a:ea typeface="Arial"/>
                <a:cs typeface="Arial"/>
              </a:rPr>
              <a:t> </a:t>
            </a:r>
            <a:r>
              <a:rPr lang="en-US" sz="1100" b="0" i="0" u="none" strike="noStrike" kern="0" cap="none" spc="0" baseline="0" dirty="0" err="1">
                <a:solidFill>
                  <a:srgbClr val="000000"/>
                </a:solidFill>
                <a:uFillTx/>
                <a:latin typeface="Arial"/>
                <a:ea typeface="Arial"/>
                <a:cs typeface="Arial"/>
              </a:rPr>
              <a:t>thể</a:t>
            </a:r>
            <a:r>
              <a:rPr lang="en-US" sz="1100" b="0" i="0" u="none" strike="noStrike" kern="0" cap="none" spc="0" baseline="0" dirty="0">
                <a:solidFill>
                  <a:srgbClr val="000000"/>
                </a:solidFill>
                <a:uFillTx/>
                <a:latin typeface="Arial"/>
                <a:ea typeface="Arial"/>
                <a:cs typeface="Arial"/>
              </a:rPr>
              <a:t> </a:t>
            </a:r>
            <a:r>
              <a:rPr lang="en-US" sz="1100" b="0" i="0" u="none" strike="noStrike" kern="0" cap="none" spc="0" baseline="0" dirty="0" err="1">
                <a:solidFill>
                  <a:srgbClr val="000000"/>
                </a:solidFill>
                <a:uFillTx/>
                <a:latin typeface="Arial"/>
                <a:ea typeface="Arial"/>
                <a:cs typeface="Arial"/>
              </a:rPr>
              <a:t>xem</a:t>
            </a:r>
            <a:r>
              <a:rPr lang="en-US" sz="1100" b="0" i="0" u="none" strike="noStrike" kern="0" cap="none" spc="0" baseline="0" dirty="0">
                <a:solidFill>
                  <a:srgbClr val="000000"/>
                </a:solidFill>
                <a:uFillTx/>
                <a:latin typeface="Arial"/>
                <a:ea typeface="Arial"/>
                <a:cs typeface="Arial"/>
              </a:rPr>
              <a:t> </a:t>
            </a:r>
            <a:r>
              <a:rPr lang="en-US" sz="1100" b="0" i="0" u="none" strike="noStrike" kern="0" cap="none" spc="0" baseline="0" dirty="0" err="1">
                <a:solidFill>
                  <a:srgbClr val="000000"/>
                </a:solidFill>
                <a:uFillTx/>
                <a:latin typeface="Arial"/>
                <a:ea typeface="Arial"/>
                <a:cs typeface="Arial"/>
              </a:rPr>
              <a:t>xét</a:t>
            </a:r>
            <a:r>
              <a:rPr lang="en-US" sz="1100" b="0" i="0" u="none" strike="noStrike" kern="0" cap="none" spc="0" baseline="0" dirty="0">
                <a:solidFill>
                  <a:srgbClr val="000000"/>
                </a:solidFill>
                <a:uFillTx/>
                <a:latin typeface="Arial"/>
                <a:ea typeface="Arial"/>
                <a:cs typeface="Arial"/>
              </a:rPr>
              <a:t> </a:t>
            </a:r>
            <a:r>
              <a:rPr lang="en-US" sz="1100" b="0" i="0" u="none" strike="noStrike" kern="0" cap="none" spc="0" baseline="0" dirty="0" err="1">
                <a:solidFill>
                  <a:srgbClr val="000000"/>
                </a:solidFill>
                <a:uFillTx/>
                <a:latin typeface="Arial"/>
                <a:ea typeface="Arial"/>
                <a:cs typeface="Arial"/>
              </a:rPr>
              <a:t>từ</a:t>
            </a:r>
            <a:r>
              <a:rPr lang="vi-VN" sz="1100" b="0" i="0" u="none" strike="noStrike" kern="0" cap="none" spc="0" baseline="0" dirty="0">
                <a:solidFill>
                  <a:srgbClr val="000000"/>
                </a:solidFill>
                <a:uFillTx/>
                <a:latin typeface="Arial"/>
                <a:ea typeface="Arial"/>
                <a:cs typeface="Arial"/>
              </a:rPr>
              <a:t> giải pháp đã học)</a:t>
            </a:r>
            <a:endParaRPr lang="en-US" sz="1100" b="0" i="0" u="none" strike="noStrike" kern="0" cap="none" spc="0" baseline="0" dirty="0">
              <a:solidFill>
                <a:srgbClr val="000000"/>
              </a:solidFill>
              <a:uFillTx/>
              <a:latin typeface="Arial"/>
              <a:ea typeface="Arial"/>
              <a:cs typeface="Arial"/>
            </a:endParaRPr>
          </a:p>
          <a:p>
            <a:pPr marL="285750" marR="0" lvl="0" indent="-285750" algn="l" defTabSz="914400" rtl="0" fontAlgn="auto" hangingPunct="1">
              <a:lnSpc>
                <a:spcPct val="100000"/>
              </a:lnSpc>
              <a:spcBef>
                <a:spcPts val="0"/>
              </a:spcBef>
              <a:spcAft>
                <a:spcPts val="0"/>
              </a:spcAft>
              <a:buClr>
                <a:srgbClr val="000000"/>
              </a:buClr>
              <a:buSzPct val="100000"/>
              <a:buFont typeface="Arial" pitchFamily="34"/>
              <a:buChar char="•"/>
              <a:tabLst/>
              <a:defRPr sz="1800" b="0" i="0" u="none" strike="noStrike" kern="0" cap="none" spc="0" baseline="0">
                <a:solidFill>
                  <a:srgbClr val="000000"/>
                </a:solidFill>
                <a:uFillTx/>
              </a:defRPr>
            </a:pPr>
            <a:r>
              <a:rPr lang="vi-VN" sz="1100" b="0" i="0" u="none" strike="noStrike" kern="0" cap="none" spc="0" baseline="0" dirty="0">
                <a:solidFill>
                  <a:srgbClr val="000000"/>
                </a:solidFill>
                <a:uFillTx/>
                <a:latin typeface="Arial"/>
                <a:ea typeface="Arial"/>
                <a:cs typeface="Arial"/>
              </a:rPr>
              <a:t>Nêu </a:t>
            </a:r>
            <a:r>
              <a:rPr lang="en-US" sz="1100" b="0" i="0" u="none" strike="noStrike" kern="0" cap="none" spc="0" baseline="0" dirty="0" err="1">
                <a:solidFill>
                  <a:srgbClr val="000000"/>
                </a:solidFill>
                <a:uFillTx/>
                <a:latin typeface="Arial"/>
                <a:ea typeface="Arial"/>
                <a:cs typeface="Arial"/>
              </a:rPr>
              <a:t>các</a:t>
            </a:r>
            <a:r>
              <a:rPr lang="vi-VN" sz="1100" b="0" i="0" u="none" strike="noStrike" kern="0" cap="none" spc="0" baseline="0" dirty="0">
                <a:solidFill>
                  <a:srgbClr val="000000"/>
                </a:solidFill>
                <a:uFillTx/>
                <a:latin typeface="Arial"/>
                <a:ea typeface="Arial"/>
                <a:cs typeface="Arial"/>
              </a:rPr>
              <a:t> bước để triển khai giải pháp đó</a:t>
            </a:r>
            <a:endParaRPr lang="en-US" sz="1100" b="0" i="0" u="none" strike="noStrike" kern="0" cap="none" spc="0" baseline="0" dirty="0">
              <a:solidFill>
                <a:srgbClr val="000000"/>
              </a:solidFill>
              <a:uFillTx/>
              <a:latin typeface="Arial"/>
              <a:ea typeface="Arial"/>
              <a:cs typeface="Arial"/>
            </a:endParaRPr>
          </a:p>
        </p:txBody>
      </p:sp>
      <p:graphicFrame>
        <p:nvGraphicFramePr>
          <p:cNvPr id="5" name="Table 10">
            <a:extLst>
              <a:ext uri="{FF2B5EF4-FFF2-40B4-BE49-F238E27FC236}">
                <a16:creationId xmlns:a16="http://schemas.microsoft.com/office/drawing/2014/main" id="{CC7190F0-37AF-2FA0-1318-AF7184915DE4}"/>
              </a:ext>
            </a:extLst>
          </p:cNvPr>
          <p:cNvGraphicFramePr>
            <a:graphicFrameLocks noGrp="1"/>
          </p:cNvGraphicFramePr>
          <p:nvPr>
            <p:extLst>
              <p:ext uri="{D42A27DB-BD31-4B8C-83A1-F6EECF244321}">
                <p14:modId xmlns:p14="http://schemas.microsoft.com/office/powerpoint/2010/main" val="3610934821"/>
              </p:ext>
            </p:extLst>
          </p:nvPr>
        </p:nvGraphicFramePr>
        <p:xfrm>
          <a:off x="696677" y="4177071"/>
          <a:ext cx="8054852" cy="822960"/>
        </p:xfrm>
        <a:graphic>
          <a:graphicData uri="http://schemas.openxmlformats.org/drawingml/2006/table">
            <a:tbl>
              <a:tblPr>
                <a:effectLst/>
                <a:tableStyleId>{5940675A-B579-460E-94D1-54222C63F5DA}</a:tableStyleId>
              </a:tblPr>
              <a:tblGrid>
                <a:gridCol w="2013713">
                  <a:extLst>
                    <a:ext uri="{9D8B030D-6E8A-4147-A177-3AD203B41FA5}">
                      <a16:colId xmlns:a16="http://schemas.microsoft.com/office/drawing/2014/main" val="477039195"/>
                    </a:ext>
                  </a:extLst>
                </a:gridCol>
                <a:gridCol w="2013713">
                  <a:extLst>
                    <a:ext uri="{9D8B030D-6E8A-4147-A177-3AD203B41FA5}">
                      <a16:colId xmlns:a16="http://schemas.microsoft.com/office/drawing/2014/main" val="769450583"/>
                    </a:ext>
                  </a:extLst>
                </a:gridCol>
                <a:gridCol w="2013713">
                  <a:extLst>
                    <a:ext uri="{9D8B030D-6E8A-4147-A177-3AD203B41FA5}">
                      <a16:colId xmlns:a16="http://schemas.microsoft.com/office/drawing/2014/main" val="2781743769"/>
                    </a:ext>
                  </a:extLst>
                </a:gridCol>
                <a:gridCol w="2013713">
                  <a:extLst>
                    <a:ext uri="{9D8B030D-6E8A-4147-A177-3AD203B41FA5}">
                      <a16:colId xmlns:a16="http://schemas.microsoft.com/office/drawing/2014/main" val="2515222657"/>
                    </a:ext>
                  </a:extLst>
                </a:gridCol>
              </a:tblGrid>
              <a:tr h="0">
                <a:tc>
                  <a:txBody>
                    <a:bodyPr/>
                    <a:lstStyle/>
                    <a:p>
                      <a:pPr lvl="0"/>
                      <a:r>
                        <a:rPr lang="en-US" sz="1200" dirty="0" err="1"/>
                        <a:t>Tình</a:t>
                      </a:r>
                      <a:r>
                        <a:rPr lang="en-US" sz="1200" dirty="0"/>
                        <a:t> </a:t>
                      </a:r>
                      <a:r>
                        <a:rPr lang="en-US" sz="1200" dirty="0" err="1"/>
                        <a:t>huống</a:t>
                      </a:r>
                      <a:r>
                        <a:rPr lang="en-US" sz="1200" dirty="0"/>
                        <a:t> </a:t>
                      </a:r>
                      <a:r>
                        <a:rPr lang="en-US" sz="1200" dirty="0" err="1"/>
                        <a:t>số</a:t>
                      </a:r>
                      <a:endParaRPr lang="en-US" sz="1200" dirty="0"/>
                    </a:p>
                  </a:txBody>
                  <a:tcPr anchor="ctr"/>
                </a:tc>
                <a:tc>
                  <a:txBody>
                    <a:bodyPr/>
                    <a:lstStyle/>
                    <a:p>
                      <a:pPr lvl="0"/>
                      <a:r>
                        <a:rPr lang="en-US" sz="1200"/>
                        <a:t>Công đoạn</a:t>
                      </a:r>
                    </a:p>
                  </a:txBody>
                  <a:tcPr anchor="ctr"/>
                </a:tc>
                <a:tc>
                  <a:txBody>
                    <a:bodyPr/>
                    <a:lstStyle/>
                    <a:p>
                      <a:pPr lvl="0"/>
                      <a:r>
                        <a:rPr lang="en-US" sz="1200"/>
                        <a:t>Giải pháp chọn</a:t>
                      </a:r>
                    </a:p>
                  </a:txBody>
                  <a:tcPr anchor="ctr"/>
                </a:tc>
                <a:tc>
                  <a:txBody>
                    <a:bodyPr/>
                    <a:lstStyle/>
                    <a:p>
                      <a:pPr lvl="0"/>
                      <a:r>
                        <a:rPr lang="en-US" sz="1200"/>
                        <a:t>Bước triển khai</a:t>
                      </a:r>
                      <a:endParaRPr lang="vi-VN" sz="1200"/>
                    </a:p>
                  </a:txBody>
                  <a:tcPr anchor="ctr"/>
                </a:tc>
                <a:extLst>
                  <a:ext uri="{0D108BD9-81ED-4DB2-BD59-A6C34878D82A}">
                    <a16:rowId xmlns:a16="http://schemas.microsoft.com/office/drawing/2014/main" val="2754183344"/>
                  </a:ext>
                </a:extLst>
              </a:tr>
              <a:tr h="0">
                <a:tc>
                  <a:txBody>
                    <a:bodyPr/>
                    <a:lstStyle/>
                    <a:p>
                      <a:pPr lvl="0"/>
                      <a:r>
                        <a:rPr lang="en-US" sz="1200"/>
                        <a:t>1</a:t>
                      </a:r>
                    </a:p>
                  </a:txBody>
                  <a:tcPr anchor="ctr"/>
                </a:tc>
                <a:tc>
                  <a:txBody>
                    <a:bodyPr/>
                    <a:lstStyle/>
                    <a:p>
                      <a:pPr lvl="0"/>
                      <a:endParaRPr lang="en-US" sz="1200"/>
                    </a:p>
                  </a:txBody>
                  <a:tcPr anchor="ctr"/>
                </a:tc>
                <a:tc>
                  <a:txBody>
                    <a:bodyPr/>
                    <a:lstStyle/>
                    <a:p>
                      <a:pPr lvl="0"/>
                      <a:endParaRPr lang="en-US" sz="1200"/>
                    </a:p>
                  </a:txBody>
                  <a:tcPr anchor="ctr"/>
                </a:tc>
                <a:tc>
                  <a:txBody>
                    <a:bodyPr/>
                    <a:lstStyle/>
                    <a:p>
                      <a:pPr lvl="0"/>
                      <a:endParaRPr lang="en-US" sz="1200" dirty="0"/>
                    </a:p>
                  </a:txBody>
                  <a:tcPr anchor="ctr"/>
                </a:tc>
                <a:extLst>
                  <a:ext uri="{0D108BD9-81ED-4DB2-BD59-A6C34878D82A}">
                    <a16:rowId xmlns:a16="http://schemas.microsoft.com/office/drawing/2014/main" val="2417228185"/>
                  </a:ext>
                </a:extLst>
              </a:tr>
              <a:tr h="0">
                <a:tc>
                  <a:txBody>
                    <a:bodyPr/>
                    <a:lstStyle/>
                    <a:p>
                      <a:pPr lvl="0"/>
                      <a:r>
                        <a:rPr lang="en-US" sz="1200"/>
                        <a:t>2</a:t>
                      </a:r>
                    </a:p>
                  </a:txBody>
                  <a:tcPr anchor="ctr"/>
                </a:tc>
                <a:tc>
                  <a:txBody>
                    <a:bodyPr/>
                    <a:lstStyle/>
                    <a:p>
                      <a:pPr lvl="0"/>
                      <a:endParaRPr lang="en-US" sz="1200"/>
                    </a:p>
                  </a:txBody>
                  <a:tcPr anchor="ctr"/>
                </a:tc>
                <a:tc>
                  <a:txBody>
                    <a:bodyPr/>
                    <a:lstStyle/>
                    <a:p>
                      <a:pPr lvl="0"/>
                      <a:endParaRPr lang="en-US" sz="1200"/>
                    </a:p>
                  </a:txBody>
                  <a:tcPr anchor="ctr"/>
                </a:tc>
                <a:tc>
                  <a:txBody>
                    <a:bodyPr/>
                    <a:lstStyle/>
                    <a:p>
                      <a:pPr lvl="0"/>
                      <a:endParaRPr lang="en-US" sz="1200" dirty="0"/>
                    </a:p>
                  </a:txBody>
                  <a:tcPr anchor="ctr"/>
                </a:tc>
                <a:extLst>
                  <a:ext uri="{0D108BD9-81ED-4DB2-BD59-A6C34878D82A}">
                    <a16:rowId xmlns:a16="http://schemas.microsoft.com/office/drawing/2014/main" val="2711410998"/>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505">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CD6BC9A0-DD7E-1B40-B49B-32F72776ABAB}"/>
              </a:ext>
            </a:extLst>
          </p:cNvPr>
          <p:cNvSpPr txBox="1">
            <a:spLocks noGrp="1"/>
          </p:cNvSpPr>
          <p:nvPr>
            <p:ph sz="half" idx="4294967295"/>
          </p:nvPr>
        </p:nvSpPr>
        <p:spPr>
          <a:xfrm>
            <a:off x="0" y="1049338"/>
            <a:ext cx="8229600" cy="666750"/>
          </a:xfrm>
          <a:prstGeom prst="rect">
            <a:avLst/>
          </a:prstGeom>
          <a:noFill/>
          <a:ln>
            <a:noFill/>
          </a:ln>
        </p:spPr>
        <p:txBody>
          <a:bodyPr vert="horz" wrap="square" lIns="91421" tIns="91421" rIns="91421" bIns="91421" anchor="t" anchorCtr="0" compatLnSpc="1">
            <a:normAutofit/>
          </a:bodyPr>
          <a:lstStyle/>
          <a:p>
            <a:pPr marL="654052" lvl="0" indent="-514350">
              <a:lnSpc>
                <a:spcPct val="150000"/>
              </a:lnSpc>
              <a:buClr>
                <a:srgbClr val="337177"/>
              </a:buClr>
              <a:buSzPct val="100000"/>
              <a:buFont typeface="Arial"/>
              <a:buAutoNum type="romanUcPeriod"/>
            </a:pPr>
            <a:r>
              <a:rPr lang="vi-VN" sz="2000" b="1">
                <a:solidFill>
                  <a:srgbClr val="337177"/>
                </a:solidFill>
                <a:latin typeface="Arial" pitchFamily="34"/>
                <a:cs typeface="Arial" pitchFamily="34"/>
              </a:rPr>
              <a:t>Giới thiệu về tiêu thụ năng lượng trong ngành nhựa</a:t>
            </a:r>
            <a:endParaRPr lang="en-US" sz="2000" b="1">
              <a:solidFill>
                <a:srgbClr val="337177"/>
              </a:solidFill>
              <a:latin typeface="Arial"/>
              <a:cs typeface="Arial" pitchFamily="34"/>
            </a:endParaRPr>
          </a:p>
        </p:txBody>
      </p:sp>
      <p:pic>
        <p:nvPicPr>
          <p:cNvPr id="3" name="Picture 2" descr="Plastic Industry of Bangladesh: Driving Growth in Export Earnings -  Business Inspection BD">
            <a:extLst>
              <a:ext uri="{FF2B5EF4-FFF2-40B4-BE49-F238E27FC236}">
                <a16:creationId xmlns:a16="http://schemas.microsoft.com/office/drawing/2014/main" id="{D283ADF4-07BC-9451-5CBC-37234EEABDDF}"/>
              </a:ext>
            </a:extLst>
          </p:cNvPr>
          <p:cNvPicPr>
            <a:picLocks noChangeAspect="1"/>
          </p:cNvPicPr>
          <p:nvPr/>
        </p:nvPicPr>
        <p:blipFill>
          <a:blip r:embed="rId2"/>
          <a:srcRect/>
          <a:stretch>
            <a:fillRect/>
          </a:stretch>
        </p:blipFill>
        <p:spPr>
          <a:xfrm>
            <a:off x="1649001" y="1715780"/>
            <a:ext cx="5845996" cy="3237625"/>
          </a:xfrm>
          <a:prstGeom prst="rect">
            <a:avLst/>
          </a:prstGeom>
          <a:noFill/>
          <a:ln cap="flat">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name="Slide483">
    <p:spTree>
      <p:nvGrpSpPr>
        <p:cNvPr id="1" name=""/>
        <p:cNvGrpSpPr/>
        <p:nvPr/>
      </p:nvGrpSpPr>
      <p:grpSpPr>
        <a:xfrm>
          <a:off x="0" y="0"/>
          <a:ext cx="0" cy="0"/>
          <a:chOff x="0" y="0"/>
          <a:chExt cx="0" cy="0"/>
        </a:xfrm>
      </p:grpSpPr>
      <p:grpSp>
        <p:nvGrpSpPr>
          <p:cNvPr id="2" name="Google Shape;48;p15">
            <a:extLst>
              <a:ext uri="{FF2B5EF4-FFF2-40B4-BE49-F238E27FC236}">
                <a16:creationId xmlns:a16="http://schemas.microsoft.com/office/drawing/2014/main" id="{37775786-5FAD-3356-FF36-44E3189BE15F}"/>
              </a:ext>
            </a:extLst>
          </p:cNvPr>
          <p:cNvGrpSpPr/>
          <p:nvPr/>
        </p:nvGrpSpPr>
        <p:grpSpPr>
          <a:xfrm>
            <a:off x="4577001" y="866723"/>
            <a:ext cx="4115074" cy="3410053"/>
            <a:chOff x="4577001" y="866723"/>
            <a:chExt cx="4115074" cy="3410053"/>
          </a:xfrm>
        </p:grpSpPr>
        <p:sp>
          <p:nvSpPr>
            <p:cNvPr id="3" name="Google Shape;49;p15">
              <a:extLst>
                <a:ext uri="{FF2B5EF4-FFF2-40B4-BE49-F238E27FC236}">
                  <a16:creationId xmlns:a16="http://schemas.microsoft.com/office/drawing/2014/main" id="{3B395FCB-47C2-99EB-2216-37882A133C35}"/>
                </a:ext>
              </a:extLst>
            </p:cNvPr>
            <p:cNvSpPr/>
            <p:nvPr/>
          </p:nvSpPr>
          <p:spPr>
            <a:xfrm>
              <a:off x="6203883" y="866723"/>
              <a:ext cx="791020" cy="327336"/>
            </a:xfrm>
            <a:custGeom>
              <a:avLst/>
              <a:gdLst>
                <a:gd name="f0" fmla="val 360"/>
                <a:gd name="f1" fmla="val w"/>
                <a:gd name="f2" fmla="val h"/>
                <a:gd name="f3" fmla="val 0"/>
                <a:gd name="f4" fmla="val 41992"/>
                <a:gd name="f5" fmla="val 17377"/>
                <a:gd name="f6" fmla="val 20883"/>
                <a:gd name="f7" fmla="val 20704"/>
                <a:gd name="f8" fmla="val 45"/>
                <a:gd name="f9" fmla="val 20524"/>
                <a:gd name="f10" fmla="val 90"/>
                <a:gd name="f11" fmla="val 20344"/>
                <a:gd name="f12" fmla="val 157"/>
                <a:gd name="f13" fmla="val 20187"/>
                <a:gd name="f14" fmla="val 247"/>
                <a:gd name="f15" fmla="val 20029"/>
                <a:gd name="f16" fmla="val 19872"/>
                <a:gd name="f17" fmla="val 472"/>
                <a:gd name="f18" fmla="val 19737"/>
                <a:gd name="f19" fmla="val 629"/>
                <a:gd name="f20" fmla="val 19445"/>
                <a:gd name="f21" fmla="val 944"/>
                <a:gd name="f22" fmla="val 19197"/>
                <a:gd name="f23" fmla="val 1304"/>
                <a:gd name="f24" fmla="val 18950"/>
                <a:gd name="f25" fmla="val 1731"/>
                <a:gd name="f26" fmla="val 18748"/>
                <a:gd name="f27" fmla="val 2180"/>
                <a:gd name="f28" fmla="val 18546"/>
                <a:gd name="f29" fmla="val 2697"/>
                <a:gd name="f30" fmla="val 18366"/>
                <a:gd name="f31" fmla="val 3215"/>
                <a:gd name="f32" fmla="val 18208"/>
                <a:gd name="f33" fmla="val 3754"/>
                <a:gd name="f34" fmla="val 18073"/>
                <a:gd name="f35" fmla="val 4316"/>
                <a:gd name="f36" fmla="val 17939"/>
                <a:gd name="f37" fmla="val 4900"/>
                <a:gd name="f38" fmla="val 17826"/>
                <a:gd name="f39" fmla="val 5485"/>
                <a:gd name="f40" fmla="val 17624"/>
                <a:gd name="f41" fmla="val 6654"/>
                <a:gd name="f42" fmla="val 17489"/>
                <a:gd name="f43" fmla="val 7755"/>
                <a:gd name="f44" fmla="val 8767"/>
                <a:gd name="f45" fmla="val 17332"/>
                <a:gd name="f46" fmla="val 9644"/>
                <a:gd name="f47" fmla="val 17287"/>
                <a:gd name="f48" fmla="val 10318"/>
                <a:gd name="f49" fmla="val 17264"/>
                <a:gd name="f50" fmla="val 10925"/>
                <a:gd name="f51" fmla="val 17242"/>
                <a:gd name="f52" fmla="val 10700"/>
                <a:gd name="f53" fmla="val 17129"/>
                <a:gd name="f54" fmla="val 10093"/>
                <a:gd name="f55" fmla="val 17039"/>
                <a:gd name="f56" fmla="val 9666"/>
                <a:gd name="f57" fmla="val 16905"/>
                <a:gd name="f58" fmla="val 9194"/>
                <a:gd name="f59" fmla="val 16747"/>
                <a:gd name="f60" fmla="val 8654"/>
                <a:gd name="f61" fmla="val 16522"/>
                <a:gd name="f62" fmla="val 8070"/>
                <a:gd name="f63" fmla="val 16275"/>
                <a:gd name="f64" fmla="val 7486"/>
                <a:gd name="f65" fmla="val 15960"/>
                <a:gd name="f66" fmla="val 6856"/>
                <a:gd name="f67" fmla="val 15601"/>
                <a:gd name="f68" fmla="val 6227"/>
                <a:gd name="f69" fmla="val 15376"/>
                <a:gd name="f70" fmla="val 5934"/>
                <a:gd name="f71" fmla="val 15151"/>
                <a:gd name="f72" fmla="val 5620"/>
                <a:gd name="f73" fmla="val 14926"/>
                <a:gd name="f74" fmla="val 5328"/>
                <a:gd name="f75" fmla="val 14657"/>
                <a:gd name="f76" fmla="val 5035"/>
                <a:gd name="f77" fmla="val 14387"/>
                <a:gd name="f78" fmla="val 4743"/>
                <a:gd name="f79" fmla="val 14095"/>
                <a:gd name="f80" fmla="val 4451"/>
                <a:gd name="f81" fmla="val 13780"/>
                <a:gd name="f82" fmla="val 4181"/>
                <a:gd name="f83" fmla="val 13443"/>
                <a:gd name="f84" fmla="val 3934"/>
                <a:gd name="f85" fmla="val 13106"/>
                <a:gd name="f86" fmla="val 3687"/>
                <a:gd name="f87" fmla="val 12723"/>
                <a:gd name="f88" fmla="val 3462"/>
                <a:gd name="f89" fmla="val 12544"/>
                <a:gd name="f90" fmla="val 3372"/>
                <a:gd name="f91" fmla="val 12341"/>
                <a:gd name="f92" fmla="val 3282"/>
                <a:gd name="f93" fmla="val 12161"/>
                <a:gd name="f94" fmla="val 11982"/>
                <a:gd name="f95" fmla="val 3170"/>
                <a:gd name="f96" fmla="val 11802"/>
                <a:gd name="f97" fmla="val 3147"/>
                <a:gd name="f98" fmla="val 11442"/>
                <a:gd name="f99" fmla="val 11262"/>
                <a:gd name="f100" fmla="val 11083"/>
                <a:gd name="f101" fmla="val 3192"/>
                <a:gd name="f102" fmla="val 3237"/>
                <a:gd name="f103" fmla="val 10588"/>
                <a:gd name="f104" fmla="val 10251"/>
                <a:gd name="f105" fmla="val 3574"/>
                <a:gd name="f106" fmla="val 9936"/>
                <a:gd name="f107" fmla="val 3799"/>
                <a:gd name="f108" fmla="val 4091"/>
                <a:gd name="f109" fmla="val 9352"/>
                <a:gd name="f110" fmla="val 4406"/>
                <a:gd name="f111" fmla="val 9059"/>
                <a:gd name="f112" fmla="val 8790"/>
                <a:gd name="f113" fmla="val 5125"/>
                <a:gd name="f114" fmla="val 8542"/>
                <a:gd name="f115" fmla="val 5530"/>
                <a:gd name="f116" fmla="val 8295"/>
                <a:gd name="f117" fmla="val 5957"/>
                <a:gd name="f118" fmla="val 8048"/>
                <a:gd name="f119" fmla="val 6384"/>
                <a:gd name="f120" fmla="val 7823"/>
                <a:gd name="f121" fmla="val 6834"/>
                <a:gd name="f122" fmla="val 7418"/>
                <a:gd name="f123" fmla="val 7036"/>
                <a:gd name="f124" fmla="val 6722"/>
                <a:gd name="f125" fmla="val 9509"/>
                <a:gd name="f126" fmla="val 6474"/>
                <a:gd name="f127" fmla="val 10295"/>
                <a:gd name="f128" fmla="val 6272"/>
                <a:gd name="f129" fmla="val 10970"/>
                <a:gd name="f130" fmla="val 6115"/>
                <a:gd name="f131" fmla="val 11487"/>
                <a:gd name="f132" fmla="val 6002"/>
                <a:gd name="f133" fmla="val 11959"/>
                <a:gd name="f134" fmla="val 5710"/>
                <a:gd name="f135" fmla="val 11689"/>
                <a:gd name="f136" fmla="val 5418"/>
                <a:gd name="f137" fmla="val 11509"/>
                <a:gd name="f138" fmla="val 5126"/>
                <a:gd name="f139" fmla="val 11374"/>
                <a:gd name="f140" fmla="val 4856"/>
                <a:gd name="f141" fmla="val 11307"/>
                <a:gd name="f142" fmla="val 4564"/>
                <a:gd name="f143" fmla="val 11285"/>
                <a:gd name="f144" fmla="val 4294"/>
                <a:gd name="f145" fmla="val 4024"/>
                <a:gd name="f146" fmla="val 11397"/>
                <a:gd name="f147" fmla="val 3507"/>
                <a:gd name="f148" fmla="val 11667"/>
                <a:gd name="f149" fmla="val 11846"/>
                <a:gd name="f150" fmla="val 2990"/>
                <a:gd name="f151" fmla="val 12071"/>
                <a:gd name="f152" fmla="val 2743"/>
                <a:gd name="f153" fmla="val 12319"/>
                <a:gd name="f154" fmla="val 2518"/>
                <a:gd name="f155" fmla="val 12588"/>
                <a:gd name="f156" fmla="val 2271"/>
                <a:gd name="f157" fmla="val 12881"/>
                <a:gd name="f158" fmla="val 2046"/>
                <a:gd name="f159" fmla="val 13195"/>
                <a:gd name="f160" fmla="val 1844"/>
                <a:gd name="f161" fmla="val 13510"/>
                <a:gd name="f162" fmla="val 1439"/>
                <a:gd name="f163" fmla="val 14162"/>
                <a:gd name="f164" fmla="val 1079"/>
                <a:gd name="f165" fmla="val 14836"/>
                <a:gd name="f166" fmla="val 765"/>
                <a:gd name="f167" fmla="val 15488"/>
                <a:gd name="f168" fmla="val 495"/>
                <a:gd name="f169" fmla="val 16095"/>
                <a:gd name="f170" fmla="val 135"/>
                <a:gd name="f171" fmla="val 17017"/>
                <a:gd name="f172" fmla="val 17376"/>
                <a:gd name="f173" fmla="val 41991"/>
                <a:gd name="f174" fmla="val 41924"/>
                <a:gd name="f175" fmla="val 17152"/>
                <a:gd name="f176" fmla="val 41721"/>
                <a:gd name="f177" fmla="val 16545"/>
                <a:gd name="f178" fmla="val 41384"/>
                <a:gd name="f179" fmla="val 15645"/>
                <a:gd name="f180" fmla="val 41159"/>
                <a:gd name="f181" fmla="val 15106"/>
                <a:gd name="f182" fmla="val 40890"/>
                <a:gd name="f183" fmla="val 14544"/>
                <a:gd name="f184" fmla="val 40597"/>
                <a:gd name="f185" fmla="val 13937"/>
                <a:gd name="f186" fmla="val 40238"/>
                <a:gd name="f187" fmla="val 13308"/>
                <a:gd name="f188" fmla="val 39856"/>
                <a:gd name="f189" fmla="val 12678"/>
                <a:gd name="f190" fmla="val 39451"/>
                <a:gd name="f191" fmla="val 12049"/>
                <a:gd name="f192" fmla="val 38979"/>
                <a:gd name="f193" fmla="val 11419"/>
                <a:gd name="f194" fmla="val 38462"/>
                <a:gd name="f195" fmla="val 10835"/>
                <a:gd name="f196" fmla="val 38192"/>
                <a:gd name="f197" fmla="val 10543"/>
                <a:gd name="f198" fmla="val 37900"/>
                <a:gd name="f199" fmla="val 10273"/>
                <a:gd name="f200" fmla="val 37608"/>
                <a:gd name="f201" fmla="val 10003"/>
                <a:gd name="f202" fmla="val 37316"/>
                <a:gd name="f203" fmla="val 9756"/>
                <a:gd name="f204" fmla="val 36866"/>
                <a:gd name="f205" fmla="val 9441"/>
                <a:gd name="f206" fmla="val 36416"/>
                <a:gd name="f207" fmla="val 35967"/>
                <a:gd name="f208" fmla="val 8992"/>
                <a:gd name="f209" fmla="val 35517"/>
                <a:gd name="f210" fmla="val 8834"/>
                <a:gd name="f211" fmla="val 35068"/>
                <a:gd name="f212" fmla="val 8722"/>
                <a:gd name="f213" fmla="val 34618"/>
                <a:gd name="f214" fmla="val 8677"/>
                <a:gd name="f215" fmla="val 34168"/>
                <a:gd name="f216" fmla="val 33719"/>
                <a:gd name="f217" fmla="val 33292"/>
                <a:gd name="f218" fmla="val 32865"/>
                <a:gd name="f219" fmla="val 8812"/>
                <a:gd name="f220" fmla="val 32438"/>
                <a:gd name="f221" fmla="val 8924"/>
                <a:gd name="f222" fmla="val 32010"/>
                <a:gd name="f223" fmla="val 9082"/>
                <a:gd name="f224" fmla="val 31606"/>
                <a:gd name="f225" fmla="val 9239"/>
                <a:gd name="f226" fmla="val 31201"/>
                <a:gd name="f227" fmla="val 9419"/>
                <a:gd name="f228" fmla="val 30797"/>
                <a:gd name="f229" fmla="val 30437"/>
                <a:gd name="f230" fmla="val 9846"/>
                <a:gd name="f231" fmla="val 30055"/>
                <a:gd name="f232" fmla="val 10071"/>
                <a:gd name="f233" fmla="val 29718"/>
                <a:gd name="f234" fmla="val 29066"/>
                <a:gd name="f235" fmla="val 10790"/>
                <a:gd name="f236" fmla="val 28504"/>
                <a:gd name="f237" fmla="val 28009"/>
                <a:gd name="f238" fmla="val 11712"/>
                <a:gd name="f239" fmla="val 27605"/>
                <a:gd name="f240" fmla="val 12094"/>
                <a:gd name="f241" fmla="val 27312"/>
                <a:gd name="f242" fmla="val 12408"/>
                <a:gd name="f243" fmla="val 27065"/>
                <a:gd name="f244" fmla="val 27088"/>
                <a:gd name="f245" fmla="val 27133"/>
                <a:gd name="f246" fmla="val 11914"/>
                <a:gd name="f247" fmla="val 27110"/>
                <a:gd name="f248" fmla="val 27043"/>
                <a:gd name="f249" fmla="val 26908"/>
                <a:gd name="f250" fmla="val 8160"/>
                <a:gd name="f251" fmla="val 26840"/>
                <a:gd name="f252" fmla="val 7688"/>
                <a:gd name="f253" fmla="val 26728"/>
                <a:gd name="f254" fmla="val 7216"/>
                <a:gd name="f255" fmla="val 26616"/>
                <a:gd name="f256" fmla="val 6721"/>
                <a:gd name="f257" fmla="val 26481"/>
                <a:gd name="f258" fmla="val 26323"/>
                <a:gd name="f259" fmla="val 26143"/>
                <a:gd name="f260" fmla="val 5215"/>
                <a:gd name="f261" fmla="val 25941"/>
                <a:gd name="f262" fmla="val 4721"/>
                <a:gd name="f263" fmla="val 25694"/>
                <a:gd name="f264" fmla="val 4226"/>
                <a:gd name="f265" fmla="val 25447"/>
                <a:gd name="f266" fmla="val 3732"/>
                <a:gd name="f267" fmla="val 25177"/>
                <a:gd name="f268" fmla="val 3259"/>
                <a:gd name="f269" fmla="val 24862"/>
                <a:gd name="f270" fmla="val 2787"/>
                <a:gd name="f271" fmla="val 24525"/>
                <a:gd name="f272" fmla="val 2338"/>
                <a:gd name="f273" fmla="val 24143"/>
                <a:gd name="f274" fmla="val 1888"/>
                <a:gd name="f275" fmla="val 23738"/>
                <a:gd name="f276" fmla="val 1484"/>
                <a:gd name="f277" fmla="val 23289"/>
                <a:gd name="f278" fmla="val 22817"/>
                <a:gd name="f279" fmla="val 697"/>
                <a:gd name="f280" fmla="val 22569"/>
                <a:gd name="f281" fmla="val 517"/>
                <a:gd name="f282" fmla="val 22344"/>
                <a:gd name="f283" fmla="val 22120"/>
                <a:gd name="f284" fmla="val 21895"/>
                <a:gd name="f285" fmla="val 21670"/>
                <a:gd name="f286" fmla="val 67"/>
                <a:gd name="f287" fmla="val 21468"/>
                <a:gd name="f288" fmla="val 22"/>
                <a:gd name="f289" fmla="val 21265"/>
                <a:gd name="f290" fmla="*/ f1 1 41992"/>
                <a:gd name="f291" fmla="*/ f2 1 17377"/>
                <a:gd name="f292" fmla="val f3"/>
                <a:gd name="f293" fmla="val f4"/>
                <a:gd name="f294" fmla="val f5"/>
                <a:gd name="f295" fmla="+- f294 0 f292"/>
                <a:gd name="f296" fmla="+- f293 0 f292"/>
                <a:gd name="f297" fmla="*/ f296 1 41992"/>
                <a:gd name="f298" fmla="*/ f295 1 17377"/>
                <a:gd name="f299" fmla="*/ f292 1 f297"/>
                <a:gd name="f300" fmla="*/ f293 1 f297"/>
                <a:gd name="f301" fmla="*/ f292 1 f298"/>
                <a:gd name="f302" fmla="*/ f294 1 f298"/>
                <a:gd name="f303" fmla="*/ f299 f290 1"/>
                <a:gd name="f304" fmla="*/ f300 f290 1"/>
                <a:gd name="f305" fmla="*/ f302 f291 1"/>
                <a:gd name="f306" fmla="*/ f301 f291 1"/>
              </a:gdLst>
              <a:ahLst/>
              <a:cxnLst>
                <a:cxn ang="3cd4">
                  <a:pos x="hc" y="t"/>
                </a:cxn>
                <a:cxn ang="0">
                  <a:pos x="r" y="vc"/>
                </a:cxn>
                <a:cxn ang="cd4">
                  <a:pos x="hc" y="b"/>
                </a:cxn>
                <a:cxn ang="cd2">
                  <a:pos x="l" y="vc"/>
                </a:cxn>
              </a:cxnLst>
              <a:rect l="f303" t="f306" r="f304" b="f305"/>
              <a:pathLst>
                <a:path w="41992" h="17377">
                  <a:moveTo>
                    <a:pt x="f6" y="f3"/>
                  </a:moveTo>
                  <a:lnTo>
                    <a:pt x="f7" y="f8"/>
                  </a:lnTo>
                  <a:lnTo>
                    <a:pt x="f9" y="f10"/>
                  </a:lnTo>
                  <a:lnTo>
                    <a:pt x="f11" y="f12"/>
                  </a:lnTo>
                  <a:lnTo>
                    <a:pt x="f13" y="f14"/>
                  </a:lnTo>
                  <a:lnTo>
                    <a:pt x="f15" y="f0"/>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5" y="f44"/>
                  </a:lnTo>
                  <a:lnTo>
                    <a:pt x="f45"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31"/>
                  </a:lnTo>
                  <a:lnTo>
                    <a:pt x="f94" y="f95"/>
                  </a:lnTo>
                  <a:lnTo>
                    <a:pt x="f96" y="f97"/>
                  </a:lnTo>
                  <a:lnTo>
                    <a:pt x="f98" y="f97"/>
                  </a:lnTo>
                  <a:lnTo>
                    <a:pt x="f99" y="f95"/>
                  </a:lnTo>
                  <a:lnTo>
                    <a:pt x="f100" y="f101"/>
                  </a:lnTo>
                  <a:lnTo>
                    <a:pt x="f50" y="f102"/>
                  </a:lnTo>
                  <a:lnTo>
                    <a:pt x="f103" y="f90"/>
                  </a:lnTo>
                  <a:lnTo>
                    <a:pt x="f104" y="f105"/>
                  </a:lnTo>
                  <a:lnTo>
                    <a:pt x="f106" y="f107"/>
                  </a:lnTo>
                  <a:lnTo>
                    <a:pt x="f46" y="f108"/>
                  </a:lnTo>
                  <a:lnTo>
                    <a:pt x="f109" y="f110"/>
                  </a:lnTo>
                  <a:lnTo>
                    <a:pt x="f111" y="f78"/>
                  </a:lnTo>
                  <a:lnTo>
                    <a:pt x="f112" y="f113"/>
                  </a:lnTo>
                  <a:lnTo>
                    <a:pt x="f114" y="f115"/>
                  </a:lnTo>
                  <a:lnTo>
                    <a:pt x="f116" y="f117"/>
                  </a:lnTo>
                  <a:lnTo>
                    <a:pt x="f118" y="f119"/>
                  </a:lnTo>
                  <a:lnTo>
                    <a:pt x="f120" y="f121"/>
                  </a:lnTo>
                  <a:lnTo>
                    <a:pt x="f122" y="f43"/>
                  </a:lnTo>
                  <a:lnTo>
                    <a:pt x="f123" y="f60"/>
                  </a:lnTo>
                  <a:lnTo>
                    <a:pt x="f124" y="f125"/>
                  </a:lnTo>
                  <a:lnTo>
                    <a:pt x="f126" y="f127"/>
                  </a:lnTo>
                  <a:lnTo>
                    <a:pt x="f128" y="f129"/>
                  </a:lnTo>
                  <a:lnTo>
                    <a:pt x="f130" y="f131"/>
                  </a:lnTo>
                  <a:lnTo>
                    <a:pt x="f132" y="f133"/>
                  </a:lnTo>
                  <a:lnTo>
                    <a:pt x="f134" y="f135"/>
                  </a:lnTo>
                  <a:lnTo>
                    <a:pt x="f136" y="f137"/>
                  </a:lnTo>
                  <a:lnTo>
                    <a:pt x="f138" y="f139"/>
                  </a:lnTo>
                  <a:lnTo>
                    <a:pt x="f140" y="f141"/>
                  </a:lnTo>
                  <a:lnTo>
                    <a:pt x="f142" y="f143"/>
                  </a:lnTo>
                  <a:lnTo>
                    <a:pt x="f144" y="f141"/>
                  </a:lnTo>
                  <a:lnTo>
                    <a:pt x="f145" y="f146"/>
                  </a:lnTo>
                  <a:lnTo>
                    <a:pt x="f33" y="f137"/>
                  </a:lnTo>
                  <a:lnTo>
                    <a:pt x="f147" y="f148"/>
                  </a:lnTo>
                  <a:lnTo>
                    <a:pt x="f102" y="f149"/>
                  </a:lnTo>
                  <a:lnTo>
                    <a:pt x="f150" y="f151"/>
                  </a:lnTo>
                  <a:lnTo>
                    <a:pt x="f152" y="f153"/>
                  </a:lnTo>
                  <a:lnTo>
                    <a:pt x="f154" y="f155"/>
                  </a:lnTo>
                  <a:lnTo>
                    <a:pt x="f156" y="f157"/>
                  </a:lnTo>
                  <a:lnTo>
                    <a:pt x="f158" y="f159"/>
                  </a:lnTo>
                  <a:lnTo>
                    <a:pt x="f160" y="f161"/>
                  </a:lnTo>
                  <a:lnTo>
                    <a:pt x="f162" y="f163"/>
                  </a:lnTo>
                  <a:lnTo>
                    <a:pt x="f164" y="f165"/>
                  </a:lnTo>
                  <a:lnTo>
                    <a:pt x="f166" y="f167"/>
                  </a:lnTo>
                  <a:lnTo>
                    <a:pt x="f168" y="f169"/>
                  </a:lnTo>
                  <a:lnTo>
                    <a:pt x="f170" y="f171"/>
                  </a:lnTo>
                  <a:lnTo>
                    <a:pt x="f3" y="f172"/>
                  </a:lnTo>
                  <a:lnTo>
                    <a:pt x="f173" y="f172"/>
                  </a:lnTo>
                  <a:lnTo>
                    <a:pt x="f174" y="f175"/>
                  </a:lnTo>
                  <a:lnTo>
                    <a:pt x="f176" y="f177"/>
                  </a:lnTo>
                  <a:lnTo>
                    <a:pt x="f178" y="f179"/>
                  </a:lnTo>
                  <a:lnTo>
                    <a:pt x="f180" y="f181"/>
                  </a:lnTo>
                  <a:lnTo>
                    <a:pt x="f182" y="f183"/>
                  </a:lnTo>
                  <a:lnTo>
                    <a:pt x="f184" y="f185"/>
                  </a:lnTo>
                  <a:lnTo>
                    <a:pt x="f186" y="f187"/>
                  </a:lnTo>
                  <a:lnTo>
                    <a:pt x="f188" y="f189"/>
                  </a:lnTo>
                  <a:lnTo>
                    <a:pt x="f190" y="f191"/>
                  </a:lnTo>
                  <a:lnTo>
                    <a:pt x="f192" y="f193"/>
                  </a:lnTo>
                  <a:lnTo>
                    <a:pt x="f194" y="f195"/>
                  </a:lnTo>
                  <a:lnTo>
                    <a:pt x="f196" y="f197"/>
                  </a:lnTo>
                  <a:lnTo>
                    <a:pt x="f198" y="f199"/>
                  </a:lnTo>
                  <a:lnTo>
                    <a:pt x="f200" y="f201"/>
                  </a:lnTo>
                  <a:lnTo>
                    <a:pt x="f202" y="f203"/>
                  </a:lnTo>
                  <a:lnTo>
                    <a:pt x="f204" y="f205"/>
                  </a:lnTo>
                  <a:lnTo>
                    <a:pt x="f206" y="f58"/>
                  </a:lnTo>
                  <a:lnTo>
                    <a:pt x="f207" y="f208"/>
                  </a:lnTo>
                  <a:lnTo>
                    <a:pt x="f209" y="f210"/>
                  </a:lnTo>
                  <a:lnTo>
                    <a:pt x="f211" y="f212"/>
                  </a:lnTo>
                  <a:lnTo>
                    <a:pt x="f213" y="f214"/>
                  </a:lnTo>
                  <a:lnTo>
                    <a:pt x="f215" y="f60"/>
                  </a:lnTo>
                  <a:lnTo>
                    <a:pt x="f216" y="f214"/>
                  </a:lnTo>
                  <a:lnTo>
                    <a:pt x="f217" y="f212"/>
                  </a:lnTo>
                  <a:lnTo>
                    <a:pt x="f218" y="f219"/>
                  </a:lnTo>
                  <a:lnTo>
                    <a:pt x="f220" y="f221"/>
                  </a:lnTo>
                  <a:lnTo>
                    <a:pt x="f222" y="f223"/>
                  </a:lnTo>
                  <a:lnTo>
                    <a:pt x="f224" y="f225"/>
                  </a:lnTo>
                  <a:lnTo>
                    <a:pt x="f226" y="f227"/>
                  </a:lnTo>
                  <a:lnTo>
                    <a:pt x="f228" y="f46"/>
                  </a:lnTo>
                  <a:lnTo>
                    <a:pt x="f229" y="f230"/>
                  </a:lnTo>
                  <a:lnTo>
                    <a:pt x="f231" y="f232"/>
                  </a:lnTo>
                  <a:lnTo>
                    <a:pt x="f233" y="f48"/>
                  </a:lnTo>
                  <a:lnTo>
                    <a:pt x="f234" y="f235"/>
                  </a:lnTo>
                  <a:lnTo>
                    <a:pt x="f236" y="f99"/>
                  </a:lnTo>
                  <a:lnTo>
                    <a:pt x="f237" y="f238"/>
                  </a:lnTo>
                  <a:lnTo>
                    <a:pt x="f239" y="f240"/>
                  </a:lnTo>
                  <a:lnTo>
                    <a:pt x="f241" y="f242"/>
                  </a:lnTo>
                  <a:lnTo>
                    <a:pt x="f243" y="f189"/>
                  </a:lnTo>
                  <a:lnTo>
                    <a:pt x="f244" y="f91"/>
                  </a:lnTo>
                  <a:lnTo>
                    <a:pt x="f245" y="f246"/>
                  </a:lnTo>
                  <a:lnTo>
                    <a:pt x="f245" y="f139"/>
                  </a:lnTo>
                  <a:lnTo>
                    <a:pt x="f245" y="f52"/>
                  </a:lnTo>
                  <a:lnTo>
                    <a:pt x="f247" y="f106"/>
                  </a:lnTo>
                  <a:lnTo>
                    <a:pt x="f248" y="f223"/>
                  </a:lnTo>
                  <a:lnTo>
                    <a:pt x="f249" y="f250"/>
                  </a:lnTo>
                  <a:lnTo>
                    <a:pt x="f251" y="f252"/>
                  </a:lnTo>
                  <a:lnTo>
                    <a:pt x="f253" y="f254"/>
                  </a:lnTo>
                  <a:lnTo>
                    <a:pt x="f255" y="f256"/>
                  </a:lnTo>
                  <a:lnTo>
                    <a:pt x="f257" y="f68"/>
                  </a:lnTo>
                  <a:lnTo>
                    <a:pt x="f258" y="f134"/>
                  </a:lnTo>
                  <a:lnTo>
                    <a:pt x="f259" y="f260"/>
                  </a:lnTo>
                  <a:lnTo>
                    <a:pt x="f261" y="f262"/>
                  </a:lnTo>
                  <a:lnTo>
                    <a:pt x="f263" y="f264"/>
                  </a:lnTo>
                  <a:lnTo>
                    <a:pt x="f265" y="f266"/>
                  </a:lnTo>
                  <a:lnTo>
                    <a:pt x="f267" y="f268"/>
                  </a:lnTo>
                  <a:lnTo>
                    <a:pt x="f269" y="f270"/>
                  </a:lnTo>
                  <a:lnTo>
                    <a:pt x="f271" y="f272"/>
                  </a:lnTo>
                  <a:lnTo>
                    <a:pt x="f273" y="f274"/>
                  </a:lnTo>
                  <a:lnTo>
                    <a:pt x="f275" y="f276"/>
                  </a:lnTo>
                  <a:lnTo>
                    <a:pt x="f277" y="f164"/>
                  </a:lnTo>
                  <a:lnTo>
                    <a:pt x="f278" y="f279"/>
                  </a:lnTo>
                  <a:lnTo>
                    <a:pt x="f280" y="f281"/>
                  </a:lnTo>
                  <a:lnTo>
                    <a:pt x="f282" y="f0"/>
                  </a:lnTo>
                  <a:lnTo>
                    <a:pt x="f283" y="f14"/>
                  </a:lnTo>
                  <a:lnTo>
                    <a:pt x="f284" y="f12"/>
                  </a:lnTo>
                  <a:lnTo>
                    <a:pt x="f285" y="f286"/>
                  </a:lnTo>
                  <a:lnTo>
                    <a:pt x="f287" y="f288"/>
                  </a:lnTo>
                  <a:lnTo>
                    <a:pt x="f289" y="f3"/>
                  </a:lnTo>
                  <a:close/>
                </a:path>
              </a:pathLst>
            </a:custGeom>
            <a:solidFill>
              <a:srgbClr val="E5E2C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4" name="Google Shape;50;p15">
              <a:extLst>
                <a:ext uri="{FF2B5EF4-FFF2-40B4-BE49-F238E27FC236}">
                  <a16:creationId xmlns:a16="http://schemas.microsoft.com/office/drawing/2014/main" id="{0A4EBC20-1314-F123-E410-63A8C2BEA2C3}"/>
                </a:ext>
              </a:extLst>
            </p:cNvPr>
            <p:cNvSpPr/>
            <p:nvPr/>
          </p:nvSpPr>
          <p:spPr>
            <a:xfrm>
              <a:off x="7767681" y="1564145"/>
              <a:ext cx="859197" cy="355271"/>
            </a:xfrm>
            <a:custGeom>
              <a:avLst/>
              <a:gdLst>
                <a:gd name="f0" fmla="val 180"/>
                <a:gd name="f1" fmla="val w"/>
                <a:gd name="f2" fmla="val h"/>
                <a:gd name="f3" fmla="val 0"/>
                <a:gd name="f4" fmla="val 45611"/>
                <a:gd name="f5" fmla="val 18860"/>
                <a:gd name="f6" fmla="val 22884"/>
                <a:gd name="f7" fmla="val 22682"/>
                <a:gd name="f8" fmla="val 23"/>
                <a:gd name="f9" fmla="val 22479"/>
                <a:gd name="f10" fmla="val 45"/>
                <a:gd name="f11" fmla="val 22300"/>
                <a:gd name="f12" fmla="val 112"/>
                <a:gd name="f13" fmla="val 22097"/>
                <a:gd name="f14" fmla="val 21917"/>
                <a:gd name="f15" fmla="val 292"/>
                <a:gd name="f16" fmla="val 21760"/>
                <a:gd name="f17" fmla="val 405"/>
                <a:gd name="f18" fmla="val 21580"/>
                <a:gd name="f19" fmla="val 540"/>
                <a:gd name="f20" fmla="val 21423"/>
                <a:gd name="f21" fmla="val 674"/>
                <a:gd name="f22" fmla="val 21265"/>
                <a:gd name="f23" fmla="val 854"/>
                <a:gd name="f24" fmla="val 21131"/>
                <a:gd name="f25" fmla="val 1034"/>
                <a:gd name="f26" fmla="val 20861"/>
                <a:gd name="f27" fmla="val 1439"/>
                <a:gd name="f28" fmla="val 20591"/>
                <a:gd name="f29" fmla="val 1888"/>
                <a:gd name="f30" fmla="val 20366"/>
                <a:gd name="f31" fmla="val 2383"/>
                <a:gd name="f32" fmla="val 20142"/>
                <a:gd name="f33" fmla="val 2922"/>
                <a:gd name="f34" fmla="val 19962"/>
                <a:gd name="f35" fmla="val 3507"/>
                <a:gd name="f36" fmla="val 19782"/>
                <a:gd name="f37" fmla="val 4091"/>
                <a:gd name="f38" fmla="val 19625"/>
                <a:gd name="f39" fmla="val 4698"/>
                <a:gd name="f40" fmla="val 19490"/>
                <a:gd name="f41" fmla="val 5328"/>
                <a:gd name="f42" fmla="val 19355"/>
                <a:gd name="f43" fmla="val 5957"/>
                <a:gd name="f44" fmla="val 19152"/>
                <a:gd name="f45" fmla="val 7238"/>
                <a:gd name="f46" fmla="val 18995"/>
                <a:gd name="f47" fmla="val 8430"/>
                <a:gd name="f48" fmla="val 18883"/>
                <a:gd name="f49" fmla="val 9531"/>
                <a:gd name="f50" fmla="val 18815"/>
                <a:gd name="f51" fmla="val 10475"/>
                <a:gd name="f52" fmla="val 18770"/>
                <a:gd name="f53" fmla="val 11217"/>
                <a:gd name="f54" fmla="val 18748"/>
                <a:gd name="f55" fmla="val 11869"/>
                <a:gd name="f56" fmla="val 18725"/>
                <a:gd name="f57" fmla="val 11644"/>
                <a:gd name="f58" fmla="val 18613"/>
                <a:gd name="f59" fmla="val 10970"/>
                <a:gd name="f60" fmla="val 18501"/>
                <a:gd name="f61" fmla="val 10520"/>
                <a:gd name="f62" fmla="val 18366"/>
                <a:gd name="f63" fmla="val 9981"/>
                <a:gd name="f64" fmla="val 18186"/>
                <a:gd name="f65" fmla="val 9396"/>
                <a:gd name="f66" fmla="val 17961"/>
                <a:gd name="f67" fmla="val 8789"/>
                <a:gd name="f68" fmla="val 17669"/>
                <a:gd name="f69" fmla="val 8115"/>
                <a:gd name="f70" fmla="val 17332"/>
                <a:gd name="f71" fmla="val 7463"/>
                <a:gd name="f72" fmla="val 17152"/>
                <a:gd name="f73" fmla="val 7126"/>
                <a:gd name="f74" fmla="val 16927"/>
                <a:gd name="f75" fmla="val 6789"/>
                <a:gd name="f76" fmla="val 16702"/>
                <a:gd name="f77" fmla="val 6452"/>
                <a:gd name="f78" fmla="val 16477"/>
                <a:gd name="f79" fmla="val 6114"/>
                <a:gd name="f80" fmla="val 16208"/>
                <a:gd name="f81" fmla="val 5777"/>
                <a:gd name="f82" fmla="val 15938"/>
                <a:gd name="f83" fmla="val 5462"/>
                <a:gd name="f84" fmla="val 15623"/>
                <a:gd name="f85" fmla="val 5148"/>
                <a:gd name="f86" fmla="val 15309"/>
                <a:gd name="f87" fmla="val 4856"/>
                <a:gd name="f88" fmla="val 14971"/>
                <a:gd name="f89" fmla="val 4563"/>
                <a:gd name="f90" fmla="val 14612"/>
                <a:gd name="f91" fmla="val 4294"/>
                <a:gd name="f92" fmla="val 14230"/>
                <a:gd name="f93" fmla="val 4024"/>
                <a:gd name="f94" fmla="val 13825"/>
                <a:gd name="f95" fmla="val 3777"/>
                <a:gd name="f96" fmla="val 13623"/>
                <a:gd name="f97" fmla="val 3664"/>
                <a:gd name="f98" fmla="val 13420"/>
                <a:gd name="f99" fmla="val 3574"/>
                <a:gd name="f100" fmla="val 13218"/>
                <a:gd name="f101" fmla="val 13016"/>
                <a:gd name="f102" fmla="val 3462"/>
                <a:gd name="f103" fmla="val 12813"/>
                <a:gd name="f104" fmla="val 3417"/>
                <a:gd name="f105" fmla="val 12431"/>
                <a:gd name="f106" fmla="val 12229"/>
                <a:gd name="f107" fmla="val 3439"/>
                <a:gd name="f108" fmla="val 12049"/>
                <a:gd name="f109" fmla="val 3484"/>
                <a:gd name="f110" fmla="val 11847"/>
                <a:gd name="f111" fmla="val 3529"/>
                <a:gd name="f112" fmla="val 11667"/>
                <a:gd name="f113" fmla="val 3597"/>
                <a:gd name="f114" fmla="val 11487"/>
                <a:gd name="f115" fmla="val 3687"/>
                <a:gd name="f116" fmla="val 11150"/>
                <a:gd name="f117" fmla="val 3889"/>
                <a:gd name="f118" fmla="val 10813"/>
                <a:gd name="f119" fmla="val 4136"/>
                <a:gd name="f120" fmla="val 10476"/>
                <a:gd name="f121" fmla="val 4451"/>
                <a:gd name="f122" fmla="val 10161"/>
                <a:gd name="f123" fmla="val 4788"/>
                <a:gd name="f124" fmla="val 9846"/>
                <a:gd name="f125" fmla="val 5170"/>
                <a:gd name="f126" fmla="val 9554"/>
                <a:gd name="f127" fmla="val 5575"/>
                <a:gd name="f128" fmla="val 9262"/>
                <a:gd name="f129" fmla="val 6002"/>
                <a:gd name="f130" fmla="val 8992"/>
                <a:gd name="f131" fmla="val 6474"/>
                <a:gd name="f132" fmla="val 8745"/>
                <a:gd name="f133" fmla="val 6946"/>
                <a:gd name="f134" fmla="val 8497"/>
                <a:gd name="f135" fmla="val 7418"/>
                <a:gd name="f136" fmla="val 8273"/>
                <a:gd name="f137" fmla="val 7913"/>
                <a:gd name="f138" fmla="val 8048"/>
                <a:gd name="f139" fmla="val 7643"/>
                <a:gd name="f140" fmla="val 7306"/>
                <a:gd name="f141" fmla="val 10340"/>
                <a:gd name="f142" fmla="val 7036"/>
                <a:gd name="f143" fmla="val 11195"/>
                <a:gd name="f144" fmla="val 6811"/>
                <a:gd name="f145" fmla="val 11914"/>
                <a:gd name="f146" fmla="val 6654"/>
                <a:gd name="f147" fmla="val 12498"/>
                <a:gd name="f148" fmla="val 6519"/>
                <a:gd name="f149" fmla="val 12993"/>
                <a:gd name="f150" fmla="val 6205"/>
                <a:gd name="f151" fmla="val 12723"/>
                <a:gd name="f152" fmla="val 6047"/>
                <a:gd name="f153" fmla="val 12611"/>
                <a:gd name="f154" fmla="val 5890"/>
                <a:gd name="f155" fmla="val 5732"/>
                <a:gd name="f156" fmla="val 12364"/>
                <a:gd name="f157" fmla="val 5418"/>
                <a:gd name="f158" fmla="val 12319"/>
                <a:gd name="f159" fmla="val 5283"/>
                <a:gd name="f160" fmla="val 12296"/>
                <a:gd name="f161" fmla="val 5126"/>
                <a:gd name="f162" fmla="val 12274"/>
                <a:gd name="f163" fmla="val 4968"/>
                <a:gd name="f164" fmla="val 4676"/>
                <a:gd name="f165" fmla="val 4384"/>
                <a:gd name="f166" fmla="val 12386"/>
                <a:gd name="f167" fmla="val 4092"/>
                <a:gd name="f168" fmla="val 3799"/>
                <a:gd name="f169" fmla="val 12678"/>
                <a:gd name="f170" fmla="val 3530"/>
                <a:gd name="f171" fmla="val 12881"/>
                <a:gd name="f172" fmla="val 3260"/>
                <a:gd name="f173" fmla="val 13105"/>
                <a:gd name="f174" fmla="val 2990"/>
                <a:gd name="f175" fmla="val 13375"/>
                <a:gd name="f176" fmla="val 2720"/>
                <a:gd name="f177" fmla="val 13690"/>
                <a:gd name="f178" fmla="val 2473"/>
                <a:gd name="f179" fmla="val 14005"/>
                <a:gd name="f180" fmla="val 2226"/>
                <a:gd name="f181" fmla="val 14342"/>
                <a:gd name="f182" fmla="val 2001"/>
                <a:gd name="f183" fmla="val 14679"/>
                <a:gd name="f184" fmla="val 1574"/>
                <a:gd name="f185" fmla="val 15398"/>
                <a:gd name="f186" fmla="val 1169"/>
                <a:gd name="f187" fmla="val 16140"/>
                <a:gd name="f188" fmla="val 832"/>
                <a:gd name="f189" fmla="val 16837"/>
                <a:gd name="f190" fmla="val 17489"/>
                <a:gd name="f191" fmla="val 315"/>
                <a:gd name="f192" fmla="val 18051"/>
                <a:gd name="f193" fmla="val 135"/>
                <a:gd name="f194" fmla="val 18478"/>
                <a:gd name="f195" fmla="val 45610"/>
                <a:gd name="f196" fmla="val 45543"/>
                <a:gd name="f197" fmla="val 18635"/>
                <a:gd name="f198" fmla="val 45318"/>
                <a:gd name="f199" fmla="val 17983"/>
                <a:gd name="f200" fmla="val 45161"/>
                <a:gd name="f201" fmla="val 17511"/>
                <a:gd name="f202" fmla="val 44958"/>
                <a:gd name="f203" fmla="val 16994"/>
                <a:gd name="f204" fmla="val 44711"/>
                <a:gd name="f205" fmla="val 16410"/>
                <a:gd name="f206" fmla="val 44419"/>
                <a:gd name="f207" fmla="val 15803"/>
                <a:gd name="f208" fmla="val 44082"/>
                <a:gd name="f209" fmla="val 15151"/>
                <a:gd name="f210" fmla="val 43722"/>
                <a:gd name="f211" fmla="val 14454"/>
                <a:gd name="f212" fmla="val 43295"/>
                <a:gd name="f213" fmla="val 13780"/>
                <a:gd name="f214" fmla="val 42845"/>
                <a:gd name="f215" fmla="val 13083"/>
                <a:gd name="f216" fmla="val 42328"/>
                <a:gd name="f217" fmla="val 12409"/>
                <a:gd name="f218" fmla="val 42059"/>
                <a:gd name="f219" fmla="val 12094"/>
                <a:gd name="f220" fmla="val 41766"/>
                <a:gd name="f221" fmla="val 11779"/>
                <a:gd name="f222" fmla="val 41474"/>
                <a:gd name="f223" fmla="val 11464"/>
                <a:gd name="f224" fmla="val 41182"/>
                <a:gd name="f225" fmla="val 11172"/>
                <a:gd name="f226" fmla="val 40845"/>
                <a:gd name="f227" fmla="val 10880"/>
                <a:gd name="f228" fmla="val 40530"/>
                <a:gd name="f229" fmla="val 10610"/>
                <a:gd name="f230" fmla="val 40283"/>
                <a:gd name="f231" fmla="val 10430"/>
                <a:gd name="f232" fmla="val 40035"/>
                <a:gd name="f233" fmla="val 10273"/>
                <a:gd name="f234" fmla="val 39788"/>
                <a:gd name="f235" fmla="val 10116"/>
                <a:gd name="f236" fmla="val 39563"/>
                <a:gd name="f237" fmla="val 39069"/>
                <a:gd name="f238" fmla="val 9778"/>
                <a:gd name="f239" fmla="val 38574"/>
                <a:gd name="f240" fmla="val 9599"/>
                <a:gd name="f241" fmla="val 38102"/>
                <a:gd name="f242" fmla="val 9486"/>
                <a:gd name="f243" fmla="val 37608"/>
                <a:gd name="f244" fmla="val 9419"/>
                <a:gd name="f245" fmla="val 37113"/>
                <a:gd name="f246" fmla="val 36641"/>
                <a:gd name="f247" fmla="val 36147"/>
                <a:gd name="f248" fmla="val 35697"/>
                <a:gd name="f249" fmla="val 9576"/>
                <a:gd name="f250" fmla="val 35225"/>
                <a:gd name="f251" fmla="val 9711"/>
                <a:gd name="f252" fmla="val 34775"/>
                <a:gd name="f253" fmla="val 9868"/>
                <a:gd name="f254" fmla="val 34326"/>
                <a:gd name="f255" fmla="val 10048"/>
                <a:gd name="f256" fmla="val 33876"/>
                <a:gd name="f257" fmla="val 10251"/>
                <a:gd name="f258" fmla="val 33449"/>
                <a:gd name="f259" fmla="val 33044"/>
                <a:gd name="f260" fmla="val 10700"/>
                <a:gd name="f261" fmla="val 32662"/>
                <a:gd name="f262" fmla="val 10947"/>
                <a:gd name="f263" fmla="val 32280"/>
                <a:gd name="f264" fmla="val 31583"/>
                <a:gd name="f265" fmla="val 11734"/>
                <a:gd name="f266" fmla="val 30954"/>
                <a:gd name="f267" fmla="val 12251"/>
                <a:gd name="f268" fmla="val 30414"/>
                <a:gd name="f269" fmla="val 29987"/>
                <a:gd name="f270" fmla="val 13150"/>
                <a:gd name="f271" fmla="val 29673"/>
                <a:gd name="f272" fmla="val 13487"/>
                <a:gd name="f273" fmla="val 29403"/>
                <a:gd name="f274" fmla="val 29425"/>
                <a:gd name="f275" fmla="val 13398"/>
                <a:gd name="f276" fmla="val 29470"/>
                <a:gd name="f277" fmla="val 12948"/>
                <a:gd name="f278" fmla="val 11622"/>
                <a:gd name="f279" fmla="val 29448"/>
                <a:gd name="f280" fmla="val 10790"/>
                <a:gd name="f281" fmla="val 29358"/>
                <a:gd name="f282" fmla="val 29313"/>
                <a:gd name="f283" fmla="val 9374"/>
                <a:gd name="f284" fmla="val 29246"/>
                <a:gd name="f285" fmla="val 8879"/>
                <a:gd name="f286" fmla="val 29156"/>
                <a:gd name="f287" fmla="val 8362"/>
                <a:gd name="f288" fmla="val 29043"/>
                <a:gd name="f289" fmla="val 7845"/>
                <a:gd name="f290" fmla="val 28908"/>
                <a:gd name="f291" fmla="val 28751"/>
                <a:gd name="f292" fmla="val 6766"/>
                <a:gd name="f293" fmla="val 28594"/>
                <a:gd name="f294" fmla="val 6227"/>
                <a:gd name="f295" fmla="val 28391"/>
                <a:gd name="f296" fmla="val 5687"/>
                <a:gd name="f297" fmla="val 28167"/>
                <a:gd name="f298" fmla="val 27919"/>
                <a:gd name="f299" fmla="val 4608"/>
                <a:gd name="f300" fmla="val 27650"/>
                <a:gd name="f301" fmla="val 4069"/>
                <a:gd name="f302" fmla="val 27335"/>
                <a:gd name="f303" fmla="val 3552"/>
                <a:gd name="f304" fmla="val 26998"/>
                <a:gd name="f305" fmla="val 3035"/>
                <a:gd name="f306" fmla="val 26638"/>
                <a:gd name="f307" fmla="val 2540"/>
                <a:gd name="f308" fmla="val 26233"/>
                <a:gd name="f309" fmla="val 2068"/>
                <a:gd name="f310" fmla="val 25784"/>
                <a:gd name="f311" fmla="val 1619"/>
                <a:gd name="f312" fmla="val 25312"/>
                <a:gd name="f313" fmla="val 24795"/>
                <a:gd name="f314" fmla="val 764"/>
                <a:gd name="f315" fmla="val 24525"/>
                <a:gd name="f316" fmla="val 562"/>
                <a:gd name="f317" fmla="val 24255"/>
                <a:gd name="f318" fmla="val 24008"/>
                <a:gd name="f319" fmla="val 270"/>
                <a:gd name="f320" fmla="val 23783"/>
                <a:gd name="f321" fmla="val 23536"/>
                <a:gd name="f322" fmla="val 90"/>
                <a:gd name="f323" fmla="val 23311"/>
                <a:gd name="f324" fmla="val 23086"/>
                <a:gd name="f325" fmla="*/ f1 1 45611"/>
                <a:gd name="f326" fmla="*/ f2 1 18860"/>
                <a:gd name="f327" fmla="val f3"/>
                <a:gd name="f328" fmla="val f4"/>
                <a:gd name="f329" fmla="val f5"/>
                <a:gd name="f330" fmla="+- f329 0 f327"/>
                <a:gd name="f331" fmla="+- f328 0 f327"/>
                <a:gd name="f332" fmla="*/ f331 1 45611"/>
                <a:gd name="f333" fmla="*/ f330 1 18860"/>
                <a:gd name="f334" fmla="*/ f327 1 f332"/>
                <a:gd name="f335" fmla="*/ f328 1 f332"/>
                <a:gd name="f336" fmla="*/ f327 1 f333"/>
                <a:gd name="f337" fmla="*/ f329 1 f333"/>
                <a:gd name="f338" fmla="*/ f334 f325 1"/>
                <a:gd name="f339" fmla="*/ f335 f325 1"/>
                <a:gd name="f340" fmla="*/ f337 f326 1"/>
                <a:gd name="f341" fmla="*/ f336 f326 1"/>
              </a:gdLst>
              <a:ahLst/>
              <a:cxnLst>
                <a:cxn ang="3cd4">
                  <a:pos x="hc" y="t"/>
                </a:cxn>
                <a:cxn ang="0">
                  <a:pos x="r" y="vc"/>
                </a:cxn>
                <a:cxn ang="cd4">
                  <a:pos x="hc" y="b"/>
                </a:cxn>
                <a:cxn ang="cd2">
                  <a:pos x="l" y="vc"/>
                </a:cxn>
              </a:cxnLst>
              <a:rect l="f338" t="f341" r="f339" b="f340"/>
              <a:pathLst>
                <a:path w="45611" h="18860">
                  <a:moveTo>
                    <a:pt x="f6" y="f3"/>
                  </a:moveTo>
                  <a:lnTo>
                    <a:pt x="f7" y="f8"/>
                  </a:lnTo>
                  <a:lnTo>
                    <a:pt x="f9" y="f10"/>
                  </a:lnTo>
                  <a:lnTo>
                    <a:pt x="f11" y="f12"/>
                  </a:lnTo>
                  <a:lnTo>
                    <a:pt x="f13" y="f0"/>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35"/>
                  </a:lnTo>
                  <a:lnTo>
                    <a:pt x="f101" y="f102"/>
                  </a:lnTo>
                  <a:lnTo>
                    <a:pt x="f103" y="f104"/>
                  </a:lnTo>
                  <a:lnTo>
                    <a:pt x="f105" y="f104"/>
                  </a:lnTo>
                  <a:lnTo>
                    <a:pt x="f106"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47"/>
                  </a:lnTo>
                  <a:lnTo>
                    <a:pt x="f139" y="f65"/>
                  </a:lnTo>
                  <a:lnTo>
                    <a:pt x="f140" y="f141"/>
                  </a:lnTo>
                  <a:lnTo>
                    <a:pt x="f142" y="f143"/>
                  </a:lnTo>
                  <a:lnTo>
                    <a:pt x="f144" y="f145"/>
                  </a:lnTo>
                  <a:lnTo>
                    <a:pt x="f146" y="f147"/>
                  </a:lnTo>
                  <a:lnTo>
                    <a:pt x="f148" y="f149"/>
                  </a:lnTo>
                  <a:lnTo>
                    <a:pt x="f150" y="f151"/>
                  </a:lnTo>
                  <a:lnTo>
                    <a:pt x="f152" y="f153"/>
                  </a:lnTo>
                  <a:lnTo>
                    <a:pt x="f154" y="f147"/>
                  </a:lnTo>
                  <a:lnTo>
                    <a:pt x="f155" y="f105"/>
                  </a:lnTo>
                  <a:lnTo>
                    <a:pt x="f127" y="f156"/>
                  </a:lnTo>
                  <a:lnTo>
                    <a:pt x="f157" y="f158"/>
                  </a:lnTo>
                  <a:lnTo>
                    <a:pt x="f159" y="f160"/>
                  </a:lnTo>
                  <a:lnTo>
                    <a:pt x="f161" y="f162"/>
                  </a:lnTo>
                  <a:lnTo>
                    <a:pt x="f163" y="f162"/>
                  </a:lnTo>
                  <a:lnTo>
                    <a:pt x="f164" y="f160"/>
                  </a:lnTo>
                  <a:lnTo>
                    <a:pt x="f165" y="f166"/>
                  </a:lnTo>
                  <a:lnTo>
                    <a:pt x="f167" y="f147"/>
                  </a:lnTo>
                  <a:lnTo>
                    <a:pt x="f168" y="f169"/>
                  </a:lnTo>
                  <a:lnTo>
                    <a:pt x="f170" y="f171"/>
                  </a:lnTo>
                  <a:lnTo>
                    <a:pt x="f172" y="f173"/>
                  </a:lnTo>
                  <a:lnTo>
                    <a:pt x="f174" y="f175"/>
                  </a:lnTo>
                  <a:lnTo>
                    <a:pt x="f176" y="f177"/>
                  </a:lnTo>
                  <a:lnTo>
                    <a:pt x="f178" y="f179"/>
                  </a:lnTo>
                  <a:lnTo>
                    <a:pt x="f180" y="f181"/>
                  </a:lnTo>
                  <a:lnTo>
                    <a:pt x="f182" y="f183"/>
                  </a:lnTo>
                  <a:lnTo>
                    <a:pt x="f184" y="f185"/>
                  </a:lnTo>
                  <a:lnTo>
                    <a:pt x="f186" y="f187"/>
                  </a:lnTo>
                  <a:lnTo>
                    <a:pt x="f188" y="f189"/>
                  </a:lnTo>
                  <a:lnTo>
                    <a:pt x="f19" y="f190"/>
                  </a:lnTo>
                  <a:lnTo>
                    <a:pt x="f191" y="f192"/>
                  </a:lnTo>
                  <a:lnTo>
                    <a:pt x="f193" y="f194"/>
                  </a:lnTo>
                  <a:lnTo>
                    <a:pt x="f3" y="f5"/>
                  </a:lnTo>
                  <a:lnTo>
                    <a:pt x="f195" y="f5"/>
                  </a:lnTo>
                  <a:lnTo>
                    <a:pt x="f196" y="f197"/>
                  </a:lnTo>
                  <a:lnTo>
                    <a:pt x="f198" y="f199"/>
                  </a:lnTo>
                  <a:lnTo>
                    <a:pt x="f200" y="f201"/>
                  </a:lnTo>
                  <a:lnTo>
                    <a:pt x="f202" y="f203"/>
                  </a:lnTo>
                  <a:lnTo>
                    <a:pt x="f204" y="f205"/>
                  </a:lnTo>
                  <a:lnTo>
                    <a:pt x="f206" y="f207"/>
                  </a:lnTo>
                  <a:lnTo>
                    <a:pt x="f208" y="f209"/>
                  </a:lnTo>
                  <a:lnTo>
                    <a:pt x="f210" y="f211"/>
                  </a:lnTo>
                  <a:lnTo>
                    <a:pt x="f212" y="f213"/>
                  </a:lnTo>
                  <a:lnTo>
                    <a:pt x="f214" y="f215"/>
                  </a:lnTo>
                  <a:lnTo>
                    <a:pt x="f216" y="f217"/>
                  </a:lnTo>
                  <a:lnTo>
                    <a:pt x="f218" y="f219"/>
                  </a:lnTo>
                  <a:lnTo>
                    <a:pt x="f220" y="f221"/>
                  </a:lnTo>
                  <a:lnTo>
                    <a:pt x="f222" y="f223"/>
                  </a:lnTo>
                  <a:lnTo>
                    <a:pt x="f224" y="f225"/>
                  </a:lnTo>
                  <a:lnTo>
                    <a:pt x="f226" y="f227"/>
                  </a:lnTo>
                  <a:lnTo>
                    <a:pt x="f228" y="f229"/>
                  </a:lnTo>
                  <a:lnTo>
                    <a:pt x="f230" y="f231"/>
                  </a:lnTo>
                  <a:lnTo>
                    <a:pt x="f232" y="f233"/>
                  </a:lnTo>
                  <a:lnTo>
                    <a:pt x="f234" y="f235"/>
                  </a:lnTo>
                  <a:lnTo>
                    <a:pt x="f236" y="f63"/>
                  </a:lnTo>
                  <a:lnTo>
                    <a:pt x="f237" y="f238"/>
                  </a:lnTo>
                  <a:lnTo>
                    <a:pt x="f239" y="f240"/>
                  </a:lnTo>
                  <a:lnTo>
                    <a:pt x="f241" y="f242"/>
                  </a:lnTo>
                  <a:lnTo>
                    <a:pt x="f243" y="f244"/>
                  </a:lnTo>
                  <a:lnTo>
                    <a:pt x="f245" y="f65"/>
                  </a:lnTo>
                  <a:lnTo>
                    <a:pt x="f246" y="f244"/>
                  </a:lnTo>
                  <a:lnTo>
                    <a:pt x="f247" y="f242"/>
                  </a:lnTo>
                  <a:lnTo>
                    <a:pt x="f248" y="f249"/>
                  </a:lnTo>
                  <a:lnTo>
                    <a:pt x="f250" y="f251"/>
                  </a:lnTo>
                  <a:lnTo>
                    <a:pt x="f252" y="f253"/>
                  </a:lnTo>
                  <a:lnTo>
                    <a:pt x="f254" y="f255"/>
                  </a:lnTo>
                  <a:lnTo>
                    <a:pt x="f256" y="f257"/>
                  </a:lnTo>
                  <a:lnTo>
                    <a:pt x="f258" y="f51"/>
                  </a:lnTo>
                  <a:lnTo>
                    <a:pt x="f259" y="f260"/>
                  </a:lnTo>
                  <a:lnTo>
                    <a:pt x="f261" y="f262"/>
                  </a:lnTo>
                  <a:lnTo>
                    <a:pt x="f263" y="f53"/>
                  </a:lnTo>
                  <a:lnTo>
                    <a:pt x="f264" y="f265"/>
                  </a:lnTo>
                  <a:lnTo>
                    <a:pt x="f266" y="f267"/>
                  </a:lnTo>
                  <a:lnTo>
                    <a:pt x="f268" y="f151"/>
                  </a:lnTo>
                  <a:lnTo>
                    <a:pt x="f269" y="f270"/>
                  </a:lnTo>
                  <a:lnTo>
                    <a:pt x="f271" y="f272"/>
                  </a:lnTo>
                  <a:lnTo>
                    <a:pt x="f273" y="f213"/>
                  </a:lnTo>
                  <a:lnTo>
                    <a:pt x="f274" y="f275"/>
                  </a:lnTo>
                  <a:lnTo>
                    <a:pt x="f276" y="f277"/>
                  </a:lnTo>
                  <a:lnTo>
                    <a:pt x="f276" y="f156"/>
                  </a:lnTo>
                  <a:lnTo>
                    <a:pt x="f276" y="f278"/>
                  </a:lnTo>
                  <a:lnTo>
                    <a:pt x="f279" y="f280"/>
                  </a:lnTo>
                  <a:lnTo>
                    <a:pt x="f281" y="f253"/>
                  </a:lnTo>
                  <a:lnTo>
                    <a:pt x="f282" y="f283"/>
                  </a:lnTo>
                  <a:lnTo>
                    <a:pt x="f284" y="f285"/>
                  </a:lnTo>
                  <a:lnTo>
                    <a:pt x="f286" y="f287"/>
                  </a:lnTo>
                  <a:lnTo>
                    <a:pt x="f288" y="f289"/>
                  </a:lnTo>
                  <a:lnTo>
                    <a:pt x="f290" y="f140"/>
                  </a:lnTo>
                  <a:lnTo>
                    <a:pt x="f291" y="f292"/>
                  </a:lnTo>
                  <a:lnTo>
                    <a:pt x="f293" y="f294"/>
                  </a:lnTo>
                  <a:lnTo>
                    <a:pt x="f295" y="f296"/>
                  </a:lnTo>
                  <a:lnTo>
                    <a:pt x="f297" y="f85"/>
                  </a:lnTo>
                  <a:lnTo>
                    <a:pt x="f298" y="f299"/>
                  </a:lnTo>
                  <a:lnTo>
                    <a:pt x="f300" y="f301"/>
                  </a:lnTo>
                  <a:lnTo>
                    <a:pt x="f302" y="f303"/>
                  </a:lnTo>
                  <a:lnTo>
                    <a:pt x="f304" y="f305"/>
                  </a:lnTo>
                  <a:lnTo>
                    <a:pt x="f306" y="f307"/>
                  </a:lnTo>
                  <a:lnTo>
                    <a:pt x="f308" y="f309"/>
                  </a:lnTo>
                  <a:lnTo>
                    <a:pt x="f310" y="f311"/>
                  </a:lnTo>
                  <a:lnTo>
                    <a:pt x="f312" y="f186"/>
                  </a:lnTo>
                  <a:lnTo>
                    <a:pt x="f313" y="f314"/>
                  </a:lnTo>
                  <a:lnTo>
                    <a:pt x="f315" y="f316"/>
                  </a:lnTo>
                  <a:lnTo>
                    <a:pt x="f317" y="f17"/>
                  </a:lnTo>
                  <a:lnTo>
                    <a:pt x="f318" y="f319"/>
                  </a:lnTo>
                  <a:lnTo>
                    <a:pt x="f320" y="f0"/>
                  </a:lnTo>
                  <a:lnTo>
                    <a:pt x="f321" y="f322"/>
                  </a:lnTo>
                  <a:lnTo>
                    <a:pt x="f323" y="f10"/>
                  </a:lnTo>
                  <a:lnTo>
                    <a:pt x="f324" y="f3"/>
                  </a:lnTo>
                  <a:close/>
                </a:path>
              </a:pathLst>
            </a:custGeom>
            <a:solidFill>
              <a:srgbClr val="E5E2C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5" name="Google Shape;51;p15">
              <a:extLst>
                <a:ext uri="{FF2B5EF4-FFF2-40B4-BE49-F238E27FC236}">
                  <a16:creationId xmlns:a16="http://schemas.microsoft.com/office/drawing/2014/main" id="{706E1A13-A861-1114-9A36-A98F8834B511}"/>
                </a:ext>
              </a:extLst>
            </p:cNvPr>
            <p:cNvSpPr/>
            <p:nvPr/>
          </p:nvSpPr>
          <p:spPr>
            <a:xfrm>
              <a:off x="5379012" y="1273649"/>
              <a:ext cx="685571" cy="283299"/>
            </a:xfrm>
            <a:custGeom>
              <a:avLst/>
              <a:gdLst>
                <a:gd name="f0" fmla="val w"/>
                <a:gd name="f1" fmla="val h"/>
                <a:gd name="f2" fmla="val 0"/>
                <a:gd name="f3" fmla="val 36394"/>
                <a:gd name="f4" fmla="val 15039"/>
                <a:gd name="f5" fmla="val 18096"/>
                <a:gd name="f6" fmla="val 17938"/>
                <a:gd name="f7" fmla="val 23"/>
                <a:gd name="f8" fmla="val 17781"/>
                <a:gd name="f9" fmla="val 68"/>
                <a:gd name="f10" fmla="val 17646"/>
                <a:gd name="f11" fmla="val 135"/>
                <a:gd name="f12" fmla="val 17489"/>
                <a:gd name="f13" fmla="val 225"/>
                <a:gd name="f14" fmla="val 17354"/>
                <a:gd name="f15" fmla="val 315"/>
                <a:gd name="f16" fmla="val 17219"/>
                <a:gd name="f17" fmla="val 405"/>
                <a:gd name="f18" fmla="val 17107"/>
                <a:gd name="f19" fmla="val 540"/>
                <a:gd name="f20" fmla="val 16860"/>
                <a:gd name="f21" fmla="val 810"/>
                <a:gd name="f22" fmla="val 16635"/>
                <a:gd name="f23" fmla="val 1124"/>
                <a:gd name="f24" fmla="val 16432"/>
                <a:gd name="f25" fmla="val 1506"/>
                <a:gd name="f26" fmla="val 16253"/>
                <a:gd name="f27" fmla="val 1889"/>
                <a:gd name="f28" fmla="val 16073"/>
                <a:gd name="f29" fmla="val 2316"/>
                <a:gd name="f30" fmla="val 15915"/>
                <a:gd name="f31" fmla="val 2788"/>
                <a:gd name="f32" fmla="val 15781"/>
                <a:gd name="f33" fmla="val 3260"/>
                <a:gd name="f34" fmla="val 15668"/>
                <a:gd name="f35" fmla="val 3754"/>
                <a:gd name="f36" fmla="val 15556"/>
                <a:gd name="f37" fmla="val 4249"/>
                <a:gd name="f38" fmla="val 15443"/>
                <a:gd name="f39" fmla="val 4743"/>
                <a:gd name="f40" fmla="val 15286"/>
                <a:gd name="f41" fmla="val 5755"/>
                <a:gd name="f42" fmla="val 15151"/>
                <a:gd name="f43" fmla="val 6722"/>
                <a:gd name="f44" fmla="val 15084"/>
                <a:gd name="f45" fmla="val 7598"/>
                <a:gd name="f46" fmla="val 15016"/>
                <a:gd name="f47" fmla="val 8363"/>
                <a:gd name="f48" fmla="val 14994"/>
                <a:gd name="f49" fmla="val 8947"/>
                <a:gd name="f50" fmla="val 14971"/>
                <a:gd name="f51" fmla="val 9464"/>
                <a:gd name="f52" fmla="val 14949"/>
                <a:gd name="f53" fmla="val 9262"/>
                <a:gd name="f54" fmla="val 14859"/>
                <a:gd name="f55" fmla="val 8745"/>
                <a:gd name="f56" fmla="val 14769"/>
                <a:gd name="f57" fmla="val 8385"/>
                <a:gd name="f58" fmla="val 14657"/>
                <a:gd name="f59" fmla="val 7958"/>
                <a:gd name="f60" fmla="val 14522"/>
                <a:gd name="f61" fmla="val 7486"/>
                <a:gd name="f62" fmla="val 14319"/>
                <a:gd name="f63" fmla="val 6991"/>
                <a:gd name="f64" fmla="val 14117"/>
                <a:gd name="f65" fmla="val 6474"/>
                <a:gd name="f66" fmla="val 13847"/>
                <a:gd name="f67" fmla="val 5935"/>
                <a:gd name="f68" fmla="val 13510"/>
                <a:gd name="f69" fmla="val 5395"/>
                <a:gd name="f70" fmla="val 13150"/>
                <a:gd name="f71" fmla="val 4856"/>
                <a:gd name="f72" fmla="val 12948"/>
                <a:gd name="f73" fmla="val 4609"/>
                <a:gd name="f74" fmla="val 12723"/>
                <a:gd name="f75" fmla="val 4361"/>
                <a:gd name="f76" fmla="val 12476"/>
                <a:gd name="f77" fmla="val 4092"/>
                <a:gd name="f78" fmla="val 12229"/>
                <a:gd name="f79" fmla="val 3867"/>
                <a:gd name="f80" fmla="val 11959"/>
                <a:gd name="f81" fmla="val 3620"/>
                <a:gd name="f82" fmla="val 11667"/>
                <a:gd name="f83" fmla="val 3417"/>
                <a:gd name="f84" fmla="val 11352"/>
                <a:gd name="f85" fmla="val 3192"/>
                <a:gd name="f86" fmla="val 11037"/>
                <a:gd name="f87" fmla="val 2990"/>
                <a:gd name="f88" fmla="val 10858"/>
                <a:gd name="f89" fmla="val 2923"/>
                <a:gd name="f90" fmla="val 10700"/>
                <a:gd name="f91" fmla="val 2833"/>
                <a:gd name="f92" fmla="val 10543"/>
                <a:gd name="f93" fmla="val 10386"/>
                <a:gd name="f94" fmla="val 2743"/>
                <a:gd name="f95" fmla="val 10228"/>
                <a:gd name="f96" fmla="val 2720"/>
                <a:gd name="f97" fmla="val 9913"/>
                <a:gd name="f98" fmla="val 9756"/>
                <a:gd name="f99" fmla="val 2810"/>
                <a:gd name="f100" fmla="val 9172"/>
                <a:gd name="f101" fmla="val 8902"/>
                <a:gd name="f102" fmla="val 3080"/>
                <a:gd name="f103" fmla="val 8632"/>
                <a:gd name="f104" fmla="val 3282"/>
                <a:gd name="f105" fmla="val 8362"/>
                <a:gd name="f106" fmla="val 3530"/>
                <a:gd name="f107" fmla="val 8115"/>
                <a:gd name="f108" fmla="val 3799"/>
                <a:gd name="f109" fmla="val 7868"/>
                <a:gd name="f110" fmla="val 4114"/>
                <a:gd name="f111" fmla="val 7621"/>
                <a:gd name="f112" fmla="val 4429"/>
                <a:gd name="f113" fmla="val 7396"/>
                <a:gd name="f114" fmla="val 4788"/>
                <a:gd name="f115" fmla="val 7194"/>
                <a:gd name="f116" fmla="val 5148"/>
                <a:gd name="f117" fmla="val 5530"/>
                <a:gd name="f118" fmla="val 6789"/>
                <a:gd name="f119" fmla="val 5912"/>
                <a:gd name="f120" fmla="val 6429"/>
                <a:gd name="f121" fmla="val 6699"/>
                <a:gd name="f122" fmla="val 6115"/>
                <a:gd name="f123" fmla="val 5845"/>
                <a:gd name="f124" fmla="val 8250"/>
                <a:gd name="f125" fmla="val 5620"/>
                <a:gd name="f126" fmla="val 8925"/>
                <a:gd name="f127" fmla="val 5305"/>
                <a:gd name="f128" fmla="val 9959"/>
                <a:gd name="f129" fmla="val 5193"/>
                <a:gd name="f130" fmla="val 10363"/>
                <a:gd name="f131" fmla="val 4946"/>
                <a:gd name="f132" fmla="val 10138"/>
                <a:gd name="f133" fmla="val 4698"/>
                <a:gd name="f134" fmla="val 4451"/>
                <a:gd name="f135" fmla="val 9846"/>
                <a:gd name="f136" fmla="val 4204"/>
                <a:gd name="f137" fmla="val 9801"/>
                <a:gd name="f138" fmla="val 3979"/>
                <a:gd name="f139" fmla="val 9779"/>
                <a:gd name="f140" fmla="val 3732"/>
                <a:gd name="f141" fmla="val 3507"/>
                <a:gd name="f142" fmla="val 9869"/>
                <a:gd name="f143" fmla="val 3035"/>
                <a:gd name="f144" fmla="val 10094"/>
                <a:gd name="f145" fmla="val 10251"/>
                <a:gd name="f146" fmla="val 2608"/>
                <a:gd name="f147" fmla="val 10453"/>
                <a:gd name="f148" fmla="val 2383"/>
                <a:gd name="f149" fmla="val 10678"/>
                <a:gd name="f150" fmla="val 2181"/>
                <a:gd name="f151" fmla="val 10903"/>
                <a:gd name="f152" fmla="val 1978"/>
                <a:gd name="f153" fmla="val 11150"/>
                <a:gd name="f154" fmla="val 1596"/>
                <a:gd name="f155" fmla="val 11712"/>
                <a:gd name="f156" fmla="val 1259"/>
                <a:gd name="f157" fmla="val 12274"/>
                <a:gd name="f158" fmla="val 944"/>
                <a:gd name="f159" fmla="val 12858"/>
                <a:gd name="f160" fmla="val 675"/>
                <a:gd name="f161" fmla="val 13420"/>
                <a:gd name="f162" fmla="val 450"/>
                <a:gd name="f163" fmla="val 13937"/>
                <a:gd name="f164" fmla="val 113"/>
                <a:gd name="f165" fmla="val 14724"/>
                <a:gd name="f166" fmla="val 36326"/>
                <a:gd name="f167" fmla="val 36169"/>
                <a:gd name="f168" fmla="val 14342"/>
                <a:gd name="f169" fmla="val 35877"/>
                <a:gd name="f170" fmla="val 13555"/>
                <a:gd name="f171" fmla="val 35674"/>
                <a:gd name="f172" fmla="val 13083"/>
                <a:gd name="f173" fmla="val 35450"/>
                <a:gd name="f174" fmla="val 12589"/>
                <a:gd name="f175" fmla="val 35180"/>
                <a:gd name="f176" fmla="val 12072"/>
                <a:gd name="f177" fmla="val 34888"/>
                <a:gd name="f178" fmla="val 11532"/>
                <a:gd name="f179" fmla="val 34550"/>
                <a:gd name="f180" fmla="val 10970"/>
                <a:gd name="f181" fmla="val 34191"/>
                <a:gd name="f182" fmla="val 10431"/>
                <a:gd name="f183" fmla="val 33786"/>
                <a:gd name="f184" fmla="val 9891"/>
                <a:gd name="f185" fmla="val 33337"/>
                <a:gd name="f186" fmla="val 9374"/>
                <a:gd name="f187" fmla="val 32842"/>
                <a:gd name="f188" fmla="val 32595"/>
                <a:gd name="f189" fmla="val 8677"/>
                <a:gd name="f190" fmla="val 32325"/>
                <a:gd name="f191" fmla="val 8453"/>
                <a:gd name="f192" fmla="val 31943"/>
                <a:gd name="f193" fmla="val 8183"/>
                <a:gd name="f194" fmla="val 31561"/>
                <a:gd name="f195" fmla="val 31179"/>
                <a:gd name="f196" fmla="val 7778"/>
                <a:gd name="f197" fmla="val 30796"/>
                <a:gd name="f198" fmla="val 7643"/>
                <a:gd name="f199" fmla="val 30392"/>
                <a:gd name="f200" fmla="val 7553"/>
                <a:gd name="f201" fmla="val 30010"/>
                <a:gd name="f202" fmla="val 7508"/>
                <a:gd name="f203" fmla="val 29628"/>
                <a:gd name="f204" fmla="val 29245"/>
                <a:gd name="f205" fmla="val 28863"/>
                <a:gd name="f206" fmla="val 28481"/>
                <a:gd name="f207" fmla="val 28099"/>
                <a:gd name="f208" fmla="val 7733"/>
                <a:gd name="f209" fmla="val 27739"/>
                <a:gd name="f210" fmla="val 27380"/>
                <a:gd name="f211" fmla="val 8003"/>
                <a:gd name="f212" fmla="val 27042"/>
                <a:gd name="f213" fmla="val 8160"/>
                <a:gd name="f214" fmla="val 26705"/>
                <a:gd name="f215" fmla="val 8340"/>
                <a:gd name="f216" fmla="val 26368"/>
                <a:gd name="f217" fmla="val 8520"/>
                <a:gd name="f218" fmla="val 25761"/>
                <a:gd name="f219" fmla="val 25199"/>
                <a:gd name="f220" fmla="val 9352"/>
                <a:gd name="f221" fmla="val 24705"/>
                <a:gd name="f222" fmla="val 24278"/>
                <a:gd name="f223" fmla="val 23940"/>
                <a:gd name="f224" fmla="val 10476"/>
                <a:gd name="f225" fmla="val 23671"/>
                <a:gd name="f226" fmla="val 10745"/>
                <a:gd name="f227" fmla="val 23468"/>
                <a:gd name="f228" fmla="val 10993"/>
                <a:gd name="f229" fmla="val 23491"/>
                <a:gd name="f230" fmla="val 23513"/>
                <a:gd name="f231" fmla="val 10318"/>
                <a:gd name="f232" fmla="val 23536"/>
                <a:gd name="f233" fmla="val 8610"/>
                <a:gd name="f234" fmla="val 23446"/>
                <a:gd name="f235" fmla="val 23333"/>
                <a:gd name="f236" fmla="val 7081"/>
                <a:gd name="f237" fmla="val 23176"/>
                <a:gd name="f238" fmla="val 6250"/>
                <a:gd name="f239" fmla="val 23064"/>
                <a:gd name="f240" fmla="val 5822"/>
                <a:gd name="f241" fmla="val 22951"/>
                <a:gd name="f242" fmla="val 22816"/>
                <a:gd name="f243" fmla="val 22659"/>
                <a:gd name="f244" fmla="val 4519"/>
                <a:gd name="f245" fmla="val 22479"/>
                <a:gd name="f246" fmla="val 22277"/>
                <a:gd name="f247" fmla="val 3664"/>
                <a:gd name="f248" fmla="val 22052"/>
                <a:gd name="f249" fmla="val 3237"/>
                <a:gd name="f250" fmla="val 21805"/>
                <a:gd name="f251" fmla="val 21535"/>
                <a:gd name="f252" fmla="val 2406"/>
                <a:gd name="f253" fmla="val 21243"/>
                <a:gd name="f254" fmla="val 2024"/>
                <a:gd name="f255" fmla="val 20928"/>
                <a:gd name="f256" fmla="val 1641"/>
                <a:gd name="f257" fmla="val 20569"/>
                <a:gd name="f258" fmla="val 1282"/>
                <a:gd name="f259" fmla="val 20186"/>
                <a:gd name="f260" fmla="val 922"/>
                <a:gd name="f261" fmla="val 19782"/>
                <a:gd name="f262" fmla="val 585"/>
                <a:gd name="f263" fmla="val 19579"/>
                <a:gd name="f264" fmla="val 19355"/>
                <a:gd name="f265" fmla="val 19175"/>
                <a:gd name="f266" fmla="val 203"/>
                <a:gd name="f267" fmla="val 18973"/>
                <a:gd name="f268" fmla="val 18793"/>
                <a:gd name="f269" fmla="val 18613"/>
                <a:gd name="f270" fmla="val 18433"/>
                <a:gd name="f271" fmla="*/ f0 1 36394"/>
                <a:gd name="f272" fmla="*/ f1 1 15039"/>
                <a:gd name="f273" fmla="val f2"/>
                <a:gd name="f274" fmla="val f3"/>
                <a:gd name="f275" fmla="val f4"/>
                <a:gd name="f276" fmla="+- f275 0 f273"/>
                <a:gd name="f277" fmla="+- f274 0 f273"/>
                <a:gd name="f278" fmla="*/ f277 1 36394"/>
                <a:gd name="f279" fmla="*/ f276 1 15039"/>
                <a:gd name="f280" fmla="*/ f273 1 f278"/>
                <a:gd name="f281" fmla="*/ f274 1 f278"/>
                <a:gd name="f282" fmla="*/ f273 1 f279"/>
                <a:gd name="f283" fmla="*/ f275 1 f279"/>
                <a:gd name="f284" fmla="*/ f280 f271 1"/>
                <a:gd name="f285" fmla="*/ f281 f271 1"/>
                <a:gd name="f286" fmla="*/ f283 f272 1"/>
                <a:gd name="f287" fmla="*/ f282 f272 1"/>
              </a:gdLst>
              <a:ahLst/>
              <a:cxnLst>
                <a:cxn ang="3cd4">
                  <a:pos x="hc" y="t"/>
                </a:cxn>
                <a:cxn ang="0">
                  <a:pos x="r" y="vc"/>
                </a:cxn>
                <a:cxn ang="cd4">
                  <a:pos x="hc" y="b"/>
                </a:cxn>
                <a:cxn ang="cd2">
                  <a:pos x="l" y="vc"/>
                </a:cxn>
              </a:cxnLst>
              <a:rect l="f284" t="f287" r="f285" b="f286"/>
              <a:pathLst>
                <a:path w="36394" h="15039">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31"/>
                  </a:lnTo>
                  <a:lnTo>
                    <a:pt x="f93" y="f94"/>
                  </a:lnTo>
                  <a:lnTo>
                    <a:pt x="f95" y="f96"/>
                  </a:lnTo>
                  <a:lnTo>
                    <a:pt x="f97" y="f96"/>
                  </a:lnTo>
                  <a:lnTo>
                    <a:pt x="f98" y="f94"/>
                  </a:lnTo>
                  <a:lnTo>
                    <a:pt x="f51" y="f99"/>
                  </a:lnTo>
                  <a:lnTo>
                    <a:pt x="f100" y="f89"/>
                  </a:lnTo>
                  <a:lnTo>
                    <a:pt x="f101" y="f102"/>
                  </a:lnTo>
                  <a:lnTo>
                    <a:pt x="f103" y="f104"/>
                  </a:lnTo>
                  <a:lnTo>
                    <a:pt x="f105" y="f106"/>
                  </a:lnTo>
                  <a:lnTo>
                    <a:pt x="f107" y="f108"/>
                  </a:lnTo>
                  <a:lnTo>
                    <a:pt x="f109" y="f110"/>
                  </a:lnTo>
                  <a:lnTo>
                    <a:pt x="f111" y="f112"/>
                  </a:lnTo>
                  <a:lnTo>
                    <a:pt x="f113" y="f114"/>
                  </a:lnTo>
                  <a:lnTo>
                    <a:pt x="f115" y="f116"/>
                  </a:lnTo>
                  <a:lnTo>
                    <a:pt x="f63" y="f117"/>
                  </a:lnTo>
                  <a:lnTo>
                    <a:pt x="f118" y="f119"/>
                  </a:lnTo>
                  <a:lnTo>
                    <a:pt x="f120" y="f121"/>
                  </a:lnTo>
                  <a:lnTo>
                    <a:pt x="f122" y="f61"/>
                  </a:lnTo>
                  <a:lnTo>
                    <a:pt x="f123" y="f124"/>
                  </a:lnTo>
                  <a:lnTo>
                    <a:pt x="f125" y="f126"/>
                  </a:lnTo>
                  <a:lnTo>
                    <a:pt x="f127" y="f128"/>
                  </a:lnTo>
                  <a:lnTo>
                    <a:pt x="f129" y="f130"/>
                  </a:lnTo>
                  <a:lnTo>
                    <a:pt x="f131" y="f132"/>
                  </a:lnTo>
                  <a:lnTo>
                    <a:pt x="f133" y="f128"/>
                  </a:lnTo>
                  <a:lnTo>
                    <a:pt x="f134" y="f135"/>
                  </a:lnTo>
                  <a:lnTo>
                    <a:pt x="f136" y="f137"/>
                  </a:lnTo>
                  <a:lnTo>
                    <a:pt x="f138" y="f139"/>
                  </a:lnTo>
                  <a:lnTo>
                    <a:pt x="f140" y="f137"/>
                  </a:lnTo>
                  <a:lnTo>
                    <a:pt x="f141" y="f142"/>
                  </a:lnTo>
                  <a:lnTo>
                    <a:pt x="f33" y="f128"/>
                  </a:lnTo>
                  <a:lnTo>
                    <a:pt x="f143" y="f144"/>
                  </a:lnTo>
                  <a:lnTo>
                    <a:pt x="f99" y="f145"/>
                  </a:lnTo>
                  <a:lnTo>
                    <a:pt x="f146" y="f147"/>
                  </a:lnTo>
                  <a:lnTo>
                    <a:pt x="f148" y="f149"/>
                  </a:lnTo>
                  <a:lnTo>
                    <a:pt x="f150" y="f151"/>
                  </a:lnTo>
                  <a:lnTo>
                    <a:pt x="f152" y="f153"/>
                  </a:lnTo>
                  <a:lnTo>
                    <a:pt x="f154" y="f155"/>
                  </a:lnTo>
                  <a:lnTo>
                    <a:pt x="f156" y="f157"/>
                  </a:lnTo>
                  <a:lnTo>
                    <a:pt x="f158" y="f159"/>
                  </a:lnTo>
                  <a:lnTo>
                    <a:pt x="f160" y="f161"/>
                  </a:lnTo>
                  <a:lnTo>
                    <a:pt x="f162" y="f163"/>
                  </a:lnTo>
                  <a:lnTo>
                    <a:pt x="f164" y="f165"/>
                  </a:lnTo>
                  <a:lnTo>
                    <a:pt x="f2" y="f4"/>
                  </a:lnTo>
                  <a:lnTo>
                    <a:pt x="f3" y="f4"/>
                  </a:lnTo>
                  <a:lnTo>
                    <a:pt x="f166" y="f54"/>
                  </a:lnTo>
                  <a:lnTo>
                    <a:pt x="f167" y="f168"/>
                  </a:lnTo>
                  <a:lnTo>
                    <a:pt x="f169" y="f170"/>
                  </a:lnTo>
                  <a:lnTo>
                    <a:pt x="f171" y="f172"/>
                  </a:lnTo>
                  <a:lnTo>
                    <a:pt x="f173" y="f174"/>
                  </a:lnTo>
                  <a:lnTo>
                    <a:pt x="f175" y="f176"/>
                  </a:lnTo>
                  <a:lnTo>
                    <a:pt x="f177" y="f178"/>
                  </a:lnTo>
                  <a:lnTo>
                    <a:pt x="f179" y="f180"/>
                  </a:lnTo>
                  <a:lnTo>
                    <a:pt x="f181" y="f182"/>
                  </a:lnTo>
                  <a:lnTo>
                    <a:pt x="f183" y="f184"/>
                  </a:lnTo>
                  <a:lnTo>
                    <a:pt x="f185" y="f186"/>
                  </a:lnTo>
                  <a:lnTo>
                    <a:pt x="f187" y="f101"/>
                  </a:lnTo>
                  <a:lnTo>
                    <a:pt x="f188" y="f189"/>
                  </a:lnTo>
                  <a:lnTo>
                    <a:pt x="f190" y="f191"/>
                  </a:lnTo>
                  <a:lnTo>
                    <a:pt x="f192" y="f193"/>
                  </a:lnTo>
                  <a:lnTo>
                    <a:pt x="f194" y="f59"/>
                  </a:lnTo>
                  <a:lnTo>
                    <a:pt x="f195" y="f196"/>
                  </a:lnTo>
                  <a:lnTo>
                    <a:pt x="f197" y="f198"/>
                  </a:lnTo>
                  <a:lnTo>
                    <a:pt x="f199" y="f200"/>
                  </a:lnTo>
                  <a:lnTo>
                    <a:pt x="f201" y="f202"/>
                  </a:lnTo>
                  <a:lnTo>
                    <a:pt x="f203" y="f61"/>
                  </a:lnTo>
                  <a:lnTo>
                    <a:pt x="f204" y="f202"/>
                  </a:lnTo>
                  <a:lnTo>
                    <a:pt x="f205" y="f200"/>
                  </a:lnTo>
                  <a:lnTo>
                    <a:pt x="f206" y="f198"/>
                  </a:lnTo>
                  <a:lnTo>
                    <a:pt x="f207" y="f208"/>
                  </a:lnTo>
                  <a:lnTo>
                    <a:pt x="f209" y="f109"/>
                  </a:lnTo>
                  <a:lnTo>
                    <a:pt x="f210" y="f211"/>
                  </a:lnTo>
                  <a:lnTo>
                    <a:pt x="f212" y="f213"/>
                  </a:lnTo>
                  <a:lnTo>
                    <a:pt x="f214" y="f215"/>
                  </a:lnTo>
                  <a:lnTo>
                    <a:pt x="f216" y="f217"/>
                  </a:lnTo>
                  <a:lnTo>
                    <a:pt x="f218" y="f126"/>
                  </a:lnTo>
                  <a:lnTo>
                    <a:pt x="f219" y="f220"/>
                  </a:lnTo>
                  <a:lnTo>
                    <a:pt x="f221" y="f98"/>
                  </a:lnTo>
                  <a:lnTo>
                    <a:pt x="f222" y="f132"/>
                  </a:lnTo>
                  <a:lnTo>
                    <a:pt x="f223" y="f224"/>
                  </a:lnTo>
                  <a:lnTo>
                    <a:pt x="f225" y="f226"/>
                  </a:lnTo>
                  <a:lnTo>
                    <a:pt x="f227" y="f228"/>
                  </a:lnTo>
                  <a:lnTo>
                    <a:pt x="f229" y="f149"/>
                  </a:lnTo>
                  <a:lnTo>
                    <a:pt x="f230" y="f231"/>
                  </a:lnTo>
                  <a:lnTo>
                    <a:pt x="f232" y="f135"/>
                  </a:lnTo>
                  <a:lnTo>
                    <a:pt x="f230" y="f53"/>
                  </a:lnTo>
                  <a:lnTo>
                    <a:pt x="f229" y="f233"/>
                  </a:lnTo>
                  <a:lnTo>
                    <a:pt x="f234" y="f109"/>
                  </a:lnTo>
                  <a:lnTo>
                    <a:pt x="f235" y="f236"/>
                  </a:lnTo>
                  <a:lnTo>
                    <a:pt x="f237" y="f238"/>
                  </a:lnTo>
                  <a:lnTo>
                    <a:pt x="f239" y="f240"/>
                  </a:lnTo>
                  <a:lnTo>
                    <a:pt x="f241" y="f69"/>
                  </a:lnTo>
                  <a:lnTo>
                    <a:pt x="f242" y="f131"/>
                  </a:lnTo>
                  <a:lnTo>
                    <a:pt x="f243" y="f244"/>
                  </a:lnTo>
                  <a:lnTo>
                    <a:pt x="f245" y="f77"/>
                  </a:lnTo>
                  <a:lnTo>
                    <a:pt x="f246" y="f247"/>
                  </a:lnTo>
                  <a:lnTo>
                    <a:pt x="f248" y="f249"/>
                  </a:lnTo>
                  <a:lnTo>
                    <a:pt x="f250" y="f91"/>
                  </a:lnTo>
                  <a:lnTo>
                    <a:pt x="f251" y="f252"/>
                  </a:lnTo>
                  <a:lnTo>
                    <a:pt x="f253" y="f254"/>
                  </a:lnTo>
                  <a:lnTo>
                    <a:pt x="f255" y="f256"/>
                  </a:lnTo>
                  <a:lnTo>
                    <a:pt x="f257" y="f258"/>
                  </a:lnTo>
                  <a:lnTo>
                    <a:pt x="f259" y="f260"/>
                  </a:lnTo>
                  <a:lnTo>
                    <a:pt x="f261" y="f262"/>
                  </a:lnTo>
                  <a:lnTo>
                    <a:pt x="f263" y="f162"/>
                  </a:lnTo>
                  <a:lnTo>
                    <a:pt x="f264" y="f15"/>
                  </a:lnTo>
                  <a:lnTo>
                    <a:pt x="f265" y="f266"/>
                  </a:lnTo>
                  <a:lnTo>
                    <a:pt x="f267" y="f11"/>
                  </a:lnTo>
                  <a:lnTo>
                    <a:pt x="f268" y="f9"/>
                  </a:lnTo>
                  <a:lnTo>
                    <a:pt x="f269" y="f7"/>
                  </a:lnTo>
                  <a:lnTo>
                    <a:pt x="f270" y="f2"/>
                  </a:lnTo>
                  <a:close/>
                </a:path>
              </a:pathLst>
            </a:custGeom>
            <a:solidFill>
              <a:srgbClr val="E5E2C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6" name="Google Shape;52;p15">
              <a:extLst>
                <a:ext uri="{FF2B5EF4-FFF2-40B4-BE49-F238E27FC236}">
                  <a16:creationId xmlns:a16="http://schemas.microsoft.com/office/drawing/2014/main" id="{9ED2CE23-9D77-9C72-BB62-DB702F03A23A}"/>
                </a:ext>
              </a:extLst>
            </p:cNvPr>
            <p:cNvSpPr/>
            <p:nvPr/>
          </p:nvSpPr>
          <p:spPr>
            <a:xfrm>
              <a:off x="6639613" y="1827940"/>
              <a:ext cx="507309" cy="1478703"/>
            </a:xfrm>
            <a:custGeom>
              <a:avLst/>
              <a:gdLst>
                <a:gd name="f0" fmla="val 180"/>
                <a:gd name="f1" fmla="val w"/>
                <a:gd name="f2" fmla="val h"/>
                <a:gd name="f3" fmla="val 0"/>
                <a:gd name="f4" fmla="val 26931"/>
                <a:gd name="f5" fmla="val 78498"/>
                <a:gd name="f6" fmla="val 10790"/>
                <a:gd name="f7" fmla="val 1"/>
                <a:gd name="f8" fmla="val 10520"/>
                <a:gd name="f9" fmla="val 23"/>
                <a:gd name="f10" fmla="val 10026"/>
                <a:gd name="f11" fmla="val 113"/>
                <a:gd name="f12" fmla="val 9554"/>
                <a:gd name="f13" fmla="val 248"/>
                <a:gd name="f14" fmla="val 9082"/>
                <a:gd name="f15" fmla="val 405"/>
                <a:gd name="f16" fmla="val 8632"/>
                <a:gd name="f17" fmla="val 630"/>
                <a:gd name="f18" fmla="val 8205"/>
                <a:gd name="f19" fmla="val 900"/>
                <a:gd name="f20" fmla="val 7800"/>
                <a:gd name="f21" fmla="val 1192"/>
                <a:gd name="f22" fmla="val 7396"/>
                <a:gd name="f23" fmla="val 1529"/>
                <a:gd name="f24" fmla="val 7014"/>
                <a:gd name="f25" fmla="val 1911"/>
                <a:gd name="f26" fmla="val 6654"/>
                <a:gd name="f27" fmla="val 2293"/>
                <a:gd name="f28" fmla="val 6317"/>
                <a:gd name="f29" fmla="val 2720"/>
                <a:gd name="f30" fmla="val 5980"/>
                <a:gd name="f31" fmla="val 3170"/>
                <a:gd name="f32" fmla="val 5665"/>
                <a:gd name="f33" fmla="val 3642"/>
                <a:gd name="f34" fmla="val 5373"/>
                <a:gd name="f35" fmla="val 4137"/>
                <a:gd name="f36" fmla="val 5103"/>
                <a:gd name="f37" fmla="val 4631"/>
                <a:gd name="f38" fmla="val 4833"/>
                <a:gd name="f39" fmla="val 5148"/>
                <a:gd name="f40" fmla="val 4563"/>
                <a:gd name="f41" fmla="val 4339"/>
                <a:gd name="f42" fmla="val 6205"/>
                <a:gd name="f43" fmla="val 4114"/>
                <a:gd name="f44" fmla="val 6744"/>
                <a:gd name="f45" fmla="val 3687"/>
                <a:gd name="f46" fmla="val 7846"/>
                <a:gd name="f47" fmla="val 3327"/>
                <a:gd name="f48" fmla="val 8902"/>
                <a:gd name="f49" fmla="val 3012"/>
                <a:gd name="f50" fmla="val 9959"/>
                <a:gd name="f51" fmla="val 10925"/>
                <a:gd name="f52" fmla="val 2495"/>
                <a:gd name="f53" fmla="val 11847"/>
                <a:gd name="f54" fmla="val 2316"/>
                <a:gd name="f55" fmla="val 12634"/>
                <a:gd name="f56" fmla="val 14432"/>
                <a:gd name="f57" fmla="val 1574"/>
                <a:gd name="f58" fmla="val 16253"/>
                <a:gd name="f59" fmla="val 1259"/>
                <a:gd name="f60" fmla="val 18074"/>
                <a:gd name="f61" fmla="val 989"/>
                <a:gd name="f62" fmla="val 19917"/>
                <a:gd name="f63" fmla="val 765"/>
                <a:gd name="f64" fmla="val 21760"/>
                <a:gd name="f65" fmla="val 562"/>
                <a:gd name="f66" fmla="val 23626"/>
                <a:gd name="f67" fmla="val 25492"/>
                <a:gd name="f68" fmla="val 270"/>
                <a:gd name="f69" fmla="val 27380"/>
                <a:gd name="f70" fmla="val 29246"/>
                <a:gd name="f71" fmla="val 90"/>
                <a:gd name="f72" fmla="val 31134"/>
                <a:gd name="f73" fmla="val 45"/>
                <a:gd name="f74" fmla="val 33000"/>
                <a:gd name="f75" fmla="val 34888"/>
                <a:gd name="f76" fmla="val 36754"/>
                <a:gd name="f77" fmla="val 38597"/>
                <a:gd name="f78" fmla="val 40440"/>
                <a:gd name="f79" fmla="val 42261"/>
                <a:gd name="f80" fmla="val 158"/>
                <a:gd name="f81" fmla="val 44262"/>
                <a:gd name="f82" fmla="val 292"/>
                <a:gd name="f83" fmla="val 46262"/>
                <a:gd name="f84" fmla="val 450"/>
                <a:gd name="f85" fmla="val 48241"/>
                <a:gd name="f86" fmla="val 652"/>
                <a:gd name="f87" fmla="val 50241"/>
                <a:gd name="f88" fmla="val 877"/>
                <a:gd name="f89" fmla="val 52219"/>
                <a:gd name="f90" fmla="val 1147"/>
                <a:gd name="f91" fmla="val 54198"/>
                <a:gd name="f92" fmla="val 1416"/>
                <a:gd name="f93" fmla="val 56176"/>
                <a:gd name="f94" fmla="val 1731"/>
                <a:gd name="f95" fmla="val 58154"/>
                <a:gd name="f96" fmla="val 61930"/>
                <a:gd name="f97" fmla="val 2608"/>
                <a:gd name="f98" fmla="val 63819"/>
                <a:gd name="f99" fmla="val 2945"/>
                <a:gd name="f100" fmla="val 65729"/>
                <a:gd name="f101" fmla="val 3282"/>
                <a:gd name="f102" fmla="val 67618"/>
                <a:gd name="f103" fmla="val 69483"/>
                <a:gd name="f104" fmla="val 3912"/>
                <a:gd name="f105" fmla="val 70405"/>
                <a:gd name="f106" fmla="val 4136"/>
                <a:gd name="f107" fmla="val 71349"/>
                <a:gd name="f108" fmla="val 4384"/>
                <a:gd name="f109" fmla="val 72271"/>
                <a:gd name="f110" fmla="val 4653"/>
                <a:gd name="f111" fmla="val 73192"/>
                <a:gd name="f112" fmla="val 4811"/>
                <a:gd name="f113" fmla="val 73664"/>
                <a:gd name="f114" fmla="val 4968"/>
                <a:gd name="f115" fmla="val 74137"/>
                <a:gd name="f116" fmla="val 5305"/>
                <a:gd name="f117" fmla="val 75036"/>
                <a:gd name="f118" fmla="val 5687"/>
                <a:gd name="f119" fmla="val 75845"/>
                <a:gd name="f120" fmla="val 6047"/>
                <a:gd name="f121" fmla="val 76564"/>
                <a:gd name="f122" fmla="val 6429"/>
                <a:gd name="f123" fmla="val 77194"/>
                <a:gd name="f124" fmla="val 6609"/>
                <a:gd name="f125" fmla="val 77463"/>
                <a:gd name="f126" fmla="val 6789"/>
                <a:gd name="f127" fmla="val 77688"/>
                <a:gd name="f128" fmla="val 6969"/>
                <a:gd name="f129" fmla="val 77891"/>
                <a:gd name="f130" fmla="val 7126"/>
                <a:gd name="f131" fmla="val 78070"/>
                <a:gd name="f132" fmla="val 7283"/>
                <a:gd name="f133" fmla="val 78183"/>
                <a:gd name="f134" fmla="val 7418"/>
                <a:gd name="f135" fmla="val 78295"/>
                <a:gd name="f136" fmla="val 7531"/>
                <a:gd name="f137" fmla="val 78340"/>
                <a:gd name="f138" fmla="val 7666"/>
                <a:gd name="f139" fmla="val 78385"/>
                <a:gd name="f140" fmla="val 8025"/>
                <a:gd name="f141" fmla="val 78453"/>
                <a:gd name="f142" fmla="val 8452"/>
                <a:gd name="f143" fmla="val 78497"/>
                <a:gd name="f144" fmla="val 8969"/>
                <a:gd name="f145" fmla="val 78475"/>
                <a:gd name="f146" fmla="val 10183"/>
                <a:gd name="f147" fmla="val 78408"/>
                <a:gd name="f148" fmla="val 10880"/>
                <a:gd name="f149" fmla="val 11644"/>
                <a:gd name="f150" fmla="val 78228"/>
                <a:gd name="f151" fmla="val 12431"/>
                <a:gd name="f152" fmla="val 13240"/>
                <a:gd name="f153" fmla="val 77913"/>
                <a:gd name="f154" fmla="val 14117"/>
                <a:gd name="f155" fmla="val 77711"/>
                <a:gd name="f156" fmla="val 14994"/>
                <a:gd name="f157" fmla="val 77508"/>
                <a:gd name="f158" fmla="val 15870"/>
                <a:gd name="f159" fmla="val 77261"/>
                <a:gd name="f160" fmla="val 16792"/>
                <a:gd name="f161" fmla="val 77014"/>
                <a:gd name="f162" fmla="val 17691"/>
                <a:gd name="f163" fmla="val 76722"/>
                <a:gd name="f164" fmla="val 18590"/>
                <a:gd name="f165" fmla="val 76429"/>
                <a:gd name="f166" fmla="val 19467"/>
                <a:gd name="f167" fmla="val 76092"/>
                <a:gd name="f168" fmla="val 20344"/>
                <a:gd name="f169" fmla="val 75755"/>
                <a:gd name="f170" fmla="val 21198"/>
                <a:gd name="f171" fmla="val 75418"/>
                <a:gd name="f172" fmla="val 22007"/>
                <a:gd name="f173" fmla="val 22771"/>
                <a:gd name="f174" fmla="val 74654"/>
                <a:gd name="f175" fmla="val 23513"/>
                <a:gd name="f176" fmla="val 74249"/>
                <a:gd name="f177" fmla="val 24188"/>
                <a:gd name="f178" fmla="val 73844"/>
                <a:gd name="f179" fmla="val 24817"/>
                <a:gd name="f180" fmla="val 73417"/>
                <a:gd name="f181" fmla="val 25357"/>
                <a:gd name="f182" fmla="val 72990"/>
                <a:gd name="f183" fmla="val 25604"/>
                <a:gd name="f184" fmla="val 72765"/>
                <a:gd name="f185" fmla="val 25851"/>
                <a:gd name="f186" fmla="val 72541"/>
                <a:gd name="f187" fmla="val 26053"/>
                <a:gd name="f188" fmla="val 72316"/>
                <a:gd name="f189" fmla="val 26256"/>
                <a:gd name="f190" fmla="val 72091"/>
                <a:gd name="f191" fmla="val 26413"/>
                <a:gd name="f192" fmla="val 71866"/>
                <a:gd name="f193" fmla="val 26570"/>
                <a:gd name="f194" fmla="val 71641"/>
                <a:gd name="f195" fmla="val 26683"/>
                <a:gd name="f196" fmla="val 71417"/>
                <a:gd name="f197" fmla="val 26795"/>
                <a:gd name="f198" fmla="val 71169"/>
                <a:gd name="f199" fmla="val 26863"/>
                <a:gd name="f200" fmla="val 70945"/>
                <a:gd name="f201" fmla="val 26908"/>
                <a:gd name="f202" fmla="val 70697"/>
                <a:gd name="f203" fmla="val 26930"/>
                <a:gd name="f204" fmla="val 70472"/>
                <a:gd name="f205" fmla="val 70225"/>
                <a:gd name="f206" fmla="val 69978"/>
                <a:gd name="f207" fmla="val 26840"/>
                <a:gd name="f208" fmla="val 69753"/>
                <a:gd name="f209" fmla="val 26323"/>
                <a:gd name="f210" fmla="val 68090"/>
                <a:gd name="f211" fmla="val 25874"/>
                <a:gd name="f212" fmla="val 66449"/>
                <a:gd name="f213" fmla="val 25446"/>
                <a:gd name="f214" fmla="val 64785"/>
                <a:gd name="f215" fmla="val 25064"/>
                <a:gd name="f216" fmla="val 63144"/>
                <a:gd name="f217" fmla="val 24705"/>
                <a:gd name="f218" fmla="val 61481"/>
                <a:gd name="f219" fmla="val 24412"/>
                <a:gd name="f220" fmla="val 59840"/>
                <a:gd name="f221" fmla="val 24143"/>
                <a:gd name="f222" fmla="val 58176"/>
                <a:gd name="f223" fmla="val 23895"/>
                <a:gd name="f224" fmla="val 56513"/>
                <a:gd name="f225" fmla="val 23693"/>
                <a:gd name="f226" fmla="val 54849"/>
                <a:gd name="f227" fmla="val 53186"/>
                <a:gd name="f228" fmla="val 23378"/>
                <a:gd name="f229" fmla="val 51500"/>
                <a:gd name="f230" fmla="val 23244"/>
                <a:gd name="f231" fmla="val 49814"/>
                <a:gd name="f232" fmla="val 23154"/>
                <a:gd name="f233" fmla="val 48128"/>
                <a:gd name="f234" fmla="val 23086"/>
                <a:gd name="f235" fmla="val 46420"/>
                <a:gd name="f236" fmla="val 23041"/>
                <a:gd name="f237" fmla="val 44711"/>
                <a:gd name="f238" fmla="val 23019"/>
                <a:gd name="f239" fmla="val 42981"/>
                <a:gd name="f240" fmla="val 22996"/>
                <a:gd name="f241" fmla="val 41991"/>
                <a:gd name="f242" fmla="val 22951"/>
                <a:gd name="f243" fmla="val 40710"/>
                <a:gd name="f244" fmla="val 22749"/>
                <a:gd name="f245" fmla="val 37518"/>
                <a:gd name="f246" fmla="val 22479"/>
                <a:gd name="f247" fmla="val 33697"/>
                <a:gd name="f248" fmla="val 22142"/>
                <a:gd name="f249" fmla="val 29561"/>
                <a:gd name="f250" fmla="val 21782"/>
                <a:gd name="f251" fmla="val 25447"/>
                <a:gd name="f252" fmla="val 21400"/>
                <a:gd name="f253" fmla="val 21648"/>
                <a:gd name="f254" fmla="val 21063"/>
                <a:gd name="f255" fmla="val 18456"/>
                <a:gd name="f256" fmla="val 20928"/>
                <a:gd name="f257" fmla="val 17219"/>
                <a:gd name="f258" fmla="val 20793"/>
                <a:gd name="f259" fmla="val 16230"/>
                <a:gd name="f260" fmla="val 20636"/>
                <a:gd name="f261" fmla="val 15151"/>
                <a:gd name="f262" fmla="val 20434"/>
                <a:gd name="f263" fmla="val 14005"/>
                <a:gd name="f264" fmla="val 20209"/>
                <a:gd name="f265" fmla="val 12769"/>
                <a:gd name="f266" fmla="val 19939"/>
                <a:gd name="f267" fmla="val 11487"/>
                <a:gd name="f268" fmla="val 19624"/>
                <a:gd name="f269" fmla="val 10184"/>
                <a:gd name="f270" fmla="val 19445"/>
                <a:gd name="f271" fmla="val 9509"/>
                <a:gd name="f272" fmla="val 19265"/>
                <a:gd name="f273" fmla="val 8857"/>
                <a:gd name="f274" fmla="val 19062"/>
                <a:gd name="f275" fmla="val 18838"/>
                <a:gd name="f276" fmla="val 7553"/>
                <a:gd name="f277" fmla="val 18613"/>
                <a:gd name="f278" fmla="val 6924"/>
                <a:gd name="f279" fmla="val 18366"/>
                <a:gd name="f280" fmla="val 6295"/>
                <a:gd name="f281" fmla="val 18096"/>
                <a:gd name="f282" fmla="val 5688"/>
                <a:gd name="f283" fmla="val 17804"/>
                <a:gd name="f284" fmla="val 17511"/>
                <a:gd name="f285" fmla="val 4519"/>
                <a:gd name="f286" fmla="val 17197"/>
                <a:gd name="f287" fmla="val 3979"/>
                <a:gd name="f288" fmla="val 16860"/>
                <a:gd name="f289" fmla="val 3440"/>
                <a:gd name="f290" fmla="val 16500"/>
                <a:gd name="f291" fmla="val 16095"/>
                <a:gd name="f292" fmla="val 2473"/>
                <a:gd name="f293" fmla="val 15691"/>
                <a:gd name="f294" fmla="val 2046"/>
                <a:gd name="f295" fmla="val 15264"/>
                <a:gd name="f296" fmla="val 1641"/>
                <a:gd name="f297" fmla="val 14814"/>
                <a:gd name="f298" fmla="val 14342"/>
                <a:gd name="f299" fmla="val 945"/>
                <a:gd name="f300" fmla="val 13847"/>
                <a:gd name="f301" fmla="val 13330"/>
                <a:gd name="f302" fmla="val 428"/>
                <a:gd name="f303" fmla="val 13061"/>
                <a:gd name="f304" fmla="val 315"/>
                <a:gd name="f305" fmla="val 12768"/>
                <a:gd name="f306" fmla="val 225"/>
                <a:gd name="f307" fmla="val 12499"/>
                <a:gd name="f308" fmla="val 12206"/>
                <a:gd name="f309" fmla="val 11892"/>
                <a:gd name="f310" fmla="val 11599"/>
                <a:gd name="f311" fmla="val 11330"/>
                <a:gd name="f312" fmla="*/ f1 1 26931"/>
                <a:gd name="f313" fmla="*/ f2 1 78498"/>
                <a:gd name="f314" fmla="val f3"/>
                <a:gd name="f315" fmla="val f4"/>
                <a:gd name="f316" fmla="val f5"/>
                <a:gd name="f317" fmla="+- f316 0 f314"/>
                <a:gd name="f318" fmla="+- f315 0 f314"/>
                <a:gd name="f319" fmla="*/ f318 1 26931"/>
                <a:gd name="f320" fmla="*/ f317 1 78498"/>
                <a:gd name="f321" fmla="*/ f314 1 f319"/>
                <a:gd name="f322" fmla="*/ f315 1 f319"/>
                <a:gd name="f323" fmla="*/ f314 1 f320"/>
                <a:gd name="f324" fmla="*/ f316 1 f320"/>
                <a:gd name="f325" fmla="*/ f321 f312 1"/>
                <a:gd name="f326" fmla="*/ f322 f312 1"/>
                <a:gd name="f327" fmla="*/ f324 f313 1"/>
                <a:gd name="f328" fmla="*/ f323 f313 1"/>
              </a:gdLst>
              <a:ahLst/>
              <a:cxnLst>
                <a:cxn ang="3cd4">
                  <a:pos x="hc" y="t"/>
                </a:cxn>
                <a:cxn ang="0">
                  <a:pos x="r" y="vc"/>
                </a:cxn>
                <a:cxn ang="cd4">
                  <a:pos x="hc" y="b"/>
                </a:cxn>
                <a:cxn ang="cd2">
                  <a:pos x="l" y="vc"/>
                </a:cxn>
              </a:cxnLst>
              <a:rect l="f325" t="f328" r="f326" b="f327"/>
              <a:pathLst>
                <a:path w="26931" h="78498">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32"/>
                  </a:lnTo>
                  <a:lnTo>
                    <a:pt x="f41" y="f42"/>
                  </a:lnTo>
                  <a:lnTo>
                    <a:pt x="f43" y="f44"/>
                  </a:lnTo>
                  <a:lnTo>
                    <a:pt x="f45" y="f46"/>
                  </a:lnTo>
                  <a:lnTo>
                    <a:pt x="f47" y="f48"/>
                  </a:lnTo>
                  <a:lnTo>
                    <a:pt x="f49" y="f50"/>
                  </a:lnTo>
                  <a:lnTo>
                    <a:pt x="f29" y="f51"/>
                  </a:lnTo>
                  <a:lnTo>
                    <a:pt x="f52" y="f53"/>
                  </a:lnTo>
                  <a:lnTo>
                    <a:pt x="f54" y="f55"/>
                  </a:lnTo>
                  <a:lnTo>
                    <a:pt x="f25" y="f56"/>
                  </a:lnTo>
                  <a:lnTo>
                    <a:pt x="f57" y="f58"/>
                  </a:lnTo>
                  <a:lnTo>
                    <a:pt x="f59" y="f60"/>
                  </a:lnTo>
                  <a:lnTo>
                    <a:pt x="f61" y="f62"/>
                  </a:lnTo>
                  <a:lnTo>
                    <a:pt x="f63" y="f64"/>
                  </a:lnTo>
                  <a:lnTo>
                    <a:pt x="f65" y="f66"/>
                  </a:lnTo>
                  <a:lnTo>
                    <a:pt x="f15" y="f67"/>
                  </a:lnTo>
                  <a:lnTo>
                    <a:pt x="f68" y="f69"/>
                  </a:lnTo>
                  <a:lnTo>
                    <a:pt x="f0" y="f70"/>
                  </a:lnTo>
                  <a:lnTo>
                    <a:pt x="f71" y="f72"/>
                  </a:lnTo>
                  <a:lnTo>
                    <a:pt x="f73" y="f74"/>
                  </a:lnTo>
                  <a:lnTo>
                    <a:pt x="f9" y="f75"/>
                  </a:lnTo>
                  <a:lnTo>
                    <a:pt x="f3" y="f76"/>
                  </a:lnTo>
                  <a:lnTo>
                    <a:pt x="f9" y="f77"/>
                  </a:lnTo>
                  <a:lnTo>
                    <a:pt x="f73" y="f78"/>
                  </a:lnTo>
                  <a:lnTo>
                    <a:pt x="f71" y="f79"/>
                  </a:lnTo>
                  <a:lnTo>
                    <a:pt x="f80" y="f81"/>
                  </a:lnTo>
                  <a:lnTo>
                    <a:pt x="f82" y="f83"/>
                  </a:lnTo>
                  <a:lnTo>
                    <a:pt x="f84" y="f85"/>
                  </a:lnTo>
                  <a:lnTo>
                    <a:pt x="f86" y="f87"/>
                  </a:lnTo>
                  <a:lnTo>
                    <a:pt x="f88" y="f89"/>
                  </a:lnTo>
                  <a:lnTo>
                    <a:pt x="f90" y="f91"/>
                  </a:lnTo>
                  <a:lnTo>
                    <a:pt x="f92" y="f93"/>
                  </a:lnTo>
                  <a:lnTo>
                    <a:pt x="f94" y="f95"/>
                  </a:lnTo>
                  <a:lnTo>
                    <a:pt x="f54" y="f96"/>
                  </a:lnTo>
                  <a:lnTo>
                    <a:pt x="f97" y="f98"/>
                  </a:lnTo>
                  <a:lnTo>
                    <a:pt x="f99" y="f100"/>
                  </a:lnTo>
                  <a:lnTo>
                    <a:pt x="f101" y="f102"/>
                  </a:lnTo>
                  <a:lnTo>
                    <a:pt x="f45" y="f103"/>
                  </a:lnTo>
                  <a:lnTo>
                    <a:pt x="f104" y="f105"/>
                  </a:lnTo>
                  <a:lnTo>
                    <a:pt x="f106"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139"/>
                  </a:lnTo>
                  <a:lnTo>
                    <a:pt x="f140" y="f141"/>
                  </a:lnTo>
                  <a:lnTo>
                    <a:pt x="f142" y="f143"/>
                  </a:lnTo>
                  <a:lnTo>
                    <a:pt x="f144" y="f143"/>
                  </a:lnTo>
                  <a:lnTo>
                    <a:pt x="f12" y="f145"/>
                  </a:lnTo>
                  <a:lnTo>
                    <a:pt x="f146" y="f147"/>
                  </a:lnTo>
                  <a:lnTo>
                    <a:pt x="f148" y="f137"/>
                  </a:lnTo>
                  <a:lnTo>
                    <a:pt x="f149" y="f150"/>
                  </a:lnTo>
                  <a:lnTo>
                    <a:pt x="f151" y="f131"/>
                  </a:lnTo>
                  <a:lnTo>
                    <a:pt x="f152" y="f153"/>
                  </a:lnTo>
                  <a:lnTo>
                    <a:pt x="f154" y="f155"/>
                  </a:lnTo>
                  <a:lnTo>
                    <a:pt x="f156" y="f157"/>
                  </a:lnTo>
                  <a:lnTo>
                    <a:pt x="f158" y="f159"/>
                  </a:lnTo>
                  <a:lnTo>
                    <a:pt x="f160" y="f161"/>
                  </a:lnTo>
                  <a:lnTo>
                    <a:pt x="f162" y="f163"/>
                  </a:lnTo>
                  <a:lnTo>
                    <a:pt x="f164" y="f165"/>
                  </a:lnTo>
                  <a:lnTo>
                    <a:pt x="f166" y="f167"/>
                  </a:lnTo>
                  <a:lnTo>
                    <a:pt x="f168" y="f169"/>
                  </a:lnTo>
                  <a:lnTo>
                    <a:pt x="f170" y="f171"/>
                  </a:lnTo>
                  <a:lnTo>
                    <a:pt x="f172" y="f117"/>
                  </a:lnTo>
                  <a:lnTo>
                    <a:pt x="f173" y="f174"/>
                  </a:lnTo>
                  <a:lnTo>
                    <a:pt x="f175" y="f176"/>
                  </a:lnTo>
                  <a:lnTo>
                    <a:pt x="f177" y="f178"/>
                  </a:lnTo>
                  <a:lnTo>
                    <a:pt x="f179" y="f180"/>
                  </a:lnTo>
                  <a:lnTo>
                    <a:pt x="f181" y="f182"/>
                  </a:lnTo>
                  <a:lnTo>
                    <a:pt x="f183" y="f184"/>
                  </a:lnTo>
                  <a:lnTo>
                    <a:pt x="f185" y="f186"/>
                  </a:lnTo>
                  <a:lnTo>
                    <a:pt x="f187" y="f188"/>
                  </a:lnTo>
                  <a:lnTo>
                    <a:pt x="f189" y="f190"/>
                  </a:lnTo>
                  <a:lnTo>
                    <a:pt x="f191" y="f192"/>
                  </a:lnTo>
                  <a:lnTo>
                    <a:pt x="f193" y="f194"/>
                  </a:lnTo>
                  <a:lnTo>
                    <a:pt x="f195" y="f196"/>
                  </a:lnTo>
                  <a:lnTo>
                    <a:pt x="f197" y="f198"/>
                  </a:lnTo>
                  <a:lnTo>
                    <a:pt x="f199" y="f200"/>
                  </a:lnTo>
                  <a:lnTo>
                    <a:pt x="f201" y="f202"/>
                  </a:lnTo>
                  <a:lnTo>
                    <a:pt x="f203" y="f204"/>
                  </a:lnTo>
                  <a:lnTo>
                    <a:pt x="f203" y="f205"/>
                  </a:lnTo>
                  <a:lnTo>
                    <a:pt x="f201" y="f206"/>
                  </a:lnTo>
                  <a:lnTo>
                    <a:pt x="f207" y="f208"/>
                  </a:lnTo>
                  <a:lnTo>
                    <a:pt x="f209" y="f210"/>
                  </a:lnTo>
                  <a:lnTo>
                    <a:pt x="f211" y="f212"/>
                  </a:lnTo>
                  <a:lnTo>
                    <a:pt x="f213" y="f214"/>
                  </a:lnTo>
                  <a:lnTo>
                    <a:pt x="f215" y="f216"/>
                  </a:lnTo>
                  <a:lnTo>
                    <a:pt x="f217" y="f218"/>
                  </a:lnTo>
                  <a:lnTo>
                    <a:pt x="f219" y="f220"/>
                  </a:lnTo>
                  <a:lnTo>
                    <a:pt x="f221" y="f222"/>
                  </a:lnTo>
                  <a:lnTo>
                    <a:pt x="f223" y="f224"/>
                  </a:lnTo>
                  <a:lnTo>
                    <a:pt x="f225" y="f226"/>
                  </a:lnTo>
                  <a:lnTo>
                    <a:pt x="f175" y="f227"/>
                  </a:lnTo>
                  <a:lnTo>
                    <a:pt x="f228" y="f229"/>
                  </a:lnTo>
                  <a:lnTo>
                    <a:pt x="f230" y="f231"/>
                  </a:lnTo>
                  <a:lnTo>
                    <a:pt x="f232" y="f233"/>
                  </a:lnTo>
                  <a:lnTo>
                    <a:pt x="f234" y="f235"/>
                  </a:lnTo>
                  <a:lnTo>
                    <a:pt x="f236" y="f237"/>
                  </a:lnTo>
                  <a:lnTo>
                    <a:pt x="f238" y="f239"/>
                  </a:lnTo>
                  <a:lnTo>
                    <a:pt x="f240" y="f241"/>
                  </a:lnTo>
                  <a:lnTo>
                    <a:pt x="f242" y="f243"/>
                  </a:lnTo>
                  <a:lnTo>
                    <a:pt x="f244" y="f245"/>
                  </a:lnTo>
                  <a:lnTo>
                    <a:pt x="f246" y="f247"/>
                  </a:lnTo>
                  <a:lnTo>
                    <a:pt x="f248" y="f249"/>
                  </a:lnTo>
                  <a:lnTo>
                    <a:pt x="f250" y="f251"/>
                  </a:lnTo>
                  <a:lnTo>
                    <a:pt x="f252" y="f253"/>
                  </a:lnTo>
                  <a:lnTo>
                    <a:pt x="f254" y="f255"/>
                  </a:lnTo>
                  <a:lnTo>
                    <a:pt x="f256" y="f257"/>
                  </a:lnTo>
                  <a:lnTo>
                    <a:pt x="f258" y="f259"/>
                  </a:lnTo>
                  <a:lnTo>
                    <a:pt x="f260" y="f261"/>
                  </a:lnTo>
                  <a:lnTo>
                    <a:pt x="f262" y="f263"/>
                  </a:lnTo>
                  <a:lnTo>
                    <a:pt x="f264" y="f265"/>
                  </a:lnTo>
                  <a:lnTo>
                    <a:pt x="f266" y="f267"/>
                  </a:lnTo>
                  <a:lnTo>
                    <a:pt x="f268" y="f269"/>
                  </a:lnTo>
                  <a:lnTo>
                    <a:pt x="f270" y="f271"/>
                  </a:lnTo>
                  <a:lnTo>
                    <a:pt x="f272" y="f273"/>
                  </a:lnTo>
                  <a:lnTo>
                    <a:pt x="f274" y="f18"/>
                  </a:lnTo>
                  <a:lnTo>
                    <a:pt x="f275" y="f276"/>
                  </a:lnTo>
                  <a:lnTo>
                    <a:pt x="f277" y="f278"/>
                  </a:lnTo>
                  <a:lnTo>
                    <a:pt x="f279" y="f280"/>
                  </a:lnTo>
                  <a:lnTo>
                    <a:pt x="f281" y="f282"/>
                  </a:lnTo>
                  <a:lnTo>
                    <a:pt x="f283" y="f36"/>
                  </a:lnTo>
                  <a:lnTo>
                    <a:pt x="f284" y="f285"/>
                  </a:lnTo>
                  <a:lnTo>
                    <a:pt x="f286" y="f287"/>
                  </a:lnTo>
                  <a:lnTo>
                    <a:pt x="f288" y="f289"/>
                  </a:lnTo>
                  <a:lnTo>
                    <a:pt x="f290" y="f99"/>
                  </a:lnTo>
                  <a:lnTo>
                    <a:pt x="f291" y="f292"/>
                  </a:lnTo>
                  <a:lnTo>
                    <a:pt x="f293" y="f294"/>
                  </a:lnTo>
                  <a:lnTo>
                    <a:pt x="f295" y="f296"/>
                  </a:lnTo>
                  <a:lnTo>
                    <a:pt x="f297" y="f59"/>
                  </a:lnTo>
                  <a:lnTo>
                    <a:pt x="f298" y="f299"/>
                  </a:lnTo>
                  <a:lnTo>
                    <a:pt x="f300" y="f86"/>
                  </a:lnTo>
                  <a:lnTo>
                    <a:pt x="f301" y="f302"/>
                  </a:lnTo>
                  <a:lnTo>
                    <a:pt x="f303" y="f304"/>
                  </a:lnTo>
                  <a:lnTo>
                    <a:pt x="f305" y="f306"/>
                  </a:lnTo>
                  <a:lnTo>
                    <a:pt x="f307" y="f80"/>
                  </a:lnTo>
                  <a:lnTo>
                    <a:pt x="f308" y="f71"/>
                  </a:lnTo>
                  <a:lnTo>
                    <a:pt x="f309" y="f73"/>
                  </a:lnTo>
                  <a:lnTo>
                    <a:pt x="f310" y="f9"/>
                  </a:lnTo>
                  <a:lnTo>
                    <a:pt x="f311" y="f7"/>
                  </a:lnTo>
                  <a:close/>
                </a:path>
              </a:pathLst>
            </a:custGeom>
            <a:solidFill>
              <a:srgbClr val="759B53"/>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7" name="Google Shape;53;p15">
              <a:extLst>
                <a:ext uri="{FF2B5EF4-FFF2-40B4-BE49-F238E27FC236}">
                  <a16:creationId xmlns:a16="http://schemas.microsoft.com/office/drawing/2014/main" id="{EBAA0A14-CDDD-26F6-A1BC-F64C9E9C2C85}"/>
                </a:ext>
              </a:extLst>
            </p:cNvPr>
            <p:cNvSpPr/>
            <p:nvPr/>
          </p:nvSpPr>
          <p:spPr>
            <a:xfrm>
              <a:off x="6815352" y="1827940"/>
              <a:ext cx="101214" cy="1466853"/>
            </a:xfrm>
            <a:custGeom>
              <a:avLst/>
              <a:gdLst>
                <a:gd name="f0" fmla="val 180"/>
                <a:gd name="f1" fmla="val w"/>
                <a:gd name="f2" fmla="val h"/>
                <a:gd name="f3" fmla="val 0"/>
                <a:gd name="f4" fmla="val 5373"/>
                <a:gd name="f5" fmla="val 77869"/>
                <a:gd name="f6" fmla="val 1439"/>
                <a:gd name="f7" fmla="val 1"/>
                <a:gd name="f8" fmla="val 1169"/>
                <a:gd name="f9" fmla="val 23"/>
                <a:gd name="f10" fmla="val 1012"/>
                <a:gd name="f11" fmla="val 1237"/>
                <a:gd name="f12" fmla="val 854"/>
                <a:gd name="f13" fmla="val 2451"/>
                <a:gd name="f14" fmla="val 674"/>
                <a:gd name="f15" fmla="val 3665"/>
                <a:gd name="f16" fmla="val 540"/>
                <a:gd name="f17" fmla="val 4878"/>
                <a:gd name="f18" fmla="val 405"/>
                <a:gd name="f19" fmla="val 6205"/>
                <a:gd name="f20" fmla="val 315"/>
                <a:gd name="f21" fmla="val 7531"/>
                <a:gd name="f22" fmla="val 225"/>
                <a:gd name="f23" fmla="val 8880"/>
                <a:gd name="f24" fmla="val 10206"/>
                <a:gd name="f25" fmla="val 135"/>
                <a:gd name="f26" fmla="val 12859"/>
                <a:gd name="f27" fmla="val 90"/>
                <a:gd name="f28" fmla="val 15534"/>
                <a:gd name="f29" fmla="val 45"/>
                <a:gd name="f30" fmla="val 18456"/>
                <a:gd name="f31" fmla="val 21401"/>
                <a:gd name="f32" fmla="val 24345"/>
                <a:gd name="f33" fmla="val 27290"/>
                <a:gd name="f34" fmla="val 30212"/>
                <a:gd name="f35" fmla="val 157"/>
                <a:gd name="f36" fmla="val 33157"/>
                <a:gd name="f37" fmla="val 247"/>
                <a:gd name="f38" fmla="val 36102"/>
                <a:gd name="f39" fmla="val 382"/>
                <a:gd name="f40" fmla="val 39024"/>
                <a:gd name="f41" fmla="val 45206"/>
                <a:gd name="f42" fmla="val 48286"/>
                <a:gd name="f43" fmla="val 1057"/>
                <a:gd name="f44" fmla="val 51388"/>
                <a:gd name="f45" fmla="val 1259"/>
                <a:gd name="f46" fmla="val 54467"/>
                <a:gd name="f47" fmla="val 1506"/>
                <a:gd name="f48" fmla="val 57547"/>
                <a:gd name="f49" fmla="val 1798"/>
                <a:gd name="f50" fmla="val 60627"/>
                <a:gd name="f51" fmla="val 2113"/>
                <a:gd name="f52" fmla="val 63706"/>
                <a:gd name="f53" fmla="val 2315"/>
                <a:gd name="f54" fmla="val 65482"/>
                <a:gd name="f55" fmla="val 2540"/>
                <a:gd name="f56" fmla="val 67258"/>
                <a:gd name="f57" fmla="val 2810"/>
                <a:gd name="f58" fmla="val 69011"/>
                <a:gd name="f59" fmla="val 3057"/>
                <a:gd name="f60" fmla="val 70787"/>
                <a:gd name="f61" fmla="val 3619"/>
                <a:gd name="f62" fmla="val 74316"/>
                <a:gd name="f63" fmla="val 4159"/>
                <a:gd name="f64" fmla="val 77868"/>
                <a:gd name="f65" fmla="val 77576"/>
                <a:gd name="f66" fmla="val 4788"/>
                <a:gd name="f67" fmla="val 73957"/>
                <a:gd name="f68" fmla="val 4226"/>
                <a:gd name="f69" fmla="val 70338"/>
                <a:gd name="f70" fmla="val 3979"/>
                <a:gd name="f71" fmla="val 68539"/>
                <a:gd name="f72" fmla="val 3732"/>
                <a:gd name="f73" fmla="val 66718"/>
                <a:gd name="f74" fmla="val 3484"/>
                <a:gd name="f75" fmla="val 64898"/>
                <a:gd name="f76" fmla="val 3282"/>
                <a:gd name="f77" fmla="val 63077"/>
                <a:gd name="f78" fmla="val 2990"/>
                <a:gd name="f79" fmla="val 60087"/>
                <a:gd name="f80" fmla="val 2720"/>
                <a:gd name="f81" fmla="val 57075"/>
                <a:gd name="f82" fmla="val 2495"/>
                <a:gd name="f83" fmla="val 54085"/>
                <a:gd name="f84" fmla="val 2270"/>
                <a:gd name="f85" fmla="val 51073"/>
                <a:gd name="f86" fmla="val 2091"/>
                <a:gd name="f87" fmla="val 48061"/>
                <a:gd name="f88" fmla="val 1911"/>
                <a:gd name="f89" fmla="val 45049"/>
                <a:gd name="f90" fmla="val 1619"/>
                <a:gd name="f91" fmla="val 1484"/>
                <a:gd name="f92" fmla="val 36012"/>
                <a:gd name="f93" fmla="val 1394"/>
                <a:gd name="f94" fmla="val 33000"/>
                <a:gd name="f95" fmla="val 1304"/>
                <a:gd name="f96" fmla="val 29988"/>
                <a:gd name="f97" fmla="val 26975"/>
                <a:gd name="f98" fmla="val 1236"/>
                <a:gd name="f99" fmla="val 23963"/>
                <a:gd name="f100" fmla="val 20951"/>
                <a:gd name="f101" fmla="val 1281"/>
                <a:gd name="f102" fmla="val 17939"/>
                <a:gd name="f103" fmla="val 1326"/>
                <a:gd name="f104" fmla="val 14927"/>
                <a:gd name="f105" fmla="val 11982"/>
                <a:gd name="f106" fmla="val 10498"/>
                <a:gd name="f107" fmla="val 9037"/>
                <a:gd name="f108" fmla="val 1574"/>
                <a:gd name="f109" fmla="val 7553"/>
                <a:gd name="f110" fmla="val 1686"/>
                <a:gd name="f111" fmla="val 6092"/>
                <a:gd name="f112" fmla="val 1821"/>
                <a:gd name="f113" fmla="val 4631"/>
                <a:gd name="f114" fmla="val 2001"/>
                <a:gd name="f115" fmla="val 3148"/>
                <a:gd name="f116" fmla="val 2225"/>
                <a:gd name="f117" fmla="val 1597"/>
                <a:gd name="f118" fmla="val 2428"/>
                <a:gd name="f119" fmla="val 1978"/>
                <a:gd name="f120" fmla="*/ f1 1 5373"/>
                <a:gd name="f121" fmla="*/ f2 1 77869"/>
                <a:gd name="f122" fmla="val f3"/>
                <a:gd name="f123" fmla="val f4"/>
                <a:gd name="f124" fmla="val f5"/>
                <a:gd name="f125" fmla="+- f124 0 f122"/>
                <a:gd name="f126" fmla="+- f123 0 f122"/>
                <a:gd name="f127" fmla="*/ f126 1 5373"/>
                <a:gd name="f128" fmla="*/ f125 1 77869"/>
                <a:gd name="f129" fmla="*/ f122 1 f127"/>
                <a:gd name="f130" fmla="*/ f123 1 f127"/>
                <a:gd name="f131" fmla="*/ f122 1 f128"/>
                <a:gd name="f132" fmla="*/ f124 1 f128"/>
                <a:gd name="f133" fmla="*/ f129 f120 1"/>
                <a:gd name="f134" fmla="*/ f130 f120 1"/>
                <a:gd name="f135" fmla="*/ f132 f121 1"/>
                <a:gd name="f136" fmla="*/ f131 f121 1"/>
              </a:gdLst>
              <a:ahLst/>
              <a:cxnLst>
                <a:cxn ang="3cd4">
                  <a:pos x="hc" y="t"/>
                </a:cxn>
                <a:cxn ang="0">
                  <a:pos x="r" y="vc"/>
                </a:cxn>
                <a:cxn ang="cd4">
                  <a:pos x="hc" y="b"/>
                </a:cxn>
                <a:cxn ang="cd2">
                  <a:pos x="l" y="vc"/>
                </a:cxn>
              </a:cxnLst>
              <a:rect l="f133" t="f136" r="f134" b="f135"/>
              <a:pathLst>
                <a:path w="5373" h="77869">
                  <a:moveTo>
                    <a:pt x="f6" y="f7"/>
                  </a:moveTo>
                  <a:lnTo>
                    <a:pt x="f8" y="f9"/>
                  </a:lnTo>
                  <a:lnTo>
                    <a:pt x="f10" y="f11"/>
                  </a:lnTo>
                  <a:lnTo>
                    <a:pt x="f12" y="f13"/>
                  </a:lnTo>
                  <a:lnTo>
                    <a:pt x="f14" y="f15"/>
                  </a:lnTo>
                  <a:lnTo>
                    <a:pt x="f16" y="f17"/>
                  </a:lnTo>
                  <a:lnTo>
                    <a:pt x="f18" y="f19"/>
                  </a:lnTo>
                  <a:lnTo>
                    <a:pt x="f20" y="f21"/>
                  </a:lnTo>
                  <a:lnTo>
                    <a:pt x="f22" y="f23"/>
                  </a:lnTo>
                  <a:lnTo>
                    <a:pt x="f0" y="f24"/>
                  </a:lnTo>
                  <a:lnTo>
                    <a:pt x="f25" y="f26"/>
                  </a:lnTo>
                  <a:lnTo>
                    <a:pt x="f27" y="f28"/>
                  </a:lnTo>
                  <a:lnTo>
                    <a:pt x="f29" y="f30"/>
                  </a:lnTo>
                  <a:lnTo>
                    <a:pt x="f9" y="f31"/>
                  </a:lnTo>
                  <a:lnTo>
                    <a:pt x="f3" y="f32"/>
                  </a:lnTo>
                  <a:lnTo>
                    <a:pt x="f9" y="f33"/>
                  </a:lnTo>
                  <a:lnTo>
                    <a:pt x="f27" y="f34"/>
                  </a:lnTo>
                  <a:lnTo>
                    <a:pt x="f35" y="f36"/>
                  </a:lnTo>
                  <a:lnTo>
                    <a:pt x="f37" y="f38"/>
                  </a:lnTo>
                  <a:lnTo>
                    <a:pt x="f39" y="f40"/>
                  </a:lnTo>
                  <a:lnTo>
                    <a:pt x="f14" y="f41"/>
                  </a:lnTo>
                  <a:lnTo>
                    <a:pt x="f12"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3" y="f64"/>
                  </a:lnTo>
                  <a:lnTo>
                    <a:pt x="f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40"/>
                  </a:lnTo>
                  <a:lnTo>
                    <a:pt x="f91" y="f92"/>
                  </a:lnTo>
                  <a:lnTo>
                    <a:pt x="f93" y="f94"/>
                  </a:lnTo>
                  <a:lnTo>
                    <a:pt x="f95" y="f96"/>
                  </a:lnTo>
                  <a:lnTo>
                    <a:pt x="f45" y="f97"/>
                  </a:lnTo>
                  <a:lnTo>
                    <a:pt x="f98" y="f99"/>
                  </a:lnTo>
                  <a:lnTo>
                    <a:pt x="f45" y="f100"/>
                  </a:lnTo>
                  <a:lnTo>
                    <a:pt x="f101" y="f102"/>
                  </a:lnTo>
                  <a:lnTo>
                    <a:pt x="f103" y="f104"/>
                  </a:lnTo>
                  <a:lnTo>
                    <a:pt x="f93" y="f105"/>
                  </a:lnTo>
                  <a:lnTo>
                    <a:pt x="f6" y="f106"/>
                  </a:lnTo>
                  <a:lnTo>
                    <a:pt x="f47" y="f107"/>
                  </a:lnTo>
                  <a:lnTo>
                    <a:pt x="f108" y="f109"/>
                  </a:lnTo>
                  <a:lnTo>
                    <a:pt x="f110" y="f111"/>
                  </a:lnTo>
                  <a:lnTo>
                    <a:pt x="f112" y="f113"/>
                  </a:lnTo>
                  <a:lnTo>
                    <a:pt x="f114" y="f115"/>
                  </a:lnTo>
                  <a:lnTo>
                    <a:pt x="f116" y="f117"/>
                  </a:lnTo>
                  <a:lnTo>
                    <a:pt x="f118" y="f9"/>
                  </a:lnTo>
                  <a:lnTo>
                    <a:pt x="f84" y="f9"/>
                  </a:lnTo>
                  <a:lnTo>
                    <a:pt x="f119" y="f7"/>
                  </a:lnTo>
                  <a:close/>
                </a:path>
              </a:pathLst>
            </a:custGeom>
            <a:solidFill>
              <a:srgbClr val="7EA85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8" name="Google Shape;54;p15">
              <a:extLst>
                <a:ext uri="{FF2B5EF4-FFF2-40B4-BE49-F238E27FC236}">
                  <a16:creationId xmlns:a16="http://schemas.microsoft.com/office/drawing/2014/main" id="{1FD6FA85-042D-88E1-0A8B-2A2E3055A384}"/>
                </a:ext>
              </a:extLst>
            </p:cNvPr>
            <p:cNvSpPr/>
            <p:nvPr/>
          </p:nvSpPr>
          <p:spPr>
            <a:xfrm>
              <a:off x="6935614" y="3188064"/>
              <a:ext cx="27102" cy="49130"/>
            </a:xfrm>
            <a:custGeom>
              <a:avLst/>
              <a:gdLst>
                <a:gd name="f0" fmla="val w"/>
                <a:gd name="f1" fmla="val h"/>
                <a:gd name="f2" fmla="val 0"/>
                <a:gd name="f3" fmla="val 1439"/>
                <a:gd name="f4" fmla="val 2608"/>
                <a:gd name="f5" fmla="val 540"/>
                <a:gd name="f6" fmla="val 427"/>
                <a:gd name="f7" fmla="val 23"/>
                <a:gd name="f8" fmla="val 315"/>
                <a:gd name="f9" fmla="val 68"/>
                <a:gd name="f10" fmla="val 202"/>
                <a:gd name="f11" fmla="val 135"/>
                <a:gd name="f12" fmla="val 112"/>
                <a:gd name="f13" fmla="val 225"/>
                <a:gd name="f14" fmla="val 675"/>
                <a:gd name="f15" fmla="val 787"/>
                <a:gd name="f16" fmla="val 247"/>
                <a:gd name="f17" fmla="val 2181"/>
                <a:gd name="f18" fmla="val 270"/>
                <a:gd name="f19" fmla="val 2293"/>
                <a:gd name="f20" fmla="val 337"/>
                <a:gd name="f21" fmla="val 2383"/>
                <a:gd name="f22" fmla="val 2473"/>
                <a:gd name="f23" fmla="val 2540"/>
                <a:gd name="f24" fmla="val 652"/>
                <a:gd name="f25" fmla="val 2585"/>
                <a:gd name="f26" fmla="val 764"/>
                <a:gd name="f27" fmla="val 1012"/>
                <a:gd name="f28" fmla="val 1124"/>
                <a:gd name="f29" fmla="val 1236"/>
                <a:gd name="f30" fmla="val 1304"/>
                <a:gd name="f31" fmla="val 2406"/>
                <a:gd name="f32" fmla="val 1371"/>
                <a:gd name="f33" fmla="val 1416"/>
                <a:gd name="f34" fmla="val 2203"/>
                <a:gd name="f35" fmla="val 2068"/>
                <a:gd name="f36" fmla="val 1956"/>
                <a:gd name="f37" fmla="val 1821"/>
                <a:gd name="f38" fmla="val 1191"/>
                <a:gd name="f39" fmla="val 450"/>
                <a:gd name="f40" fmla="val 1147"/>
                <a:gd name="f41" fmla="val 338"/>
                <a:gd name="f42" fmla="val 1079"/>
                <a:gd name="f43" fmla="val 158"/>
                <a:gd name="f44" fmla="val 899"/>
                <a:gd name="f45" fmla="val 90"/>
                <a:gd name="f46" fmla="val 45"/>
                <a:gd name="f47" fmla="*/ f0 1 1439"/>
                <a:gd name="f48" fmla="*/ f1 1 2608"/>
                <a:gd name="f49" fmla="val f2"/>
                <a:gd name="f50" fmla="val f3"/>
                <a:gd name="f51" fmla="val f4"/>
                <a:gd name="f52" fmla="+- f51 0 f49"/>
                <a:gd name="f53" fmla="+- f50 0 f49"/>
                <a:gd name="f54" fmla="*/ f53 1 1439"/>
                <a:gd name="f55" fmla="*/ f52 1 2608"/>
                <a:gd name="f56" fmla="*/ f49 1 f54"/>
                <a:gd name="f57" fmla="*/ f50 1 f54"/>
                <a:gd name="f58" fmla="*/ f49 1 f55"/>
                <a:gd name="f59" fmla="*/ f51 1 f55"/>
                <a:gd name="f60" fmla="*/ f56 f47 1"/>
                <a:gd name="f61" fmla="*/ f57 f47 1"/>
                <a:gd name="f62" fmla="*/ f59 f48 1"/>
                <a:gd name="f63" fmla="*/ f58 f48 1"/>
              </a:gdLst>
              <a:ahLst/>
              <a:cxnLst>
                <a:cxn ang="3cd4">
                  <a:pos x="hc" y="t"/>
                </a:cxn>
                <a:cxn ang="0">
                  <a:pos x="r" y="vc"/>
                </a:cxn>
                <a:cxn ang="cd4">
                  <a:pos x="hc" y="b"/>
                </a:cxn>
                <a:cxn ang="cd2">
                  <a:pos x="l" y="vc"/>
                </a:cxn>
              </a:cxnLst>
              <a:rect l="f60" t="f63" r="f61" b="f62"/>
              <a:pathLst>
                <a:path w="1439" h="2608">
                  <a:moveTo>
                    <a:pt x="f5" y="f2"/>
                  </a:moveTo>
                  <a:lnTo>
                    <a:pt x="f6" y="f7"/>
                  </a:lnTo>
                  <a:lnTo>
                    <a:pt x="f8" y="f9"/>
                  </a:lnTo>
                  <a:lnTo>
                    <a:pt x="f10" y="f11"/>
                  </a:lnTo>
                  <a:lnTo>
                    <a:pt x="f12" y="f13"/>
                  </a:lnTo>
                  <a:lnTo>
                    <a:pt x="f9" y="f8"/>
                  </a:lnTo>
                  <a:lnTo>
                    <a:pt x="f7" y="f6"/>
                  </a:lnTo>
                  <a:lnTo>
                    <a:pt x="f2" y="f5"/>
                  </a:lnTo>
                  <a:lnTo>
                    <a:pt x="f2" y="f14"/>
                  </a:lnTo>
                  <a:lnTo>
                    <a:pt x="f2" y="f15"/>
                  </a:lnTo>
                  <a:lnTo>
                    <a:pt x="f16" y="f17"/>
                  </a:lnTo>
                  <a:lnTo>
                    <a:pt x="f18" y="f19"/>
                  </a:lnTo>
                  <a:lnTo>
                    <a:pt x="f20" y="f21"/>
                  </a:lnTo>
                  <a:lnTo>
                    <a:pt x="f6" y="f22"/>
                  </a:lnTo>
                  <a:lnTo>
                    <a:pt x="f5" y="f23"/>
                  </a:lnTo>
                  <a:lnTo>
                    <a:pt x="f24" y="f25"/>
                  </a:lnTo>
                  <a:lnTo>
                    <a:pt x="f26" y="f4"/>
                  </a:lnTo>
                  <a:lnTo>
                    <a:pt x="f27" y="f4"/>
                  </a:lnTo>
                  <a:lnTo>
                    <a:pt x="f28" y="f23"/>
                  </a:lnTo>
                  <a:lnTo>
                    <a:pt x="f29" y="f22"/>
                  </a:lnTo>
                  <a:lnTo>
                    <a:pt x="f30" y="f31"/>
                  </a:lnTo>
                  <a:lnTo>
                    <a:pt x="f32" y="f19"/>
                  </a:lnTo>
                  <a:lnTo>
                    <a:pt x="f33" y="f34"/>
                  </a:lnTo>
                  <a:lnTo>
                    <a:pt x="f3" y="f35"/>
                  </a:lnTo>
                  <a:lnTo>
                    <a:pt x="f3" y="f36"/>
                  </a:lnTo>
                  <a:lnTo>
                    <a:pt x="f3" y="f37"/>
                  </a:lnTo>
                  <a:lnTo>
                    <a:pt x="f38" y="f39"/>
                  </a:lnTo>
                  <a:lnTo>
                    <a:pt x="f40" y="f41"/>
                  </a:lnTo>
                  <a:lnTo>
                    <a:pt x="f42" y="f13"/>
                  </a:lnTo>
                  <a:lnTo>
                    <a:pt x="f27" y="f43"/>
                  </a:lnTo>
                  <a:lnTo>
                    <a:pt x="f44" y="f45"/>
                  </a:lnTo>
                  <a:lnTo>
                    <a:pt x="f15" y="f46"/>
                  </a:lnTo>
                  <a:lnTo>
                    <a:pt x="f24" y="f2"/>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9" name="Google Shape;55;p15">
              <a:extLst>
                <a:ext uri="{FF2B5EF4-FFF2-40B4-BE49-F238E27FC236}">
                  <a16:creationId xmlns:a16="http://schemas.microsoft.com/office/drawing/2014/main" id="{F5A1AAC1-A266-912E-6EBD-3B7D1B272BB0}"/>
                </a:ext>
              </a:extLst>
            </p:cNvPr>
            <p:cNvSpPr/>
            <p:nvPr/>
          </p:nvSpPr>
          <p:spPr>
            <a:xfrm>
              <a:off x="6968633" y="2985653"/>
              <a:ext cx="52523" cy="109252"/>
            </a:xfrm>
            <a:custGeom>
              <a:avLst/>
              <a:gdLst>
                <a:gd name="f0" fmla="val w"/>
                <a:gd name="f1" fmla="val h"/>
                <a:gd name="f2" fmla="val 0"/>
                <a:gd name="f3" fmla="val 2788"/>
                <a:gd name="f4" fmla="val 5800"/>
                <a:gd name="f5" fmla="val 540"/>
                <a:gd name="f6" fmla="val 428"/>
                <a:gd name="f7" fmla="val 23"/>
                <a:gd name="f8" fmla="val 315"/>
                <a:gd name="f9" fmla="val 68"/>
                <a:gd name="f10" fmla="val 225"/>
                <a:gd name="f11" fmla="val 135"/>
                <a:gd name="f12" fmla="val 203"/>
                <a:gd name="f13" fmla="val 293"/>
                <a:gd name="f14" fmla="val 382"/>
                <a:gd name="f15" fmla="val 517"/>
                <a:gd name="f16" fmla="val 630"/>
                <a:gd name="f17" fmla="val 765"/>
                <a:gd name="f18" fmla="val 810"/>
                <a:gd name="f19" fmla="val 3057"/>
                <a:gd name="f20" fmla="val 1574"/>
                <a:gd name="f21" fmla="val 5373"/>
                <a:gd name="f22" fmla="val 1619"/>
                <a:gd name="f23" fmla="val 5508"/>
                <a:gd name="f24" fmla="val 1709"/>
                <a:gd name="f25" fmla="val 5598"/>
                <a:gd name="f26" fmla="val 1799"/>
                <a:gd name="f27" fmla="val 5688"/>
                <a:gd name="f28" fmla="val 1889"/>
                <a:gd name="f29" fmla="val 5755"/>
                <a:gd name="f30" fmla="val 2001"/>
                <a:gd name="f31" fmla="val 5777"/>
                <a:gd name="f32" fmla="val 2113"/>
                <a:gd name="f33" fmla="val 2226"/>
                <a:gd name="f34" fmla="val 2338"/>
                <a:gd name="f35" fmla="val 2451"/>
                <a:gd name="f36" fmla="val 5732"/>
                <a:gd name="f37" fmla="val 2563"/>
                <a:gd name="f38" fmla="val 5665"/>
                <a:gd name="f39" fmla="val 2630"/>
                <a:gd name="f40" fmla="val 2720"/>
                <a:gd name="f41" fmla="val 2765"/>
                <a:gd name="f42" fmla="val 5418"/>
                <a:gd name="f43" fmla="val 5283"/>
                <a:gd name="f44" fmla="val 5171"/>
                <a:gd name="f45" fmla="val 5036"/>
                <a:gd name="f46" fmla="val 1214"/>
                <a:gd name="f47" fmla="val 427"/>
                <a:gd name="f48" fmla="val 1169"/>
                <a:gd name="f49" fmla="val 1079"/>
                <a:gd name="f50" fmla="val 990"/>
                <a:gd name="f51" fmla="val 113"/>
                <a:gd name="f52" fmla="val 877"/>
                <a:gd name="f53" fmla="val 45"/>
                <a:gd name="f54" fmla="val 787"/>
                <a:gd name="f55" fmla="val 652"/>
                <a:gd name="f56" fmla="*/ f0 1 2788"/>
                <a:gd name="f57" fmla="*/ f1 1 5800"/>
                <a:gd name="f58" fmla="val f2"/>
                <a:gd name="f59" fmla="val f3"/>
                <a:gd name="f60" fmla="val f4"/>
                <a:gd name="f61" fmla="+- f60 0 f58"/>
                <a:gd name="f62" fmla="+- f59 0 f58"/>
                <a:gd name="f63" fmla="*/ f62 1 2788"/>
                <a:gd name="f64" fmla="*/ f61 1 5800"/>
                <a:gd name="f65" fmla="*/ f58 1 f63"/>
                <a:gd name="f66" fmla="*/ f59 1 f63"/>
                <a:gd name="f67" fmla="*/ f58 1 f64"/>
                <a:gd name="f68" fmla="*/ f60 1 f64"/>
                <a:gd name="f69" fmla="*/ f65 f56 1"/>
                <a:gd name="f70" fmla="*/ f66 f56 1"/>
                <a:gd name="f71" fmla="*/ f68 f57 1"/>
                <a:gd name="f72" fmla="*/ f67 f57 1"/>
              </a:gdLst>
              <a:ahLst/>
              <a:cxnLst>
                <a:cxn ang="3cd4">
                  <a:pos x="hc" y="t"/>
                </a:cxn>
                <a:cxn ang="0">
                  <a:pos x="r" y="vc"/>
                </a:cxn>
                <a:cxn ang="cd4">
                  <a:pos x="hc" y="b"/>
                </a:cxn>
                <a:cxn ang="cd2">
                  <a:pos x="l" y="vc"/>
                </a:cxn>
              </a:cxnLst>
              <a:rect l="f69" t="f72" r="f70" b="f71"/>
              <a:pathLst>
                <a:path w="2788" h="5800">
                  <a:moveTo>
                    <a:pt x="f5" y="f2"/>
                  </a:moveTo>
                  <a:lnTo>
                    <a:pt x="f6" y="f7"/>
                  </a:lnTo>
                  <a:lnTo>
                    <a:pt x="f8" y="f9"/>
                  </a:lnTo>
                  <a:lnTo>
                    <a:pt x="f10" y="f11"/>
                  </a:lnTo>
                  <a:lnTo>
                    <a:pt x="f11" y="f12"/>
                  </a:lnTo>
                  <a:lnTo>
                    <a:pt x="f9" y="f13"/>
                  </a:lnTo>
                  <a:lnTo>
                    <a:pt x="f7" y="f14"/>
                  </a:lnTo>
                  <a:lnTo>
                    <a:pt x="f2" y="f15"/>
                  </a:lnTo>
                  <a:lnTo>
                    <a:pt x="f2" y="f16"/>
                  </a:lnTo>
                  <a:lnTo>
                    <a:pt x="f7" y="f17"/>
                  </a:lnTo>
                  <a:lnTo>
                    <a:pt x="f18" y="f19"/>
                  </a:lnTo>
                  <a:lnTo>
                    <a:pt x="f20" y="f21"/>
                  </a:lnTo>
                  <a:lnTo>
                    <a:pt x="f22" y="f23"/>
                  </a:lnTo>
                  <a:lnTo>
                    <a:pt x="f24" y="f25"/>
                  </a:lnTo>
                  <a:lnTo>
                    <a:pt x="f26" y="f27"/>
                  </a:lnTo>
                  <a:lnTo>
                    <a:pt x="f28" y="f29"/>
                  </a:lnTo>
                  <a:lnTo>
                    <a:pt x="f30" y="f31"/>
                  </a:lnTo>
                  <a:lnTo>
                    <a:pt x="f32" y="f4"/>
                  </a:lnTo>
                  <a:lnTo>
                    <a:pt x="f33" y="f4"/>
                  </a:lnTo>
                  <a:lnTo>
                    <a:pt x="f34" y="f31"/>
                  </a:lnTo>
                  <a:lnTo>
                    <a:pt x="f35" y="f36"/>
                  </a:lnTo>
                  <a:lnTo>
                    <a:pt x="f37" y="f38"/>
                  </a:lnTo>
                  <a:lnTo>
                    <a:pt x="f39" y="f25"/>
                  </a:lnTo>
                  <a:lnTo>
                    <a:pt x="f40" y="f23"/>
                  </a:lnTo>
                  <a:lnTo>
                    <a:pt x="f41" y="f42"/>
                  </a:lnTo>
                  <a:lnTo>
                    <a:pt x="f3" y="f43"/>
                  </a:lnTo>
                  <a:lnTo>
                    <a:pt x="f3" y="f44"/>
                  </a:lnTo>
                  <a:lnTo>
                    <a:pt x="f41" y="f45"/>
                  </a:lnTo>
                  <a:lnTo>
                    <a:pt x="f30" y="f40"/>
                  </a:lnTo>
                  <a:lnTo>
                    <a:pt x="f46" y="f47"/>
                  </a:lnTo>
                  <a:lnTo>
                    <a:pt x="f48" y="f13"/>
                  </a:lnTo>
                  <a:lnTo>
                    <a:pt x="f49" y="f12"/>
                  </a:lnTo>
                  <a:lnTo>
                    <a:pt x="f50" y="f51"/>
                  </a:lnTo>
                  <a:lnTo>
                    <a:pt x="f52" y="f53"/>
                  </a:lnTo>
                  <a:lnTo>
                    <a:pt x="f54" y="f7"/>
                  </a:lnTo>
                  <a:lnTo>
                    <a:pt x="f55" y="f2"/>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0" name="Google Shape;56;p15">
              <a:extLst>
                <a:ext uri="{FF2B5EF4-FFF2-40B4-BE49-F238E27FC236}">
                  <a16:creationId xmlns:a16="http://schemas.microsoft.com/office/drawing/2014/main" id="{7C663058-8DCD-5E74-F090-0F4DB920A136}"/>
                </a:ext>
              </a:extLst>
            </p:cNvPr>
            <p:cNvSpPr/>
            <p:nvPr/>
          </p:nvSpPr>
          <p:spPr>
            <a:xfrm>
              <a:off x="6952960" y="2826437"/>
              <a:ext cx="32214" cy="102906"/>
            </a:xfrm>
            <a:custGeom>
              <a:avLst/>
              <a:gdLst>
                <a:gd name="f0" fmla="val w"/>
                <a:gd name="f1" fmla="val h"/>
                <a:gd name="f2" fmla="val 0"/>
                <a:gd name="f3" fmla="val 1710"/>
                <a:gd name="f4" fmla="val 5463"/>
                <a:gd name="f5" fmla="val 540"/>
                <a:gd name="f6" fmla="val 428"/>
                <a:gd name="f7" fmla="val 23"/>
                <a:gd name="f8" fmla="val 315"/>
                <a:gd name="f9" fmla="val 45"/>
                <a:gd name="f10" fmla="val 226"/>
                <a:gd name="f11" fmla="val 90"/>
                <a:gd name="f12" fmla="val 136"/>
                <a:gd name="f13" fmla="val 158"/>
                <a:gd name="f14" fmla="val 68"/>
                <a:gd name="f15" fmla="val 247"/>
                <a:gd name="f16" fmla="val 337"/>
                <a:gd name="f17" fmla="val 1"/>
                <a:gd name="f18" fmla="val 450"/>
                <a:gd name="f19" fmla="val 607"/>
                <a:gd name="f20" fmla="val 1147"/>
                <a:gd name="f21" fmla="val 113"/>
                <a:gd name="f22" fmla="val 1709"/>
                <a:gd name="f23" fmla="val 203"/>
                <a:gd name="f24" fmla="val 2810"/>
                <a:gd name="f25" fmla="val 248"/>
                <a:gd name="f26" fmla="val 3372"/>
                <a:gd name="f27" fmla="val 3934"/>
                <a:gd name="f28" fmla="val 405"/>
                <a:gd name="f29" fmla="val 4474"/>
                <a:gd name="f30" fmla="val 518"/>
                <a:gd name="f31" fmla="val 5036"/>
                <a:gd name="f32" fmla="val 563"/>
                <a:gd name="f33" fmla="val 5170"/>
                <a:gd name="f34" fmla="val 608"/>
                <a:gd name="f35" fmla="val 5260"/>
                <a:gd name="f36" fmla="val 698"/>
                <a:gd name="f37" fmla="val 5350"/>
                <a:gd name="f38" fmla="val 787"/>
                <a:gd name="f39" fmla="val 5418"/>
                <a:gd name="f40" fmla="val 900"/>
                <a:gd name="f41" fmla="val 5440"/>
                <a:gd name="f42" fmla="val 1012"/>
                <a:gd name="f43" fmla="val 1125"/>
                <a:gd name="f44" fmla="val 1237"/>
                <a:gd name="f45" fmla="val 1349"/>
                <a:gd name="f46" fmla="val 5395"/>
                <a:gd name="f47" fmla="val 1439"/>
                <a:gd name="f48" fmla="val 5328"/>
                <a:gd name="f49" fmla="val 1529"/>
                <a:gd name="f50" fmla="val 1619"/>
                <a:gd name="f51" fmla="val 1664"/>
                <a:gd name="f52" fmla="val 5080"/>
                <a:gd name="f53" fmla="val 4946"/>
                <a:gd name="f54" fmla="val 4833"/>
                <a:gd name="f55" fmla="val 1687"/>
                <a:gd name="f56" fmla="val 4676"/>
                <a:gd name="f57" fmla="val 1597"/>
                <a:gd name="f58" fmla="val 4181"/>
                <a:gd name="f59" fmla="val 3664"/>
                <a:gd name="f60" fmla="val 1462"/>
                <a:gd name="f61" fmla="val 3147"/>
                <a:gd name="f62" fmla="val 1417"/>
                <a:gd name="f63" fmla="val 2630"/>
                <a:gd name="f64" fmla="val 1305"/>
                <a:gd name="f65" fmla="val 1102"/>
                <a:gd name="f66" fmla="val 585"/>
                <a:gd name="f67" fmla="val 1215"/>
                <a:gd name="f68" fmla="val 1080"/>
                <a:gd name="f69" fmla="val 225"/>
                <a:gd name="f70" fmla="val 990"/>
                <a:gd name="f71" fmla="val 135"/>
                <a:gd name="f72" fmla="val 877"/>
                <a:gd name="f73" fmla="val 765"/>
                <a:gd name="f74" fmla="val 653"/>
                <a:gd name="f75" fmla="*/ f0 1 1710"/>
                <a:gd name="f76" fmla="*/ f1 1 5463"/>
                <a:gd name="f77" fmla="val f2"/>
                <a:gd name="f78" fmla="val f3"/>
                <a:gd name="f79" fmla="val f4"/>
                <a:gd name="f80" fmla="+- f79 0 f77"/>
                <a:gd name="f81" fmla="+- f78 0 f77"/>
                <a:gd name="f82" fmla="*/ f81 1 1710"/>
                <a:gd name="f83" fmla="*/ f80 1 5463"/>
                <a:gd name="f84" fmla="*/ f77 1 f82"/>
                <a:gd name="f85" fmla="*/ f78 1 f82"/>
                <a:gd name="f86" fmla="*/ f77 1 f83"/>
                <a:gd name="f87" fmla="*/ f79 1 f83"/>
                <a:gd name="f88" fmla="*/ f84 f75 1"/>
                <a:gd name="f89" fmla="*/ f85 f75 1"/>
                <a:gd name="f90" fmla="*/ f87 f76 1"/>
                <a:gd name="f91" fmla="*/ f86 f76 1"/>
              </a:gdLst>
              <a:ahLst/>
              <a:cxnLst>
                <a:cxn ang="3cd4">
                  <a:pos x="hc" y="t"/>
                </a:cxn>
                <a:cxn ang="0">
                  <a:pos x="r" y="vc"/>
                </a:cxn>
                <a:cxn ang="cd4">
                  <a:pos x="hc" y="b"/>
                </a:cxn>
                <a:cxn ang="cd2">
                  <a:pos x="l" y="vc"/>
                </a:cxn>
              </a:cxnLst>
              <a:rect l="f88" t="f91" r="f89" b="f90"/>
              <a:pathLst>
                <a:path w="1710" h="5463">
                  <a:moveTo>
                    <a:pt x="f5" y="f2"/>
                  </a:moveTo>
                  <a:lnTo>
                    <a:pt x="f6" y="f7"/>
                  </a:lnTo>
                  <a:lnTo>
                    <a:pt x="f8" y="f9"/>
                  </a:lnTo>
                  <a:lnTo>
                    <a:pt x="f10" y="f11"/>
                  </a:lnTo>
                  <a:lnTo>
                    <a:pt x="f12" y="f13"/>
                  </a:lnTo>
                  <a:lnTo>
                    <a:pt x="f14" y="f15"/>
                  </a:lnTo>
                  <a:lnTo>
                    <a:pt x="f7" y="f16"/>
                  </a:lnTo>
                  <a:lnTo>
                    <a:pt x="f17" y="f18"/>
                  </a:lnTo>
                  <a:lnTo>
                    <a:pt x="f17" y="f19"/>
                  </a:lnTo>
                  <a:lnTo>
                    <a:pt x="f14" y="f20"/>
                  </a:lnTo>
                  <a:lnTo>
                    <a:pt x="f21" y="f22"/>
                  </a:lnTo>
                  <a:lnTo>
                    <a:pt x="f23" y="f24"/>
                  </a:lnTo>
                  <a:lnTo>
                    <a:pt x="f25" y="f26"/>
                  </a:lnTo>
                  <a:lnTo>
                    <a:pt x="f8" y="f27"/>
                  </a:lnTo>
                  <a:lnTo>
                    <a:pt x="f28" y="f29"/>
                  </a:lnTo>
                  <a:lnTo>
                    <a:pt x="f30" y="f31"/>
                  </a:lnTo>
                  <a:lnTo>
                    <a:pt x="f32" y="f33"/>
                  </a:lnTo>
                  <a:lnTo>
                    <a:pt x="f34" y="f35"/>
                  </a:lnTo>
                  <a:lnTo>
                    <a:pt x="f36" y="f37"/>
                  </a:lnTo>
                  <a:lnTo>
                    <a:pt x="f38" y="f39"/>
                  </a:lnTo>
                  <a:lnTo>
                    <a:pt x="f40" y="f41"/>
                  </a:lnTo>
                  <a:lnTo>
                    <a:pt x="f42" y="f4"/>
                  </a:lnTo>
                  <a:lnTo>
                    <a:pt x="f43" y="f4"/>
                  </a:lnTo>
                  <a:lnTo>
                    <a:pt x="f44" y="f41"/>
                  </a:lnTo>
                  <a:lnTo>
                    <a:pt x="f45" y="f46"/>
                  </a:lnTo>
                  <a:lnTo>
                    <a:pt x="f47" y="f48"/>
                  </a:lnTo>
                  <a:lnTo>
                    <a:pt x="f49" y="f35"/>
                  </a:lnTo>
                  <a:lnTo>
                    <a:pt x="f50" y="f33"/>
                  </a:lnTo>
                  <a:lnTo>
                    <a:pt x="f51" y="f52"/>
                  </a:lnTo>
                  <a:lnTo>
                    <a:pt x="f22" y="f53"/>
                  </a:lnTo>
                  <a:lnTo>
                    <a:pt x="f22" y="f54"/>
                  </a:lnTo>
                  <a:lnTo>
                    <a:pt x="f55" y="f56"/>
                  </a:lnTo>
                  <a:lnTo>
                    <a:pt x="f57" y="f58"/>
                  </a:lnTo>
                  <a:lnTo>
                    <a:pt x="f49" y="f59"/>
                  </a:lnTo>
                  <a:lnTo>
                    <a:pt x="f60" y="f61"/>
                  </a:lnTo>
                  <a:lnTo>
                    <a:pt x="f62" y="f63"/>
                  </a:lnTo>
                  <a:lnTo>
                    <a:pt x="f45" y="f50"/>
                  </a:lnTo>
                  <a:lnTo>
                    <a:pt x="f64" y="f65"/>
                  </a:lnTo>
                  <a:lnTo>
                    <a:pt x="f44" y="f66"/>
                  </a:lnTo>
                  <a:lnTo>
                    <a:pt x="f67" y="f18"/>
                  </a:lnTo>
                  <a:lnTo>
                    <a:pt x="f20" y="f16"/>
                  </a:lnTo>
                  <a:lnTo>
                    <a:pt x="f68" y="f69"/>
                  </a:lnTo>
                  <a:lnTo>
                    <a:pt x="f70" y="f71"/>
                  </a:lnTo>
                  <a:lnTo>
                    <a:pt x="f72" y="f11"/>
                  </a:lnTo>
                  <a:lnTo>
                    <a:pt x="f73" y="f9"/>
                  </a:lnTo>
                  <a:lnTo>
                    <a:pt x="f74" y="f7"/>
                  </a:lnTo>
                  <a:lnTo>
                    <a:pt x="f5" y="f2"/>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1" name="Google Shape;57;p15">
              <a:extLst>
                <a:ext uri="{FF2B5EF4-FFF2-40B4-BE49-F238E27FC236}">
                  <a16:creationId xmlns:a16="http://schemas.microsoft.com/office/drawing/2014/main" id="{11D5A4B2-3A10-A557-4BE7-0EADE55DC95B}"/>
                </a:ext>
              </a:extLst>
            </p:cNvPr>
            <p:cNvSpPr/>
            <p:nvPr/>
          </p:nvSpPr>
          <p:spPr>
            <a:xfrm>
              <a:off x="6967371" y="2664250"/>
              <a:ext cx="22869" cy="23317"/>
            </a:xfrm>
            <a:custGeom>
              <a:avLst/>
              <a:gdLst>
                <a:gd name="f0" fmla="val w"/>
                <a:gd name="f1" fmla="val h"/>
                <a:gd name="f2" fmla="val 0"/>
                <a:gd name="f3" fmla="val 1214"/>
                <a:gd name="f4" fmla="val 1238"/>
                <a:gd name="f5" fmla="val 562"/>
                <a:gd name="f6" fmla="val 1"/>
                <a:gd name="f7" fmla="val 427"/>
                <a:gd name="f8" fmla="val 23"/>
                <a:gd name="f9" fmla="val 292"/>
                <a:gd name="f10" fmla="val 68"/>
                <a:gd name="f11" fmla="val 202"/>
                <a:gd name="f12" fmla="val 136"/>
                <a:gd name="f13" fmla="val 112"/>
                <a:gd name="f14" fmla="val 225"/>
                <a:gd name="f15" fmla="val 45"/>
                <a:gd name="f16" fmla="val 315"/>
                <a:gd name="f17" fmla="val 22"/>
                <a:gd name="f18" fmla="val 428"/>
                <a:gd name="f19" fmla="val 540"/>
                <a:gd name="f20" fmla="val 653"/>
                <a:gd name="f21" fmla="val 787"/>
                <a:gd name="f22" fmla="val 67"/>
                <a:gd name="f23" fmla="val 877"/>
                <a:gd name="f24" fmla="val 135"/>
                <a:gd name="f25" fmla="val 990"/>
                <a:gd name="f26" fmla="val 1080"/>
                <a:gd name="f27" fmla="val 1147"/>
                <a:gd name="f28" fmla="val 382"/>
                <a:gd name="f29" fmla="val 1192"/>
                <a:gd name="f30" fmla="val 517"/>
                <a:gd name="f31" fmla="val 1237"/>
                <a:gd name="f32" fmla="val 629"/>
                <a:gd name="f33" fmla="val 764"/>
                <a:gd name="f34" fmla="val 1215"/>
                <a:gd name="f35" fmla="val 899"/>
                <a:gd name="f36" fmla="val 1012"/>
                <a:gd name="f37" fmla="val 1101"/>
                <a:gd name="f38" fmla="val 1146"/>
                <a:gd name="f39" fmla="val 900"/>
                <a:gd name="f40" fmla="val 1191"/>
                <a:gd name="f41" fmla="val 675"/>
                <a:gd name="f42" fmla="val 563"/>
                <a:gd name="f43" fmla="val 1169"/>
                <a:gd name="f44" fmla="val 450"/>
                <a:gd name="f45" fmla="val 338"/>
                <a:gd name="f46" fmla="val 1079"/>
                <a:gd name="f47" fmla="val 248"/>
                <a:gd name="f48" fmla="val 158"/>
                <a:gd name="f49" fmla="val 922"/>
                <a:gd name="f50" fmla="val 809"/>
                <a:gd name="f51" fmla="val 697"/>
                <a:gd name="f52" fmla="*/ f0 1 1214"/>
                <a:gd name="f53" fmla="*/ f1 1 1238"/>
                <a:gd name="f54" fmla="val f2"/>
                <a:gd name="f55" fmla="val f3"/>
                <a:gd name="f56" fmla="val f4"/>
                <a:gd name="f57" fmla="+- f56 0 f54"/>
                <a:gd name="f58" fmla="+- f55 0 f54"/>
                <a:gd name="f59" fmla="*/ f58 1 1214"/>
                <a:gd name="f60" fmla="*/ f57 1 1238"/>
                <a:gd name="f61" fmla="*/ f54 1 f59"/>
                <a:gd name="f62" fmla="*/ f55 1 f59"/>
                <a:gd name="f63" fmla="*/ f54 1 f60"/>
                <a:gd name="f64" fmla="*/ f56 1 f60"/>
                <a:gd name="f65" fmla="*/ f61 f52 1"/>
                <a:gd name="f66" fmla="*/ f62 f52 1"/>
                <a:gd name="f67" fmla="*/ f64 f53 1"/>
                <a:gd name="f68" fmla="*/ f63 f53 1"/>
              </a:gdLst>
              <a:ahLst/>
              <a:cxnLst>
                <a:cxn ang="3cd4">
                  <a:pos x="hc" y="t"/>
                </a:cxn>
                <a:cxn ang="0">
                  <a:pos x="r" y="vc"/>
                </a:cxn>
                <a:cxn ang="cd4">
                  <a:pos x="hc" y="b"/>
                </a:cxn>
                <a:cxn ang="cd2">
                  <a:pos x="l" y="vc"/>
                </a:cxn>
              </a:cxnLst>
              <a:rect l="f65" t="f68" r="f66" b="f67"/>
              <a:pathLst>
                <a:path w="1214" h="1238">
                  <a:moveTo>
                    <a:pt x="f5" y="f6"/>
                  </a:moveTo>
                  <a:lnTo>
                    <a:pt x="f7" y="f8"/>
                  </a:lnTo>
                  <a:lnTo>
                    <a:pt x="f9" y="f10"/>
                  </a:lnTo>
                  <a:lnTo>
                    <a:pt x="f11" y="f12"/>
                  </a:lnTo>
                  <a:lnTo>
                    <a:pt x="f13" y="f14"/>
                  </a:lnTo>
                  <a:lnTo>
                    <a:pt x="f15" y="f16"/>
                  </a:lnTo>
                  <a:lnTo>
                    <a:pt x="f17" y="f18"/>
                  </a:lnTo>
                  <a:lnTo>
                    <a:pt x="f2" y="f19"/>
                  </a:lnTo>
                  <a:lnTo>
                    <a:pt x="f2" y="f20"/>
                  </a:lnTo>
                  <a:lnTo>
                    <a:pt x="f17" y="f21"/>
                  </a:lnTo>
                  <a:lnTo>
                    <a:pt x="f22" y="f23"/>
                  </a:lnTo>
                  <a:lnTo>
                    <a:pt x="f24" y="f25"/>
                  </a:lnTo>
                  <a:lnTo>
                    <a:pt x="f11" y="f26"/>
                  </a:lnTo>
                  <a:lnTo>
                    <a:pt x="f9" y="f27"/>
                  </a:lnTo>
                  <a:lnTo>
                    <a:pt x="f28" y="f29"/>
                  </a:lnTo>
                  <a:lnTo>
                    <a:pt x="f30" y="f31"/>
                  </a:lnTo>
                  <a:lnTo>
                    <a:pt x="f32" y="f31"/>
                  </a:lnTo>
                  <a:lnTo>
                    <a:pt x="f33" y="f34"/>
                  </a:lnTo>
                  <a:lnTo>
                    <a:pt x="f35" y="f27"/>
                  </a:lnTo>
                  <a:lnTo>
                    <a:pt x="f36" y="f26"/>
                  </a:lnTo>
                  <a:lnTo>
                    <a:pt x="f37" y="f25"/>
                  </a:lnTo>
                  <a:lnTo>
                    <a:pt x="f38" y="f39"/>
                  </a:lnTo>
                  <a:lnTo>
                    <a:pt x="f40" y="f21"/>
                  </a:lnTo>
                  <a:lnTo>
                    <a:pt x="f3" y="f41"/>
                  </a:lnTo>
                  <a:lnTo>
                    <a:pt x="f40" y="f42"/>
                  </a:lnTo>
                  <a:lnTo>
                    <a:pt x="f43" y="f44"/>
                  </a:lnTo>
                  <a:lnTo>
                    <a:pt x="f38" y="f45"/>
                  </a:lnTo>
                  <a:lnTo>
                    <a:pt x="f46" y="f47"/>
                  </a:lnTo>
                  <a:lnTo>
                    <a:pt x="f36" y="f48"/>
                  </a:lnTo>
                  <a:lnTo>
                    <a:pt x="f49" y="f10"/>
                  </a:lnTo>
                  <a:lnTo>
                    <a:pt x="f50" y="f8"/>
                  </a:lnTo>
                  <a:lnTo>
                    <a:pt x="f51" y="f6"/>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2" name="Google Shape;58;p15">
              <a:extLst>
                <a:ext uri="{FF2B5EF4-FFF2-40B4-BE49-F238E27FC236}">
                  <a16:creationId xmlns:a16="http://schemas.microsoft.com/office/drawing/2014/main" id="{6E48EDD0-50AF-D2FB-80DD-EE98FB5AAC8C}"/>
                </a:ext>
              </a:extLst>
            </p:cNvPr>
            <p:cNvSpPr/>
            <p:nvPr/>
          </p:nvSpPr>
          <p:spPr>
            <a:xfrm>
              <a:off x="7021567" y="2966176"/>
              <a:ext cx="34317" cy="110953"/>
            </a:xfrm>
            <a:custGeom>
              <a:avLst/>
              <a:gdLst>
                <a:gd name="f0" fmla="val 360"/>
                <a:gd name="f1" fmla="val 180"/>
                <a:gd name="f2" fmla="val w"/>
                <a:gd name="f3" fmla="val h"/>
                <a:gd name="f4" fmla="val 0"/>
                <a:gd name="f5" fmla="val 1822"/>
                <a:gd name="f6" fmla="val 5890"/>
                <a:gd name="f7" fmla="val 585"/>
                <a:gd name="f8" fmla="val 472"/>
                <a:gd name="f9" fmla="val 23"/>
                <a:gd name="f10" fmla="val 45"/>
                <a:gd name="f11" fmla="val 248"/>
                <a:gd name="f12" fmla="val 90"/>
                <a:gd name="f13" fmla="val 158"/>
                <a:gd name="f14" fmla="val 607"/>
                <a:gd name="f15" fmla="val 135"/>
                <a:gd name="f16" fmla="val 1821"/>
                <a:gd name="f17" fmla="val 270"/>
                <a:gd name="f18" fmla="val 3035"/>
                <a:gd name="f19" fmla="val 450"/>
                <a:gd name="f20" fmla="val 4226"/>
                <a:gd name="f21" fmla="val 630"/>
                <a:gd name="f22" fmla="val 5440"/>
                <a:gd name="f23" fmla="val 652"/>
                <a:gd name="f24" fmla="val 5575"/>
                <a:gd name="f25" fmla="val 720"/>
                <a:gd name="f26" fmla="val 5687"/>
                <a:gd name="f27" fmla="val 787"/>
                <a:gd name="f28" fmla="val 5755"/>
                <a:gd name="f29" fmla="val 877"/>
                <a:gd name="f30" fmla="val 5822"/>
                <a:gd name="f31" fmla="val 989"/>
                <a:gd name="f32" fmla="val 5867"/>
                <a:gd name="f33" fmla="val 1079"/>
                <a:gd name="f34" fmla="val 1192"/>
                <a:gd name="f35" fmla="val 1304"/>
                <a:gd name="f36" fmla="val 5845"/>
                <a:gd name="f37" fmla="val 1416"/>
                <a:gd name="f38" fmla="val 5800"/>
                <a:gd name="f39" fmla="val 1529"/>
                <a:gd name="f40" fmla="val 1619"/>
                <a:gd name="f41" fmla="val 1709"/>
                <a:gd name="f42" fmla="val 1754"/>
                <a:gd name="f43" fmla="val 5485"/>
                <a:gd name="f44" fmla="val 1799"/>
                <a:gd name="f45" fmla="val 5373"/>
                <a:gd name="f46" fmla="val 5238"/>
                <a:gd name="f47" fmla="val 5103"/>
                <a:gd name="f48" fmla="val 1641"/>
                <a:gd name="f49" fmla="val 3979"/>
                <a:gd name="f50" fmla="val 1484"/>
                <a:gd name="f51" fmla="val 2855"/>
                <a:gd name="f52" fmla="val 1349"/>
                <a:gd name="f53" fmla="val 1731"/>
                <a:gd name="f54" fmla="val 1259"/>
                <a:gd name="f55" fmla="val 1214"/>
                <a:gd name="f56" fmla="val 1169"/>
                <a:gd name="f57" fmla="val 337"/>
                <a:gd name="f58" fmla="val 1102"/>
                <a:gd name="f59" fmla="val 225"/>
                <a:gd name="f60" fmla="val 1012"/>
                <a:gd name="f61" fmla="val 922"/>
                <a:gd name="f62" fmla="val 810"/>
                <a:gd name="f63" fmla="val 697"/>
                <a:gd name="f64" fmla="*/ f2 1 1822"/>
                <a:gd name="f65" fmla="*/ f3 1 5890"/>
                <a:gd name="f66" fmla="val f4"/>
                <a:gd name="f67" fmla="val f5"/>
                <a:gd name="f68" fmla="val f6"/>
                <a:gd name="f69" fmla="+- f68 0 f66"/>
                <a:gd name="f70" fmla="+- f67 0 f66"/>
                <a:gd name="f71" fmla="*/ f70 1 1822"/>
                <a:gd name="f72" fmla="*/ f69 1 5890"/>
                <a:gd name="f73" fmla="*/ f66 1 f71"/>
                <a:gd name="f74" fmla="*/ f67 1 f71"/>
                <a:gd name="f75" fmla="*/ f66 1 f72"/>
                <a:gd name="f76" fmla="*/ f68 1 f72"/>
                <a:gd name="f77" fmla="*/ f73 f64 1"/>
                <a:gd name="f78" fmla="*/ f74 f64 1"/>
                <a:gd name="f79" fmla="*/ f76 f65 1"/>
                <a:gd name="f80" fmla="*/ f75 f65 1"/>
              </a:gdLst>
              <a:ahLst/>
              <a:cxnLst>
                <a:cxn ang="3cd4">
                  <a:pos x="hc" y="t"/>
                </a:cxn>
                <a:cxn ang="0">
                  <a:pos x="r" y="vc"/>
                </a:cxn>
                <a:cxn ang="cd4">
                  <a:pos x="hc" y="b"/>
                </a:cxn>
                <a:cxn ang="cd2">
                  <a:pos x="l" y="vc"/>
                </a:cxn>
              </a:cxnLst>
              <a:rect l="f77" t="f80" r="f78" b="f79"/>
              <a:pathLst>
                <a:path w="1822" h="5890">
                  <a:moveTo>
                    <a:pt x="f7" y="f4"/>
                  </a:moveTo>
                  <a:lnTo>
                    <a:pt x="f8" y="f9"/>
                  </a:lnTo>
                  <a:lnTo>
                    <a:pt x="f0" y="f10"/>
                  </a:lnTo>
                  <a:lnTo>
                    <a:pt x="f11" y="f12"/>
                  </a:lnTo>
                  <a:lnTo>
                    <a:pt x="f1" y="f13"/>
                  </a:lnTo>
                  <a:lnTo>
                    <a:pt x="f12" y="f11"/>
                  </a:lnTo>
                  <a:lnTo>
                    <a:pt x="f10" y="f0"/>
                  </a:lnTo>
                  <a:lnTo>
                    <a:pt x="f9" y="f8"/>
                  </a:lnTo>
                  <a:lnTo>
                    <a:pt x="f4" y="f14"/>
                  </a:lnTo>
                  <a:lnTo>
                    <a:pt x="f15" y="f16"/>
                  </a:lnTo>
                  <a:lnTo>
                    <a:pt x="f17" y="f18"/>
                  </a:lnTo>
                  <a:lnTo>
                    <a:pt x="f19" y="f20"/>
                  </a:lnTo>
                  <a:lnTo>
                    <a:pt x="f21" y="f22"/>
                  </a:lnTo>
                  <a:lnTo>
                    <a:pt x="f23" y="f24"/>
                  </a:lnTo>
                  <a:lnTo>
                    <a:pt x="f25" y="f26"/>
                  </a:lnTo>
                  <a:lnTo>
                    <a:pt x="f27" y="f28"/>
                  </a:lnTo>
                  <a:lnTo>
                    <a:pt x="f29" y="f30"/>
                  </a:lnTo>
                  <a:lnTo>
                    <a:pt x="f31" y="f32"/>
                  </a:lnTo>
                  <a:lnTo>
                    <a:pt x="f33" y="f6"/>
                  </a:lnTo>
                  <a:lnTo>
                    <a:pt x="f34" y="f32"/>
                  </a:lnTo>
                  <a:lnTo>
                    <a:pt x="f35" y="f36"/>
                  </a:lnTo>
                  <a:lnTo>
                    <a:pt x="f37" y="f38"/>
                  </a:lnTo>
                  <a:lnTo>
                    <a:pt x="f39" y="f28"/>
                  </a:lnTo>
                  <a:lnTo>
                    <a:pt x="f40" y="f26"/>
                  </a:lnTo>
                  <a:lnTo>
                    <a:pt x="f41" y="f24"/>
                  </a:lnTo>
                  <a:lnTo>
                    <a:pt x="f42" y="f43"/>
                  </a:lnTo>
                  <a:lnTo>
                    <a:pt x="f44" y="f45"/>
                  </a:lnTo>
                  <a:lnTo>
                    <a:pt x="f16" y="f46"/>
                  </a:lnTo>
                  <a:lnTo>
                    <a:pt x="f16" y="f47"/>
                  </a:lnTo>
                  <a:lnTo>
                    <a:pt x="f48" y="f49"/>
                  </a:lnTo>
                  <a:lnTo>
                    <a:pt x="f50" y="f51"/>
                  </a:lnTo>
                  <a:lnTo>
                    <a:pt x="f52" y="f53"/>
                  </a:lnTo>
                  <a:lnTo>
                    <a:pt x="f54" y="f14"/>
                  </a:lnTo>
                  <a:lnTo>
                    <a:pt x="f55" y="f19"/>
                  </a:lnTo>
                  <a:lnTo>
                    <a:pt x="f56" y="f57"/>
                  </a:lnTo>
                  <a:lnTo>
                    <a:pt x="f58" y="f59"/>
                  </a:lnTo>
                  <a:lnTo>
                    <a:pt x="f60" y="f13"/>
                  </a:lnTo>
                  <a:lnTo>
                    <a:pt x="f61" y="f12"/>
                  </a:lnTo>
                  <a:lnTo>
                    <a:pt x="f62" y="f10"/>
                  </a:lnTo>
                  <a:lnTo>
                    <a:pt x="f63" y="f9"/>
                  </a:lnTo>
                  <a:lnTo>
                    <a:pt x="f7" y="f4"/>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3" name="Google Shape;59;p15">
              <a:extLst>
                <a:ext uri="{FF2B5EF4-FFF2-40B4-BE49-F238E27FC236}">
                  <a16:creationId xmlns:a16="http://schemas.microsoft.com/office/drawing/2014/main" id="{B377B80B-67BB-2337-B87A-DFDD9568528F}"/>
                </a:ext>
              </a:extLst>
            </p:cNvPr>
            <p:cNvSpPr/>
            <p:nvPr/>
          </p:nvSpPr>
          <p:spPr>
            <a:xfrm>
              <a:off x="6684510" y="2442362"/>
              <a:ext cx="27102" cy="56345"/>
            </a:xfrm>
            <a:custGeom>
              <a:avLst/>
              <a:gdLst>
                <a:gd name="f0" fmla="val 360"/>
                <a:gd name="f1" fmla="val 180"/>
                <a:gd name="f2" fmla="val w"/>
                <a:gd name="f3" fmla="val h"/>
                <a:gd name="f4" fmla="val 0"/>
                <a:gd name="f5" fmla="val 1439"/>
                <a:gd name="f6" fmla="val 2991"/>
                <a:gd name="f7" fmla="val 495"/>
                <a:gd name="f8" fmla="val 1"/>
                <a:gd name="f9" fmla="val 382"/>
                <a:gd name="f10" fmla="val 46"/>
                <a:gd name="f11" fmla="val 270"/>
                <a:gd name="f12" fmla="val 113"/>
                <a:gd name="f13" fmla="val 90"/>
                <a:gd name="f14" fmla="val 45"/>
                <a:gd name="f15" fmla="val 383"/>
                <a:gd name="f16" fmla="val 608"/>
                <a:gd name="f17" fmla="val 2383"/>
                <a:gd name="f18" fmla="val 202"/>
                <a:gd name="f19" fmla="val 2518"/>
                <a:gd name="f20" fmla="val 247"/>
                <a:gd name="f21" fmla="val 2631"/>
                <a:gd name="f22" fmla="val 315"/>
                <a:gd name="f23" fmla="val 2721"/>
                <a:gd name="f24" fmla="val 2811"/>
                <a:gd name="f25" fmla="val 472"/>
                <a:gd name="f26" fmla="val 2900"/>
                <a:gd name="f27" fmla="val 562"/>
                <a:gd name="f28" fmla="val 2945"/>
                <a:gd name="f29" fmla="val 697"/>
                <a:gd name="f30" fmla="val 2990"/>
                <a:gd name="f31" fmla="val 944"/>
                <a:gd name="f32" fmla="val 1057"/>
                <a:gd name="f33" fmla="val 1146"/>
                <a:gd name="f34" fmla="val 2878"/>
                <a:gd name="f35" fmla="val 1259"/>
                <a:gd name="f36" fmla="val 1326"/>
                <a:gd name="f37" fmla="val 1394"/>
                <a:gd name="f38" fmla="val 2608"/>
                <a:gd name="f39" fmla="val 1416"/>
                <a:gd name="f40" fmla="val 2496"/>
                <a:gd name="f41" fmla="val 1236"/>
                <a:gd name="f42" fmla="val 1214"/>
                <a:gd name="f43" fmla="val 473"/>
                <a:gd name="f44" fmla="val 1169"/>
                <a:gd name="f45" fmla="val 1124"/>
                <a:gd name="f46" fmla="val 158"/>
                <a:gd name="f47" fmla="val 967"/>
                <a:gd name="f48" fmla="val 91"/>
                <a:gd name="f49" fmla="val 854"/>
                <a:gd name="f50" fmla="val 742"/>
                <a:gd name="f51" fmla="*/ f2 1 1439"/>
                <a:gd name="f52" fmla="*/ f3 1 2991"/>
                <a:gd name="f53" fmla="val f4"/>
                <a:gd name="f54" fmla="val f5"/>
                <a:gd name="f55" fmla="val f6"/>
                <a:gd name="f56" fmla="+- f55 0 f53"/>
                <a:gd name="f57" fmla="+- f54 0 f53"/>
                <a:gd name="f58" fmla="*/ f57 1 1439"/>
                <a:gd name="f59" fmla="*/ f56 1 2991"/>
                <a:gd name="f60" fmla="*/ f53 1 f58"/>
                <a:gd name="f61" fmla="*/ f54 1 f58"/>
                <a:gd name="f62" fmla="*/ f53 1 f59"/>
                <a:gd name="f63" fmla="*/ f55 1 f59"/>
                <a:gd name="f64" fmla="*/ f60 f51 1"/>
                <a:gd name="f65" fmla="*/ f61 f51 1"/>
                <a:gd name="f66" fmla="*/ f63 f52 1"/>
                <a:gd name="f67" fmla="*/ f62 f52 1"/>
              </a:gdLst>
              <a:ahLst/>
              <a:cxnLst>
                <a:cxn ang="3cd4">
                  <a:pos x="hc" y="t"/>
                </a:cxn>
                <a:cxn ang="0">
                  <a:pos x="r" y="vc"/>
                </a:cxn>
                <a:cxn ang="cd4">
                  <a:pos x="hc" y="b"/>
                </a:cxn>
                <a:cxn ang="cd2">
                  <a:pos x="l" y="vc"/>
                </a:cxn>
              </a:cxnLst>
              <a:rect l="f64" t="f67" r="f65" b="f66"/>
              <a:pathLst>
                <a:path w="1439" h="2991">
                  <a:moveTo>
                    <a:pt x="f7" y="f8"/>
                  </a:moveTo>
                  <a:lnTo>
                    <a:pt x="f9" y="f10"/>
                  </a:lnTo>
                  <a:lnTo>
                    <a:pt x="f11" y="f12"/>
                  </a:lnTo>
                  <a:lnTo>
                    <a:pt x="f1" y="f1"/>
                  </a:lnTo>
                  <a:lnTo>
                    <a:pt x="f13" y="f11"/>
                  </a:lnTo>
                  <a:lnTo>
                    <a:pt x="f14" y="f15"/>
                  </a:lnTo>
                  <a:lnTo>
                    <a:pt x="f4" y="f7"/>
                  </a:lnTo>
                  <a:lnTo>
                    <a:pt x="f4" y="f16"/>
                  </a:lnTo>
                  <a:lnTo>
                    <a:pt x="f1" y="f17"/>
                  </a:lnTo>
                  <a:lnTo>
                    <a:pt x="f18" y="f19"/>
                  </a:lnTo>
                  <a:lnTo>
                    <a:pt x="f20" y="f21"/>
                  </a:lnTo>
                  <a:lnTo>
                    <a:pt x="f22" y="f23"/>
                  </a:lnTo>
                  <a:lnTo>
                    <a:pt x="f9" y="f24"/>
                  </a:lnTo>
                  <a:lnTo>
                    <a:pt x="f25" y="f26"/>
                  </a:lnTo>
                  <a:lnTo>
                    <a:pt x="f27" y="f28"/>
                  </a:lnTo>
                  <a:lnTo>
                    <a:pt x="f29" y="f30"/>
                  </a:lnTo>
                  <a:lnTo>
                    <a:pt x="f31" y="f30"/>
                  </a:lnTo>
                  <a:lnTo>
                    <a:pt x="f32" y="f28"/>
                  </a:lnTo>
                  <a:lnTo>
                    <a:pt x="f33" y="f34"/>
                  </a:lnTo>
                  <a:lnTo>
                    <a:pt x="f35" y="f24"/>
                  </a:lnTo>
                  <a:lnTo>
                    <a:pt x="f36" y="f23"/>
                  </a:lnTo>
                  <a:lnTo>
                    <a:pt x="f37" y="f38"/>
                  </a:lnTo>
                  <a:lnTo>
                    <a:pt x="f39" y="f40"/>
                  </a:lnTo>
                  <a:lnTo>
                    <a:pt x="f5" y="f17"/>
                  </a:lnTo>
                  <a:lnTo>
                    <a:pt x="f41" y="f16"/>
                  </a:lnTo>
                  <a:lnTo>
                    <a:pt x="f42" y="f43"/>
                  </a:lnTo>
                  <a:lnTo>
                    <a:pt x="f44" y="f0"/>
                  </a:lnTo>
                  <a:lnTo>
                    <a:pt x="f45" y="f11"/>
                  </a:lnTo>
                  <a:lnTo>
                    <a:pt x="f32" y="f46"/>
                  </a:lnTo>
                  <a:lnTo>
                    <a:pt x="f47" y="f48"/>
                  </a:lnTo>
                  <a:lnTo>
                    <a:pt x="f49" y="f10"/>
                  </a:lnTo>
                  <a:lnTo>
                    <a:pt x="f50" y="f8"/>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4" name="Google Shape;60;p15">
              <a:extLst>
                <a:ext uri="{FF2B5EF4-FFF2-40B4-BE49-F238E27FC236}">
                  <a16:creationId xmlns:a16="http://schemas.microsoft.com/office/drawing/2014/main" id="{47664A62-143A-C277-4E36-C418E57A9743}"/>
                </a:ext>
              </a:extLst>
            </p:cNvPr>
            <p:cNvSpPr/>
            <p:nvPr/>
          </p:nvSpPr>
          <p:spPr>
            <a:xfrm>
              <a:off x="6704399" y="2693904"/>
              <a:ext cx="33476" cy="154990"/>
            </a:xfrm>
            <a:custGeom>
              <a:avLst/>
              <a:gdLst>
                <a:gd name="f0" fmla="val 360"/>
                <a:gd name="f1" fmla="val w"/>
                <a:gd name="f2" fmla="val h"/>
                <a:gd name="f3" fmla="val 0"/>
                <a:gd name="f4" fmla="val 1777"/>
                <a:gd name="f5" fmla="val 8228"/>
                <a:gd name="f6" fmla="val 473"/>
                <a:gd name="f7" fmla="val 23"/>
                <a:gd name="f8" fmla="val 248"/>
                <a:gd name="f9" fmla="val 90"/>
                <a:gd name="f10" fmla="val 158"/>
                <a:gd name="f11" fmla="val 225"/>
                <a:gd name="f12" fmla="val 46"/>
                <a:gd name="f13" fmla="val 337"/>
                <a:gd name="f14" fmla="val 1"/>
                <a:gd name="f15" fmla="val 450"/>
                <a:gd name="f16" fmla="val 607"/>
                <a:gd name="f17" fmla="val 68"/>
                <a:gd name="f18" fmla="val 1484"/>
                <a:gd name="f19" fmla="val 135"/>
                <a:gd name="f20" fmla="val 2361"/>
                <a:gd name="f21" fmla="val 315"/>
                <a:gd name="f22" fmla="val 4114"/>
                <a:gd name="f23" fmla="val 5867"/>
                <a:gd name="f24" fmla="val 495"/>
                <a:gd name="f25" fmla="val 6766"/>
                <a:gd name="f26" fmla="val 540"/>
                <a:gd name="f27" fmla="val 7643"/>
                <a:gd name="f28" fmla="val 7778"/>
                <a:gd name="f29" fmla="val 585"/>
                <a:gd name="f30" fmla="val 7890"/>
                <a:gd name="f31" fmla="val 652"/>
                <a:gd name="f32" fmla="val 8003"/>
                <a:gd name="f33" fmla="val 720"/>
                <a:gd name="f34" fmla="val 8093"/>
                <a:gd name="f35" fmla="val 832"/>
                <a:gd name="f36" fmla="val 8160"/>
                <a:gd name="f37" fmla="val 922"/>
                <a:gd name="f38" fmla="val 8205"/>
                <a:gd name="f39" fmla="val 1035"/>
                <a:gd name="f40" fmla="val 1282"/>
                <a:gd name="f41" fmla="val 1394"/>
                <a:gd name="f42" fmla="val 8183"/>
                <a:gd name="f43" fmla="val 8138"/>
                <a:gd name="f44" fmla="val 1574"/>
                <a:gd name="f45" fmla="val 8070"/>
                <a:gd name="f46" fmla="val 1664"/>
                <a:gd name="f47" fmla="val 7980"/>
                <a:gd name="f48" fmla="val 1709"/>
                <a:gd name="f49" fmla="val 1754"/>
                <a:gd name="f50" fmla="val 7756"/>
                <a:gd name="f51" fmla="val 1776"/>
                <a:gd name="f52" fmla="val 7621"/>
                <a:gd name="f53" fmla="val 1731"/>
                <a:gd name="f54" fmla="val 6744"/>
                <a:gd name="f55" fmla="val 1686"/>
                <a:gd name="f56" fmla="val 1552"/>
                <a:gd name="f57" fmla="val 4091"/>
                <a:gd name="f58" fmla="val 1372"/>
                <a:gd name="f59" fmla="val 2338"/>
                <a:gd name="f60" fmla="val 1304"/>
                <a:gd name="f61" fmla="val 1461"/>
                <a:gd name="f62" fmla="val 1237"/>
                <a:gd name="f63" fmla="val 1214"/>
                <a:gd name="f64" fmla="val 1169"/>
                <a:gd name="f65" fmla="val 1102"/>
                <a:gd name="f66" fmla="val 1012"/>
                <a:gd name="f67" fmla="val 810"/>
                <a:gd name="f68" fmla="val 697"/>
                <a:gd name="f69" fmla="*/ f1 1 1777"/>
                <a:gd name="f70" fmla="*/ f2 1 8228"/>
                <a:gd name="f71" fmla="val f3"/>
                <a:gd name="f72" fmla="val f4"/>
                <a:gd name="f73" fmla="val f5"/>
                <a:gd name="f74" fmla="+- f73 0 f71"/>
                <a:gd name="f75" fmla="+- f72 0 f71"/>
                <a:gd name="f76" fmla="*/ f75 1 1777"/>
                <a:gd name="f77" fmla="*/ f74 1 8228"/>
                <a:gd name="f78" fmla="*/ f71 1 f76"/>
                <a:gd name="f79" fmla="*/ f72 1 f76"/>
                <a:gd name="f80" fmla="*/ f71 1 f77"/>
                <a:gd name="f81" fmla="*/ f73 1 f77"/>
                <a:gd name="f82" fmla="*/ f78 f69 1"/>
                <a:gd name="f83" fmla="*/ f79 f69 1"/>
                <a:gd name="f84" fmla="*/ f81 f70 1"/>
                <a:gd name="f85" fmla="*/ f80 f70 1"/>
              </a:gdLst>
              <a:ahLst/>
              <a:cxnLst>
                <a:cxn ang="3cd4">
                  <a:pos x="hc" y="t"/>
                </a:cxn>
                <a:cxn ang="0">
                  <a:pos x="r" y="vc"/>
                </a:cxn>
                <a:cxn ang="cd4">
                  <a:pos x="hc" y="b"/>
                </a:cxn>
                <a:cxn ang="cd2">
                  <a:pos x="l" y="vc"/>
                </a:cxn>
              </a:cxnLst>
              <a:rect l="f82" t="f85" r="f83" b="f84"/>
              <a:pathLst>
                <a:path w="1777" h="8228">
                  <a:moveTo>
                    <a:pt x="f6" y="f3"/>
                  </a:moveTo>
                  <a:lnTo>
                    <a:pt x="f0" y="f7"/>
                  </a:lnTo>
                  <a:lnTo>
                    <a:pt x="f8" y="f9"/>
                  </a:lnTo>
                  <a:lnTo>
                    <a:pt x="f10" y="f10"/>
                  </a:lnTo>
                  <a:lnTo>
                    <a:pt x="f9" y="f11"/>
                  </a:lnTo>
                  <a:lnTo>
                    <a:pt x="f12" y="f13"/>
                  </a:lnTo>
                  <a:lnTo>
                    <a:pt x="f14" y="f15"/>
                  </a:lnTo>
                  <a:lnTo>
                    <a:pt x="f14" y="f16"/>
                  </a:lnTo>
                  <a:lnTo>
                    <a:pt x="f17" y="f18"/>
                  </a:lnTo>
                  <a:lnTo>
                    <a:pt x="f19" y="f20"/>
                  </a:lnTo>
                  <a:lnTo>
                    <a:pt x="f21" y="f22"/>
                  </a:lnTo>
                  <a:lnTo>
                    <a:pt x="f15" y="f23"/>
                  </a:lnTo>
                  <a:lnTo>
                    <a:pt x="f24" y="f25"/>
                  </a:lnTo>
                  <a:lnTo>
                    <a:pt x="f26" y="f27"/>
                  </a:lnTo>
                  <a:lnTo>
                    <a:pt x="f26" y="f28"/>
                  </a:lnTo>
                  <a:lnTo>
                    <a:pt x="f29" y="f30"/>
                  </a:lnTo>
                  <a:lnTo>
                    <a:pt x="f31" y="f32"/>
                  </a:lnTo>
                  <a:lnTo>
                    <a:pt x="f33" y="f34"/>
                  </a:lnTo>
                  <a:lnTo>
                    <a:pt x="f35" y="f36"/>
                  </a:lnTo>
                  <a:lnTo>
                    <a:pt x="f37" y="f38"/>
                  </a:lnTo>
                  <a:lnTo>
                    <a:pt x="f39" y="f5"/>
                  </a:lnTo>
                  <a:lnTo>
                    <a:pt x="f40" y="f5"/>
                  </a:lnTo>
                  <a:lnTo>
                    <a:pt x="f41" y="f42"/>
                  </a:lnTo>
                  <a:lnTo>
                    <a:pt x="f18" y="f43"/>
                  </a:lnTo>
                  <a:lnTo>
                    <a:pt x="f44" y="f45"/>
                  </a:lnTo>
                  <a:lnTo>
                    <a:pt x="f46" y="f47"/>
                  </a:lnTo>
                  <a:lnTo>
                    <a:pt x="f48" y="f30"/>
                  </a:lnTo>
                  <a:lnTo>
                    <a:pt x="f49" y="f50"/>
                  </a:lnTo>
                  <a:lnTo>
                    <a:pt x="f51" y="f52"/>
                  </a:lnTo>
                  <a:lnTo>
                    <a:pt x="f53" y="f54"/>
                  </a:lnTo>
                  <a:lnTo>
                    <a:pt x="f55" y="f23"/>
                  </a:lnTo>
                  <a:lnTo>
                    <a:pt x="f56" y="f57"/>
                  </a:lnTo>
                  <a:lnTo>
                    <a:pt x="f58" y="f59"/>
                  </a:lnTo>
                  <a:lnTo>
                    <a:pt x="f60" y="f61"/>
                  </a:lnTo>
                  <a:lnTo>
                    <a:pt x="f62" y="f29"/>
                  </a:lnTo>
                  <a:lnTo>
                    <a:pt x="f63" y="f15"/>
                  </a:lnTo>
                  <a:lnTo>
                    <a:pt x="f64" y="f21"/>
                  </a:lnTo>
                  <a:lnTo>
                    <a:pt x="f65" y="f11"/>
                  </a:lnTo>
                  <a:lnTo>
                    <a:pt x="f66" y="f19"/>
                  </a:lnTo>
                  <a:lnTo>
                    <a:pt x="f37" y="f17"/>
                  </a:lnTo>
                  <a:lnTo>
                    <a:pt x="f67" y="f7"/>
                  </a:lnTo>
                  <a:lnTo>
                    <a:pt x="f68" y="f3"/>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5" name="Google Shape;61;p15">
              <a:extLst>
                <a:ext uri="{FF2B5EF4-FFF2-40B4-BE49-F238E27FC236}">
                  <a16:creationId xmlns:a16="http://schemas.microsoft.com/office/drawing/2014/main" id="{213DB149-7066-4984-C097-B6FACBB5C63E}"/>
                </a:ext>
              </a:extLst>
            </p:cNvPr>
            <p:cNvSpPr/>
            <p:nvPr/>
          </p:nvSpPr>
          <p:spPr>
            <a:xfrm>
              <a:off x="6741660" y="2606250"/>
              <a:ext cx="23317" cy="71149"/>
            </a:xfrm>
            <a:custGeom>
              <a:avLst/>
              <a:gdLst>
                <a:gd name="f0" fmla="val w"/>
                <a:gd name="f1" fmla="val h"/>
                <a:gd name="f2" fmla="val 0"/>
                <a:gd name="f3" fmla="val 1238"/>
                <a:gd name="f4" fmla="val 3777"/>
                <a:gd name="f5" fmla="val 518"/>
                <a:gd name="f6" fmla="val 405"/>
                <a:gd name="f7" fmla="val 23"/>
                <a:gd name="f8" fmla="val 293"/>
                <a:gd name="f9" fmla="val 90"/>
                <a:gd name="f10" fmla="val 203"/>
                <a:gd name="f11" fmla="val 157"/>
                <a:gd name="f12" fmla="val 136"/>
                <a:gd name="f13" fmla="val 225"/>
                <a:gd name="f14" fmla="val 68"/>
                <a:gd name="f15" fmla="val 337"/>
                <a:gd name="f16" fmla="val 450"/>
                <a:gd name="f17" fmla="val 1"/>
                <a:gd name="f18" fmla="val 607"/>
                <a:gd name="f19" fmla="val 3170"/>
                <a:gd name="f20" fmla="val 3327"/>
                <a:gd name="f21" fmla="val 46"/>
                <a:gd name="f22" fmla="val 3439"/>
                <a:gd name="f23" fmla="val 113"/>
                <a:gd name="f24" fmla="val 3529"/>
                <a:gd name="f25" fmla="val 3619"/>
                <a:gd name="f26" fmla="val 3687"/>
                <a:gd name="f27" fmla="val 383"/>
                <a:gd name="f28" fmla="val 3732"/>
                <a:gd name="f29" fmla="val 495"/>
                <a:gd name="f30" fmla="val 3754"/>
                <a:gd name="f31" fmla="val 630"/>
                <a:gd name="f32" fmla="val 743"/>
                <a:gd name="f33" fmla="val 855"/>
                <a:gd name="f34" fmla="val 945"/>
                <a:gd name="f35" fmla="val 1035"/>
                <a:gd name="f36" fmla="val 1125"/>
                <a:gd name="f37" fmla="val 1192"/>
                <a:gd name="f38" fmla="val 3417"/>
                <a:gd name="f39" fmla="val 1237"/>
                <a:gd name="f40" fmla="val 3304"/>
                <a:gd name="f41" fmla="val 585"/>
                <a:gd name="f42" fmla="val 315"/>
                <a:gd name="f43" fmla="val 1057"/>
                <a:gd name="f44" fmla="val 135"/>
                <a:gd name="f45" fmla="val 967"/>
                <a:gd name="f46" fmla="*/ f0 1 1238"/>
                <a:gd name="f47" fmla="*/ f1 1 3777"/>
                <a:gd name="f48" fmla="val f2"/>
                <a:gd name="f49" fmla="val f3"/>
                <a:gd name="f50" fmla="val f4"/>
                <a:gd name="f51" fmla="+- f50 0 f48"/>
                <a:gd name="f52" fmla="+- f49 0 f48"/>
                <a:gd name="f53" fmla="*/ f52 1 1238"/>
                <a:gd name="f54" fmla="*/ f51 1 3777"/>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238" h="3777">
                  <a:moveTo>
                    <a:pt x="f5" y="f2"/>
                  </a:moveTo>
                  <a:lnTo>
                    <a:pt x="f6" y="f7"/>
                  </a:lnTo>
                  <a:lnTo>
                    <a:pt x="f8" y="f9"/>
                  </a:lnTo>
                  <a:lnTo>
                    <a:pt x="f10" y="f11"/>
                  </a:lnTo>
                  <a:lnTo>
                    <a:pt x="f12" y="f13"/>
                  </a:lnTo>
                  <a:lnTo>
                    <a:pt x="f14" y="f15"/>
                  </a:lnTo>
                  <a:lnTo>
                    <a:pt x="f7" y="f16"/>
                  </a:lnTo>
                  <a:lnTo>
                    <a:pt x="f17" y="f18"/>
                  </a:lnTo>
                  <a:lnTo>
                    <a:pt x="f17" y="f19"/>
                  </a:lnTo>
                  <a:lnTo>
                    <a:pt x="f7" y="f20"/>
                  </a:lnTo>
                  <a:lnTo>
                    <a:pt x="f21" y="f22"/>
                  </a:lnTo>
                  <a:lnTo>
                    <a:pt x="f23" y="f24"/>
                  </a:lnTo>
                  <a:lnTo>
                    <a:pt x="f10" y="f25"/>
                  </a:lnTo>
                  <a:lnTo>
                    <a:pt x="f8" y="f26"/>
                  </a:lnTo>
                  <a:lnTo>
                    <a:pt x="f27" y="f28"/>
                  </a:lnTo>
                  <a:lnTo>
                    <a:pt x="f29" y="f30"/>
                  </a:lnTo>
                  <a:lnTo>
                    <a:pt x="f31" y="f4"/>
                  </a:lnTo>
                  <a:lnTo>
                    <a:pt x="f32" y="f30"/>
                  </a:lnTo>
                  <a:lnTo>
                    <a:pt x="f33" y="f28"/>
                  </a:lnTo>
                  <a:lnTo>
                    <a:pt x="f34" y="f26"/>
                  </a:lnTo>
                  <a:lnTo>
                    <a:pt x="f35" y="f25"/>
                  </a:lnTo>
                  <a:lnTo>
                    <a:pt x="f36" y="f24"/>
                  </a:lnTo>
                  <a:lnTo>
                    <a:pt x="f37" y="f38"/>
                  </a:lnTo>
                  <a:lnTo>
                    <a:pt x="f39" y="f40"/>
                  </a:lnTo>
                  <a:lnTo>
                    <a:pt x="f39" y="f19"/>
                  </a:lnTo>
                  <a:lnTo>
                    <a:pt x="f39" y="f41"/>
                  </a:lnTo>
                  <a:lnTo>
                    <a:pt x="f39" y="f16"/>
                  </a:lnTo>
                  <a:lnTo>
                    <a:pt x="f37" y="f42"/>
                  </a:lnTo>
                  <a:lnTo>
                    <a:pt x="f36" y="f13"/>
                  </a:lnTo>
                  <a:lnTo>
                    <a:pt x="f43" y="f44"/>
                  </a:lnTo>
                  <a:lnTo>
                    <a:pt x="f45" y="f14"/>
                  </a:lnTo>
                  <a:lnTo>
                    <a:pt x="f33" y="f7"/>
                  </a:lnTo>
                  <a:lnTo>
                    <a:pt x="f32" y="f2"/>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6" name="Google Shape;62;p15">
              <a:extLst>
                <a:ext uri="{FF2B5EF4-FFF2-40B4-BE49-F238E27FC236}">
                  <a16:creationId xmlns:a16="http://schemas.microsoft.com/office/drawing/2014/main" id="{5AA066C8-C1FD-375C-392D-AC7528B42182}"/>
                </a:ext>
              </a:extLst>
            </p:cNvPr>
            <p:cNvSpPr/>
            <p:nvPr/>
          </p:nvSpPr>
          <p:spPr>
            <a:xfrm>
              <a:off x="6767922" y="3005139"/>
              <a:ext cx="25429" cy="92756"/>
            </a:xfrm>
            <a:custGeom>
              <a:avLst/>
              <a:gdLst>
                <a:gd name="f0" fmla="val 180"/>
                <a:gd name="f1" fmla="val w"/>
                <a:gd name="f2" fmla="val h"/>
                <a:gd name="f3" fmla="val 0"/>
                <a:gd name="f4" fmla="val 1350"/>
                <a:gd name="f5" fmla="val 4924"/>
                <a:gd name="f6" fmla="val 562"/>
                <a:gd name="f7" fmla="val 427"/>
                <a:gd name="f8" fmla="val 23"/>
                <a:gd name="f9" fmla="val 338"/>
                <a:gd name="f10" fmla="val 45"/>
                <a:gd name="f11" fmla="val 225"/>
                <a:gd name="f12" fmla="val 90"/>
                <a:gd name="f13" fmla="val 135"/>
                <a:gd name="f14" fmla="val 158"/>
                <a:gd name="f15" fmla="val 68"/>
                <a:gd name="f16" fmla="val 248"/>
                <a:gd name="f17" fmla="val 472"/>
                <a:gd name="f18" fmla="val 607"/>
                <a:gd name="f19" fmla="val 1079"/>
                <a:gd name="f20" fmla="val 1529"/>
                <a:gd name="f21" fmla="val 2473"/>
                <a:gd name="f22" fmla="val 3395"/>
                <a:gd name="f23" fmla="val 3867"/>
                <a:gd name="f24" fmla="val 113"/>
                <a:gd name="f25" fmla="val 4339"/>
                <a:gd name="f26" fmla="val 4474"/>
                <a:gd name="f27" fmla="val 4586"/>
                <a:gd name="f28" fmla="val 4698"/>
                <a:gd name="f29" fmla="val 4766"/>
                <a:gd name="f30" fmla="val 4833"/>
                <a:gd name="f31" fmla="val 540"/>
                <a:gd name="f32" fmla="val 4878"/>
                <a:gd name="f33" fmla="val 652"/>
                <a:gd name="f34" fmla="val 4923"/>
                <a:gd name="f35" fmla="val 787"/>
                <a:gd name="f36" fmla="val 900"/>
                <a:gd name="f37" fmla="val 4901"/>
                <a:gd name="f38" fmla="val 1012"/>
                <a:gd name="f39" fmla="val 1102"/>
                <a:gd name="f40" fmla="val 1192"/>
                <a:gd name="f41" fmla="val 1259"/>
                <a:gd name="f42" fmla="val 4676"/>
                <a:gd name="f43" fmla="val 1327"/>
                <a:gd name="f44" fmla="val 1349"/>
                <a:gd name="f45" fmla="val 4451"/>
                <a:gd name="f46" fmla="val 4316"/>
                <a:gd name="f47" fmla="val 3844"/>
                <a:gd name="f48" fmla="val 1304"/>
                <a:gd name="f49" fmla="val 2451"/>
                <a:gd name="f50" fmla="val 1282"/>
                <a:gd name="f51" fmla="val 1057"/>
                <a:gd name="f52" fmla="val 1237"/>
                <a:gd name="f53" fmla="val 585"/>
                <a:gd name="f54" fmla="val 1214"/>
                <a:gd name="f55" fmla="val 450"/>
                <a:gd name="f56" fmla="val 1147"/>
                <a:gd name="f57" fmla="val 989"/>
                <a:gd name="f58" fmla="val 675"/>
                <a:gd name="f59" fmla="*/ f1 1 1350"/>
                <a:gd name="f60" fmla="*/ f2 1 4924"/>
                <a:gd name="f61" fmla="val f3"/>
                <a:gd name="f62" fmla="val f4"/>
                <a:gd name="f63" fmla="val f5"/>
                <a:gd name="f64" fmla="+- f63 0 f61"/>
                <a:gd name="f65" fmla="+- f62 0 f61"/>
                <a:gd name="f66" fmla="*/ f65 1 1350"/>
                <a:gd name="f67" fmla="*/ f64 1 4924"/>
                <a:gd name="f68" fmla="*/ f61 1 f66"/>
                <a:gd name="f69" fmla="*/ f62 1 f66"/>
                <a:gd name="f70" fmla="*/ f61 1 f67"/>
                <a:gd name="f71" fmla="*/ f63 1 f67"/>
                <a:gd name="f72" fmla="*/ f68 f59 1"/>
                <a:gd name="f73" fmla="*/ f69 f59 1"/>
                <a:gd name="f74" fmla="*/ f71 f60 1"/>
                <a:gd name="f75" fmla="*/ f70 f60 1"/>
              </a:gdLst>
              <a:ahLst/>
              <a:cxnLst>
                <a:cxn ang="3cd4">
                  <a:pos x="hc" y="t"/>
                </a:cxn>
                <a:cxn ang="0">
                  <a:pos x="r" y="vc"/>
                </a:cxn>
                <a:cxn ang="cd4">
                  <a:pos x="hc" y="b"/>
                </a:cxn>
                <a:cxn ang="cd2">
                  <a:pos x="l" y="vc"/>
                </a:cxn>
              </a:cxnLst>
              <a:rect l="f72" t="f75" r="f73" b="f74"/>
              <a:pathLst>
                <a:path w="1350" h="4924">
                  <a:moveTo>
                    <a:pt x="f6" y="f3"/>
                  </a:moveTo>
                  <a:lnTo>
                    <a:pt x="f7" y="f8"/>
                  </a:lnTo>
                  <a:lnTo>
                    <a:pt x="f9" y="f10"/>
                  </a:lnTo>
                  <a:lnTo>
                    <a:pt x="f11" y="f12"/>
                  </a:lnTo>
                  <a:lnTo>
                    <a:pt x="f13" y="f14"/>
                  </a:lnTo>
                  <a:lnTo>
                    <a:pt x="f15" y="f16"/>
                  </a:lnTo>
                  <a:lnTo>
                    <a:pt x="f8" y="f9"/>
                  </a:lnTo>
                  <a:lnTo>
                    <a:pt x="f3" y="f17"/>
                  </a:lnTo>
                  <a:lnTo>
                    <a:pt x="f3" y="f18"/>
                  </a:lnTo>
                  <a:lnTo>
                    <a:pt x="f10" y="f19"/>
                  </a:lnTo>
                  <a:lnTo>
                    <a:pt x="f15" y="f20"/>
                  </a:lnTo>
                  <a:lnTo>
                    <a:pt x="f15" y="f21"/>
                  </a:lnTo>
                  <a:lnTo>
                    <a:pt x="f15" y="f22"/>
                  </a:lnTo>
                  <a:lnTo>
                    <a:pt x="f12" y="f23"/>
                  </a:lnTo>
                  <a:lnTo>
                    <a:pt x="f24" y="f25"/>
                  </a:lnTo>
                  <a:lnTo>
                    <a:pt x="f13" y="f26"/>
                  </a:lnTo>
                  <a:lnTo>
                    <a:pt x="f0" y="f27"/>
                  </a:lnTo>
                  <a:lnTo>
                    <a:pt x="f16" y="f28"/>
                  </a:lnTo>
                  <a:lnTo>
                    <a:pt x="f9" y="f29"/>
                  </a:lnTo>
                  <a:lnTo>
                    <a:pt x="f7" y="f30"/>
                  </a:lnTo>
                  <a:lnTo>
                    <a:pt x="f31" y="f32"/>
                  </a:lnTo>
                  <a:lnTo>
                    <a:pt x="f33" y="f34"/>
                  </a:lnTo>
                  <a:lnTo>
                    <a:pt x="f35" y="f34"/>
                  </a:lnTo>
                  <a:lnTo>
                    <a:pt x="f36" y="f37"/>
                  </a:lnTo>
                  <a:lnTo>
                    <a:pt x="f38" y="f32"/>
                  </a:lnTo>
                  <a:lnTo>
                    <a:pt x="f39" y="f30"/>
                  </a:lnTo>
                  <a:lnTo>
                    <a:pt x="f40" y="f29"/>
                  </a:lnTo>
                  <a:lnTo>
                    <a:pt x="f41" y="f42"/>
                  </a:lnTo>
                  <a:lnTo>
                    <a:pt x="f43" y="f27"/>
                  </a:lnTo>
                  <a:lnTo>
                    <a:pt x="f44" y="f45"/>
                  </a:lnTo>
                  <a:lnTo>
                    <a:pt x="f44" y="f46"/>
                  </a:lnTo>
                  <a:lnTo>
                    <a:pt x="f43" y="f47"/>
                  </a:lnTo>
                  <a:lnTo>
                    <a:pt x="f48" y="f22"/>
                  </a:lnTo>
                  <a:lnTo>
                    <a:pt x="f48" y="f49"/>
                  </a:lnTo>
                  <a:lnTo>
                    <a:pt x="f48" y="f20"/>
                  </a:lnTo>
                  <a:lnTo>
                    <a:pt x="f50" y="f51"/>
                  </a:lnTo>
                  <a:lnTo>
                    <a:pt x="f52" y="f53"/>
                  </a:lnTo>
                  <a:lnTo>
                    <a:pt x="f54" y="f55"/>
                  </a:lnTo>
                  <a:lnTo>
                    <a:pt x="f56" y="f9"/>
                  </a:lnTo>
                  <a:lnTo>
                    <a:pt x="f19" y="f11"/>
                  </a:lnTo>
                  <a:lnTo>
                    <a:pt x="f57" y="f14"/>
                  </a:lnTo>
                  <a:lnTo>
                    <a:pt x="f36" y="f12"/>
                  </a:lnTo>
                  <a:lnTo>
                    <a:pt x="f35" y="f10"/>
                  </a:lnTo>
                  <a:lnTo>
                    <a:pt x="f58" y="f8"/>
                  </a:lnTo>
                  <a:lnTo>
                    <a:pt x="f6" y="f3"/>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7" name="Google Shape;63;p15">
              <a:extLst>
                <a:ext uri="{FF2B5EF4-FFF2-40B4-BE49-F238E27FC236}">
                  <a16:creationId xmlns:a16="http://schemas.microsoft.com/office/drawing/2014/main" id="{376035B7-EE4C-8FA8-982C-776BEAEEC7C1}"/>
                </a:ext>
              </a:extLst>
            </p:cNvPr>
            <p:cNvSpPr/>
            <p:nvPr/>
          </p:nvSpPr>
          <p:spPr>
            <a:xfrm>
              <a:off x="6899614" y="2519016"/>
              <a:ext cx="31345" cy="93168"/>
            </a:xfrm>
            <a:custGeom>
              <a:avLst/>
              <a:gdLst>
                <a:gd name="f0" fmla="val 360"/>
                <a:gd name="f1" fmla="val 180"/>
                <a:gd name="f2" fmla="val w"/>
                <a:gd name="f3" fmla="val h"/>
                <a:gd name="f4" fmla="val 0"/>
                <a:gd name="f5" fmla="val 1664"/>
                <a:gd name="f6" fmla="val 4946"/>
                <a:gd name="f7" fmla="val 585"/>
                <a:gd name="f8" fmla="val 472"/>
                <a:gd name="f9" fmla="val 23"/>
                <a:gd name="f10" fmla="val 45"/>
                <a:gd name="f11" fmla="val 270"/>
                <a:gd name="f12" fmla="val 90"/>
                <a:gd name="f13" fmla="val 158"/>
                <a:gd name="f14" fmla="val 248"/>
                <a:gd name="f15" fmla="val 338"/>
                <a:gd name="f16" fmla="val 607"/>
                <a:gd name="f17" fmla="val 1596"/>
                <a:gd name="f18" fmla="val 203"/>
                <a:gd name="f19" fmla="val 2563"/>
                <a:gd name="f20" fmla="val 315"/>
                <a:gd name="f21" fmla="val 3530"/>
                <a:gd name="f22" fmla="val 4519"/>
                <a:gd name="f23" fmla="val 495"/>
                <a:gd name="f24" fmla="val 4654"/>
                <a:gd name="f25" fmla="val 562"/>
                <a:gd name="f26" fmla="val 4743"/>
                <a:gd name="f27" fmla="val 630"/>
                <a:gd name="f28" fmla="val 4833"/>
                <a:gd name="f29" fmla="val 720"/>
                <a:gd name="f30" fmla="val 4901"/>
                <a:gd name="f31" fmla="val 832"/>
                <a:gd name="f32" fmla="val 1057"/>
                <a:gd name="f33" fmla="val 1169"/>
                <a:gd name="f34" fmla="val 4923"/>
                <a:gd name="f35" fmla="val 1259"/>
                <a:gd name="f36" fmla="val 4878"/>
                <a:gd name="f37" fmla="val 1372"/>
                <a:gd name="f38" fmla="val 1462"/>
                <a:gd name="f39" fmla="val 1551"/>
                <a:gd name="f40" fmla="val 4564"/>
                <a:gd name="f41" fmla="val 1641"/>
                <a:gd name="f42" fmla="val 4429"/>
                <a:gd name="f43" fmla="val 4316"/>
                <a:gd name="f44" fmla="val 4159"/>
                <a:gd name="f45" fmla="val 1529"/>
                <a:gd name="f46" fmla="val 3282"/>
                <a:gd name="f47" fmla="val 1417"/>
                <a:gd name="f48" fmla="val 2383"/>
                <a:gd name="f49" fmla="val 1327"/>
                <a:gd name="f50" fmla="val 1484"/>
                <a:gd name="f51" fmla="val 1214"/>
                <a:gd name="f52" fmla="val 450"/>
                <a:gd name="f53" fmla="val 1102"/>
                <a:gd name="f54" fmla="val 225"/>
                <a:gd name="f55" fmla="val 1034"/>
                <a:gd name="f56" fmla="val 922"/>
                <a:gd name="f57" fmla="val 810"/>
                <a:gd name="f58" fmla="val 697"/>
                <a:gd name="f59" fmla="*/ f2 1 1664"/>
                <a:gd name="f60" fmla="*/ f3 1 4946"/>
                <a:gd name="f61" fmla="val f4"/>
                <a:gd name="f62" fmla="val f5"/>
                <a:gd name="f63" fmla="val f6"/>
                <a:gd name="f64" fmla="+- f63 0 f61"/>
                <a:gd name="f65" fmla="+- f62 0 f61"/>
                <a:gd name="f66" fmla="*/ f65 1 1664"/>
                <a:gd name="f67" fmla="*/ f64 1 4946"/>
                <a:gd name="f68" fmla="*/ f61 1 f66"/>
                <a:gd name="f69" fmla="*/ f62 1 f66"/>
                <a:gd name="f70" fmla="*/ f61 1 f67"/>
                <a:gd name="f71" fmla="*/ f63 1 f67"/>
                <a:gd name="f72" fmla="*/ f68 f59 1"/>
                <a:gd name="f73" fmla="*/ f69 f59 1"/>
                <a:gd name="f74" fmla="*/ f71 f60 1"/>
                <a:gd name="f75" fmla="*/ f70 f60 1"/>
              </a:gdLst>
              <a:ahLst/>
              <a:cxnLst>
                <a:cxn ang="3cd4">
                  <a:pos x="hc" y="t"/>
                </a:cxn>
                <a:cxn ang="0">
                  <a:pos x="r" y="vc"/>
                </a:cxn>
                <a:cxn ang="cd4">
                  <a:pos x="hc" y="b"/>
                </a:cxn>
                <a:cxn ang="cd2">
                  <a:pos x="l" y="vc"/>
                </a:cxn>
              </a:cxnLst>
              <a:rect l="f72" t="f75" r="f73" b="f74"/>
              <a:pathLst>
                <a:path w="1664" h="4946">
                  <a:moveTo>
                    <a:pt x="f7" y="f4"/>
                  </a:moveTo>
                  <a:lnTo>
                    <a:pt x="f8" y="f9"/>
                  </a:lnTo>
                  <a:lnTo>
                    <a:pt x="f0" y="f10"/>
                  </a:lnTo>
                  <a:lnTo>
                    <a:pt x="f11" y="f12"/>
                  </a:lnTo>
                  <a:lnTo>
                    <a:pt x="f1" y="f13"/>
                  </a:lnTo>
                  <a:lnTo>
                    <a:pt x="f12" y="f14"/>
                  </a:lnTo>
                  <a:lnTo>
                    <a:pt x="f10" y="f15"/>
                  </a:lnTo>
                  <a:lnTo>
                    <a:pt x="f9" y="f8"/>
                  </a:lnTo>
                  <a:lnTo>
                    <a:pt x="f4" y="f16"/>
                  </a:lnTo>
                  <a:lnTo>
                    <a:pt x="f12" y="f17"/>
                  </a:lnTo>
                  <a:lnTo>
                    <a:pt x="f18" y="f19"/>
                  </a:lnTo>
                  <a:lnTo>
                    <a:pt x="f20" y="f21"/>
                  </a:lnTo>
                  <a:lnTo>
                    <a:pt x="f8" y="f22"/>
                  </a:lnTo>
                  <a:lnTo>
                    <a:pt x="f23" y="f24"/>
                  </a:lnTo>
                  <a:lnTo>
                    <a:pt x="f25" y="f26"/>
                  </a:lnTo>
                  <a:lnTo>
                    <a:pt x="f27" y="f28"/>
                  </a:lnTo>
                  <a:lnTo>
                    <a:pt x="f29" y="f30"/>
                  </a:lnTo>
                  <a:lnTo>
                    <a:pt x="f31" y="f6"/>
                  </a:lnTo>
                  <a:lnTo>
                    <a:pt x="f32" y="f6"/>
                  </a:lnTo>
                  <a:lnTo>
                    <a:pt x="f33" y="f34"/>
                  </a:lnTo>
                  <a:lnTo>
                    <a:pt x="f35" y="f36"/>
                  </a:lnTo>
                  <a:lnTo>
                    <a:pt x="f37" y="f28"/>
                  </a:lnTo>
                  <a:lnTo>
                    <a:pt x="f38" y="f26"/>
                  </a:lnTo>
                  <a:lnTo>
                    <a:pt x="f39" y="f24"/>
                  </a:lnTo>
                  <a:lnTo>
                    <a:pt x="f17" y="f40"/>
                  </a:lnTo>
                  <a:lnTo>
                    <a:pt x="f41" y="f42"/>
                  </a:lnTo>
                  <a:lnTo>
                    <a:pt x="f5" y="f43"/>
                  </a:lnTo>
                  <a:lnTo>
                    <a:pt x="f5" y="f44"/>
                  </a:lnTo>
                  <a:lnTo>
                    <a:pt x="f45" y="f46"/>
                  </a:lnTo>
                  <a:lnTo>
                    <a:pt x="f47" y="f48"/>
                  </a:lnTo>
                  <a:lnTo>
                    <a:pt x="f49" y="f50"/>
                  </a:lnTo>
                  <a:lnTo>
                    <a:pt x="f35" y="f7"/>
                  </a:lnTo>
                  <a:lnTo>
                    <a:pt x="f51" y="f52"/>
                  </a:lnTo>
                  <a:lnTo>
                    <a:pt x="f33" y="f15"/>
                  </a:lnTo>
                  <a:lnTo>
                    <a:pt x="f53" y="f54"/>
                  </a:lnTo>
                  <a:lnTo>
                    <a:pt x="f55" y="f13"/>
                  </a:lnTo>
                  <a:lnTo>
                    <a:pt x="f56" y="f12"/>
                  </a:lnTo>
                  <a:lnTo>
                    <a:pt x="f57" y="f10"/>
                  </a:lnTo>
                  <a:lnTo>
                    <a:pt x="f58" y="f4"/>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8" name="Google Shape;64;p15">
              <a:extLst>
                <a:ext uri="{FF2B5EF4-FFF2-40B4-BE49-F238E27FC236}">
                  <a16:creationId xmlns:a16="http://schemas.microsoft.com/office/drawing/2014/main" id="{2BA6F879-5142-517C-3BE0-8B808FF16F9B}"/>
                </a:ext>
              </a:extLst>
            </p:cNvPr>
            <p:cNvSpPr/>
            <p:nvPr/>
          </p:nvSpPr>
          <p:spPr>
            <a:xfrm>
              <a:off x="6891567" y="2985653"/>
              <a:ext cx="46588" cy="113083"/>
            </a:xfrm>
            <a:custGeom>
              <a:avLst/>
              <a:gdLst>
                <a:gd name="f0" fmla="val 360"/>
                <a:gd name="f1" fmla="val 180"/>
                <a:gd name="f2" fmla="val w"/>
                <a:gd name="f3" fmla="val h"/>
                <a:gd name="f4" fmla="val 0"/>
                <a:gd name="f5" fmla="val 2473"/>
                <a:gd name="f6" fmla="val 6003"/>
                <a:gd name="f7" fmla="val 562"/>
                <a:gd name="f8" fmla="val 450"/>
                <a:gd name="f9" fmla="val 23"/>
                <a:gd name="f10" fmla="val 68"/>
                <a:gd name="f11" fmla="val 248"/>
                <a:gd name="f12" fmla="val 113"/>
                <a:gd name="f13" fmla="val 158"/>
                <a:gd name="f14" fmla="val 203"/>
                <a:gd name="f15" fmla="val 90"/>
                <a:gd name="f16" fmla="val 293"/>
                <a:gd name="f17" fmla="val 45"/>
                <a:gd name="f18" fmla="val 382"/>
                <a:gd name="f19" fmla="val 495"/>
                <a:gd name="f20" fmla="val 630"/>
                <a:gd name="f21" fmla="val 765"/>
                <a:gd name="f22" fmla="val 1956"/>
                <a:gd name="f23" fmla="val 675"/>
                <a:gd name="f24" fmla="val 3170"/>
                <a:gd name="f25" fmla="val 967"/>
                <a:gd name="f26" fmla="val 4361"/>
                <a:gd name="f27" fmla="val 1259"/>
                <a:gd name="f28" fmla="val 5575"/>
                <a:gd name="f29" fmla="val 1304"/>
                <a:gd name="f30" fmla="val 5710"/>
                <a:gd name="f31" fmla="val 1371"/>
                <a:gd name="f32" fmla="val 5800"/>
                <a:gd name="f33" fmla="val 1461"/>
                <a:gd name="f34" fmla="val 5890"/>
                <a:gd name="f35" fmla="val 1574"/>
                <a:gd name="f36" fmla="val 5957"/>
                <a:gd name="f37" fmla="val 1664"/>
                <a:gd name="f38" fmla="val 5980"/>
                <a:gd name="f39" fmla="val 1776"/>
                <a:gd name="f40" fmla="val 6002"/>
                <a:gd name="f41" fmla="val 1889"/>
                <a:gd name="f42" fmla="val 2001"/>
                <a:gd name="f43" fmla="val 2113"/>
                <a:gd name="f44" fmla="val 5935"/>
                <a:gd name="f45" fmla="val 2226"/>
                <a:gd name="f46" fmla="val 5867"/>
                <a:gd name="f47" fmla="val 2316"/>
                <a:gd name="f48" fmla="val 2383"/>
                <a:gd name="f49" fmla="val 2428"/>
                <a:gd name="f50" fmla="val 5598"/>
                <a:gd name="f51" fmla="val 5485"/>
                <a:gd name="f52" fmla="val 5373"/>
                <a:gd name="f53" fmla="val 2450"/>
                <a:gd name="f54" fmla="val 5215"/>
                <a:gd name="f55" fmla="val 2136"/>
                <a:gd name="f56" fmla="val 4024"/>
                <a:gd name="f57" fmla="val 1866"/>
                <a:gd name="f58" fmla="val 2810"/>
                <a:gd name="f59" fmla="val 1551"/>
                <a:gd name="f60" fmla="val 1619"/>
                <a:gd name="f61" fmla="val 1237"/>
                <a:gd name="f62" fmla="val 427"/>
                <a:gd name="f63" fmla="val 1169"/>
                <a:gd name="f64" fmla="val 1102"/>
                <a:gd name="f65" fmla="val 1012"/>
                <a:gd name="f66" fmla="val 922"/>
                <a:gd name="f67" fmla="val 810"/>
                <a:gd name="f68" fmla="*/ f2 1 2473"/>
                <a:gd name="f69" fmla="*/ f3 1 6003"/>
                <a:gd name="f70" fmla="val f4"/>
                <a:gd name="f71" fmla="val f5"/>
                <a:gd name="f72" fmla="val f6"/>
                <a:gd name="f73" fmla="+- f72 0 f70"/>
                <a:gd name="f74" fmla="+- f71 0 f70"/>
                <a:gd name="f75" fmla="*/ f74 1 2473"/>
                <a:gd name="f76" fmla="*/ f73 1 6003"/>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2473" h="6003">
                  <a:moveTo>
                    <a:pt x="f7" y="f4"/>
                  </a:moveTo>
                  <a:lnTo>
                    <a:pt x="f8" y="f9"/>
                  </a:lnTo>
                  <a:lnTo>
                    <a:pt x="f0" y="f10"/>
                  </a:lnTo>
                  <a:lnTo>
                    <a:pt x="f11" y="f12"/>
                  </a:lnTo>
                  <a:lnTo>
                    <a:pt x="f13" y="f14"/>
                  </a:lnTo>
                  <a:lnTo>
                    <a:pt x="f15" y="f16"/>
                  </a:lnTo>
                  <a:lnTo>
                    <a:pt x="f17" y="f18"/>
                  </a:lnTo>
                  <a:lnTo>
                    <a:pt x="f9" y="f19"/>
                  </a:lnTo>
                  <a:lnTo>
                    <a:pt x="f4" y="f20"/>
                  </a:lnTo>
                  <a:lnTo>
                    <a:pt x="f17" y="f21"/>
                  </a:lnTo>
                  <a:lnTo>
                    <a:pt x="f0" y="f22"/>
                  </a:lnTo>
                  <a:lnTo>
                    <a:pt x="f23" y="f24"/>
                  </a:lnTo>
                  <a:lnTo>
                    <a:pt x="f25" y="f26"/>
                  </a:lnTo>
                  <a:lnTo>
                    <a:pt x="f27" y="f28"/>
                  </a:lnTo>
                  <a:lnTo>
                    <a:pt x="f29" y="f30"/>
                  </a:lnTo>
                  <a:lnTo>
                    <a:pt x="f31" y="f32"/>
                  </a:lnTo>
                  <a:lnTo>
                    <a:pt x="f33" y="f34"/>
                  </a:lnTo>
                  <a:lnTo>
                    <a:pt x="f35" y="f36"/>
                  </a:lnTo>
                  <a:lnTo>
                    <a:pt x="f37" y="f38"/>
                  </a:lnTo>
                  <a:lnTo>
                    <a:pt x="f39" y="f40"/>
                  </a:lnTo>
                  <a:lnTo>
                    <a:pt x="f41" y="f40"/>
                  </a:lnTo>
                  <a:lnTo>
                    <a:pt x="f42" y="f38"/>
                  </a:lnTo>
                  <a:lnTo>
                    <a:pt x="f43" y="f44"/>
                  </a:lnTo>
                  <a:lnTo>
                    <a:pt x="f45" y="f46"/>
                  </a:lnTo>
                  <a:lnTo>
                    <a:pt x="f47" y="f32"/>
                  </a:lnTo>
                  <a:lnTo>
                    <a:pt x="f48" y="f30"/>
                  </a:lnTo>
                  <a:lnTo>
                    <a:pt x="f49" y="f50"/>
                  </a:lnTo>
                  <a:lnTo>
                    <a:pt x="f5" y="f51"/>
                  </a:lnTo>
                  <a:lnTo>
                    <a:pt x="f5" y="f52"/>
                  </a:lnTo>
                  <a:lnTo>
                    <a:pt x="f53" y="f54"/>
                  </a:lnTo>
                  <a:lnTo>
                    <a:pt x="f55" y="f56"/>
                  </a:lnTo>
                  <a:lnTo>
                    <a:pt x="f57" y="f58"/>
                  </a:lnTo>
                  <a:lnTo>
                    <a:pt x="f59" y="f60"/>
                  </a:lnTo>
                  <a:lnTo>
                    <a:pt x="f61" y="f62"/>
                  </a:lnTo>
                  <a:lnTo>
                    <a:pt x="f63" y="f16"/>
                  </a:lnTo>
                  <a:lnTo>
                    <a:pt x="f64" y="f1"/>
                  </a:lnTo>
                  <a:lnTo>
                    <a:pt x="f65" y="f12"/>
                  </a:lnTo>
                  <a:lnTo>
                    <a:pt x="f66" y="f17"/>
                  </a:lnTo>
                  <a:lnTo>
                    <a:pt x="f67" y="f4"/>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9" name="Google Shape;65;p15">
              <a:extLst>
                <a:ext uri="{FF2B5EF4-FFF2-40B4-BE49-F238E27FC236}">
                  <a16:creationId xmlns:a16="http://schemas.microsoft.com/office/drawing/2014/main" id="{DFA281B6-92B9-465D-8D81-B6AE761DD480}"/>
                </a:ext>
              </a:extLst>
            </p:cNvPr>
            <p:cNvSpPr/>
            <p:nvPr/>
          </p:nvSpPr>
          <p:spPr>
            <a:xfrm>
              <a:off x="6698464" y="2241651"/>
              <a:ext cx="29233" cy="54644"/>
            </a:xfrm>
            <a:custGeom>
              <a:avLst/>
              <a:gdLst>
                <a:gd name="f0" fmla="val 360"/>
                <a:gd name="f1" fmla="val 180"/>
                <a:gd name="f2" fmla="val w"/>
                <a:gd name="f3" fmla="val h"/>
                <a:gd name="f4" fmla="val 0"/>
                <a:gd name="f5" fmla="val 1552"/>
                <a:gd name="f6" fmla="val 2901"/>
                <a:gd name="f7" fmla="val 698"/>
                <a:gd name="f8" fmla="val 1"/>
                <a:gd name="f9" fmla="val 608"/>
                <a:gd name="f10" fmla="val 46"/>
                <a:gd name="f11" fmla="val 518"/>
                <a:gd name="f12" fmla="val 113"/>
                <a:gd name="f13" fmla="val 428"/>
                <a:gd name="f14" fmla="val 203"/>
                <a:gd name="f15" fmla="val 383"/>
                <a:gd name="f16" fmla="val 315"/>
                <a:gd name="f17" fmla="val 338"/>
                <a:gd name="f18" fmla="val 450"/>
                <a:gd name="f19" fmla="val 23"/>
                <a:gd name="f20" fmla="val 2136"/>
                <a:gd name="f21" fmla="val 2293"/>
                <a:gd name="f22" fmla="val 2406"/>
                <a:gd name="f23" fmla="val 68"/>
                <a:gd name="f24" fmla="val 2541"/>
                <a:gd name="f25" fmla="val 136"/>
                <a:gd name="f26" fmla="val 2631"/>
                <a:gd name="f27" fmla="val 2721"/>
                <a:gd name="f28" fmla="val 293"/>
                <a:gd name="f29" fmla="val 2788"/>
                <a:gd name="f30" fmla="val 405"/>
                <a:gd name="f31" fmla="val 2855"/>
                <a:gd name="f32" fmla="val 2878"/>
                <a:gd name="f33" fmla="val 630"/>
                <a:gd name="f34" fmla="val 2900"/>
                <a:gd name="f35" fmla="val 743"/>
                <a:gd name="f36" fmla="val 855"/>
                <a:gd name="f37" fmla="val 945"/>
                <a:gd name="f38" fmla="val 2833"/>
                <a:gd name="f39" fmla="val 1035"/>
                <a:gd name="f40" fmla="val 1125"/>
                <a:gd name="f41" fmla="val 2698"/>
                <a:gd name="f42" fmla="val 1192"/>
                <a:gd name="f43" fmla="val 2586"/>
                <a:gd name="f44" fmla="val 1215"/>
                <a:gd name="f45" fmla="val 2451"/>
                <a:gd name="f46" fmla="val 1529"/>
                <a:gd name="f47" fmla="val 742"/>
                <a:gd name="f48" fmla="val 473"/>
                <a:gd name="f49" fmla="val 1484"/>
                <a:gd name="f50" fmla="val 1439"/>
                <a:gd name="f51" fmla="val 270"/>
                <a:gd name="f52" fmla="val 1350"/>
                <a:gd name="f53" fmla="val 1260"/>
                <a:gd name="f54" fmla="val 1147"/>
                <a:gd name="f55" fmla="*/ f2 1 1552"/>
                <a:gd name="f56" fmla="*/ f3 1 2901"/>
                <a:gd name="f57" fmla="val f4"/>
                <a:gd name="f58" fmla="val f5"/>
                <a:gd name="f59" fmla="val f6"/>
                <a:gd name="f60" fmla="+- f59 0 f57"/>
                <a:gd name="f61" fmla="+- f58 0 f57"/>
                <a:gd name="f62" fmla="*/ f61 1 1552"/>
                <a:gd name="f63" fmla="*/ f60 1 290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552" h="2901">
                  <a:moveTo>
                    <a:pt x="f7" y="f8"/>
                  </a:moveTo>
                  <a:lnTo>
                    <a:pt x="f9" y="f10"/>
                  </a:lnTo>
                  <a:lnTo>
                    <a:pt x="f11" y="f12"/>
                  </a:lnTo>
                  <a:lnTo>
                    <a:pt x="f13" y="f14"/>
                  </a:lnTo>
                  <a:lnTo>
                    <a:pt x="f15" y="f16"/>
                  </a:lnTo>
                  <a:lnTo>
                    <a:pt x="f17" y="f18"/>
                  </a:lnTo>
                  <a:lnTo>
                    <a:pt x="f19" y="f20"/>
                  </a:lnTo>
                  <a:lnTo>
                    <a:pt x="f8" y="f21"/>
                  </a:lnTo>
                  <a:lnTo>
                    <a:pt x="f19" y="f22"/>
                  </a:lnTo>
                  <a:lnTo>
                    <a:pt x="f23" y="f24"/>
                  </a:lnTo>
                  <a:lnTo>
                    <a:pt x="f25" y="f26"/>
                  </a:lnTo>
                  <a:lnTo>
                    <a:pt x="f14" y="f27"/>
                  </a:lnTo>
                  <a:lnTo>
                    <a:pt x="f28" y="f29"/>
                  </a:lnTo>
                  <a:lnTo>
                    <a:pt x="f30" y="f31"/>
                  </a:lnTo>
                  <a:lnTo>
                    <a:pt x="f11" y="f32"/>
                  </a:lnTo>
                  <a:lnTo>
                    <a:pt x="f33" y="f34"/>
                  </a:lnTo>
                  <a:lnTo>
                    <a:pt x="f35" y="f34"/>
                  </a:lnTo>
                  <a:lnTo>
                    <a:pt x="f36" y="f32"/>
                  </a:lnTo>
                  <a:lnTo>
                    <a:pt x="f37" y="f38"/>
                  </a:lnTo>
                  <a:lnTo>
                    <a:pt x="f39" y="f29"/>
                  </a:lnTo>
                  <a:lnTo>
                    <a:pt x="f40" y="f41"/>
                  </a:lnTo>
                  <a:lnTo>
                    <a:pt x="f42" y="f43"/>
                  </a:lnTo>
                  <a:lnTo>
                    <a:pt x="f44" y="f45"/>
                  </a:lnTo>
                  <a:lnTo>
                    <a:pt x="f46" y="f47"/>
                  </a:lnTo>
                  <a:lnTo>
                    <a:pt x="f5" y="f9"/>
                  </a:lnTo>
                  <a:lnTo>
                    <a:pt x="f46" y="f48"/>
                  </a:lnTo>
                  <a:lnTo>
                    <a:pt x="f49" y="f0"/>
                  </a:lnTo>
                  <a:lnTo>
                    <a:pt x="f50" y="f51"/>
                  </a:lnTo>
                  <a:lnTo>
                    <a:pt x="f52" y="f1"/>
                  </a:lnTo>
                  <a:lnTo>
                    <a:pt x="f53" y="f12"/>
                  </a:lnTo>
                  <a:lnTo>
                    <a:pt x="f54" y="f10"/>
                  </a:lnTo>
                  <a:lnTo>
                    <a:pt x="f39" y="f8"/>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0" name="Google Shape;66;p15">
              <a:extLst>
                <a:ext uri="{FF2B5EF4-FFF2-40B4-BE49-F238E27FC236}">
                  <a16:creationId xmlns:a16="http://schemas.microsoft.com/office/drawing/2014/main" id="{9683C45B-D3EC-15C7-99DB-08EC6D55E8EA}"/>
                </a:ext>
              </a:extLst>
            </p:cNvPr>
            <p:cNvSpPr/>
            <p:nvPr/>
          </p:nvSpPr>
          <p:spPr>
            <a:xfrm>
              <a:off x="6117079" y="1801678"/>
              <a:ext cx="548795" cy="1440600"/>
            </a:xfrm>
            <a:custGeom>
              <a:avLst/>
              <a:gdLst>
                <a:gd name="f0" fmla="val 360"/>
                <a:gd name="f1" fmla="val 180"/>
                <a:gd name="f2" fmla="val w"/>
                <a:gd name="f3" fmla="val h"/>
                <a:gd name="f4" fmla="val 0"/>
                <a:gd name="f5" fmla="val 29133"/>
                <a:gd name="f6" fmla="val 76475"/>
                <a:gd name="f7" fmla="val 22097"/>
                <a:gd name="f8" fmla="val 1"/>
                <a:gd name="f9" fmla="val 21602"/>
                <a:gd name="f10" fmla="val 23"/>
                <a:gd name="f11" fmla="val 21108"/>
                <a:gd name="f12" fmla="val 91"/>
                <a:gd name="f13" fmla="val 20613"/>
                <a:gd name="f14" fmla="val 203"/>
                <a:gd name="f15" fmla="val 20141"/>
                <a:gd name="f16" fmla="val 19669"/>
                <a:gd name="f17" fmla="val 563"/>
                <a:gd name="f18" fmla="val 19220"/>
                <a:gd name="f19" fmla="val 788"/>
                <a:gd name="f20" fmla="val 18770"/>
                <a:gd name="f21" fmla="val 1057"/>
                <a:gd name="f22" fmla="val 18321"/>
                <a:gd name="f23" fmla="val 1372"/>
                <a:gd name="f24" fmla="val 17893"/>
                <a:gd name="f25" fmla="val 1687"/>
                <a:gd name="f26" fmla="val 17466"/>
                <a:gd name="f27" fmla="val 2069"/>
                <a:gd name="f28" fmla="val 17039"/>
                <a:gd name="f29" fmla="val 2451"/>
                <a:gd name="f30" fmla="val 16657"/>
                <a:gd name="f31" fmla="val 2856"/>
                <a:gd name="f32" fmla="val 16252"/>
                <a:gd name="f33" fmla="val 3283"/>
                <a:gd name="f34" fmla="val 15870"/>
                <a:gd name="f35" fmla="val 3710"/>
                <a:gd name="f36" fmla="val 15511"/>
                <a:gd name="f37" fmla="val 4182"/>
                <a:gd name="f38" fmla="val 15151"/>
                <a:gd name="f39" fmla="val 4632"/>
                <a:gd name="f40" fmla="val 14814"/>
                <a:gd name="f41" fmla="val 5104"/>
                <a:gd name="f42" fmla="val 14139"/>
                <a:gd name="f43" fmla="val 6070"/>
                <a:gd name="f44" fmla="val 13555"/>
                <a:gd name="f45" fmla="val 7037"/>
                <a:gd name="f46" fmla="val 12993"/>
                <a:gd name="f47" fmla="val 7981"/>
                <a:gd name="f48" fmla="val 12498"/>
                <a:gd name="f49" fmla="val 8858"/>
                <a:gd name="f50" fmla="val 12071"/>
                <a:gd name="f51" fmla="val 9689"/>
                <a:gd name="f52" fmla="val 11712"/>
                <a:gd name="f53" fmla="val 10431"/>
                <a:gd name="f54" fmla="val 10902"/>
                <a:gd name="f55" fmla="val 12095"/>
                <a:gd name="f56" fmla="val 10161"/>
                <a:gd name="f57" fmla="val 13780"/>
                <a:gd name="f58" fmla="val 9441"/>
                <a:gd name="f59" fmla="val 15489"/>
                <a:gd name="f60" fmla="val 8767"/>
                <a:gd name="f61" fmla="val 17220"/>
                <a:gd name="f62" fmla="val 8115"/>
                <a:gd name="f63" fmla="val 18973"/>
                <a:gd name="f64" fmla="val 7486"/>
                <a:gd name="f65" fmla="val 20727"/>
                <a:gd name="f66" fmla="val 6901"/>
                <a:gd name="f67" fmla="val 22525"/>
                <a:gd name="f68" fmla="val 6339"/>
                <a:gd name="f69" fmla="val 24301"/>
                <a:gd name="f70" fmla="val 5822"/>
                <a:gd name="f71" fmla="val 26122"/>
                <a:gd name="f72" fmla="val 5305"/>
                <a:gd name="f73" fmla="val 27920"/>
                <a:gd name="f74" fmla="val 4833"/>
                <a:gd name="f75" fmla="val 29741"/>
                <a:gd name="f76" fmla="val 4361"/>
                <a:gd name="f77" fmla="val 31561"/>
                <a:gd name="f78" fmla="val 3934"/>
                <a:gd name="f79" fmla="val 33360"/>
                <a:gd name="f80" fmla="val 3529"/>
                <a:gd name="f81" fmla="val 35181"/>
                <a:gd name="f82" fmla="val 3125"/>
                <a:gd name="f83" fmla="val 36979"/>
                <a:gd name="f84" fmla="val 2743"/>
                <a:gd name="f85" fmla="val 38755"/>
                <a:gd name="f86" fmla="val 2360"/>
                <a:gd name="f87" fmla="val 40733"/>
                <a:gd name="f88" fmla="val 2023"/>
                <a:gd name="f89" fmla="val 42689"/>
                <a:gd name="f90" fmla="val 1731"/>
                <a:gd name="f91" fmla="val 44667"/>
                <a:gd name="f92" fmla="val 1461"/>
                <a:gd name="f93" fmla="val 46645"/>
                <a:gd name="f94" fmla="val 1237"/>
                <a:gd name="f95" fmla="val 48623"/>
                <a:gd name="f96" fmla="val 1034"/>
                <a:gd name="f97" fmla="val 50601"/>
                <a:gd name="f98" fmla="val 854"/>
                <a:gd name="f99" fmla="val 52602"/>
                <a:gd name="f100" fmla="val 697"/>
                <a:gd name="f101" fmla="val 54603"/>
                <a:gd name="f102" fmla="val 405"/>
                <a:gd name="f103" fmla="val 58401"/>
                <a:gd name="f104" fmla="val 247"/>
                <a:gd name="f105" fmla="val 60335"/>
                <a:gd name="f106" fmla="val 135"/>
                <a:gd name="f107" fmla="val 62245"/>
                <a:gd name="f108" fmla="val 45"/>
                <a:gd name="f109" fmla="val 64156"/>
                <a:gd name="f110" fmla="val 66067"/>
                <a:gd name="f111" fmla="val 67033"/>
                <a:gd name="f112" fmla="val 68000"/>
                <a:gd name="f113" fmla="val 68944"/>
                <a:gd name="f114" fmla="val 90"/>
                <a:gd name="f115" fmla="val 69911"/>
                <a:gd name="f116" fmla="val 70405"/>
                <a:gd name="f117" fmla="val 70900"/>
                <a:gd name="f118" fmla="val 315"/>
                <a:gd name="f119" fmla="val 71844"/>
                <a:gd name="f120" fmla="val 495"/>
                <a:gd name="f121" fmla="val 72721"/>
                <a:gd name="f122" fmla="val 675"/>
                <a:gd name="f123" fmla="val 73507"/>
                <a:gd name="f124" fmla="val 899"/>
                <a:gd name="f125" fmla="val 74204"/>
                <a:gd name="f126" fmla="val 1012"/>
                <a:gd name="f127" fmla="val 74496"/>
                <a:gd name="f128" fmla="val 1147"/>
                <a:gd name="f129" fmla="val 74766"/>
                <a:gd name="f130" fmla="val 1259"/>
                <a:gd name="f131" fmla="val 75014"/>
                <a:gd name="f132" fmla="val 1371"/>
                <a:gd name="f133" fmla="val 75216"/>
                <a:gd name="f134" fmla="val 1506"/>
                <a:gd name="f135" fmla="val 75373"/>
                <a:gd name="f136" fmla="val 1619"/>
                <a:gd name="f137" fmla="val 75508"/>
                <a:gd name="f138" fmla="val 1709"/>
                <a:gd name="f139" fmla="val 75575"/>
                <a:gd name="f140" fmla="val 1843"/>
                <a:gd name="f141" fmla="val 75665"/>
                <a:gd name="f142" fmla="val 2158"/>
                <a:gd name="f143" fmla="val 75800"/>
                <a:gd name="f144" fmla="val 2585"/>
                <a:gd name="f145" fmla="val 75935"/>
                <a:gd name="f146" fmla="val 3080"/>
                <a:gd name="f147" fmla="val 76070"/>
                <a:gd name="f148" fmla="val 3642"/>
                <a:gd name="f149" fmla="val 76182"/>
                <a:gd name="f150" fmla="val 4271"/>
                <a:gd name="f151" fmla="val 76272"/>
                <a:gd name="f152" fmla="val 4990"/>
                <a:gd name="f153" fmla="val 76340"/>
                <a:gd name="f154" fmla="val 5732"/>
                <a:gd name="f155" fmla="val 76407"/>
                <a:gd name="f156" fmla="val 6542"/>
                <a:gd name="f157" fmla="val 76452"/>
                <a:gd name="f158" fmla="val 7373"/>
                <a:gd name="f159" fmla="val 9172"/>
                <a:gd name="f160" fmla="val 10093"/>
                <a:gd name="f161" fmla="val 11015"/>
                <a:gd name="f162" fmla="val 11959"/>
                <a:gd name="f163" fmla="val 12926"/>
                <a:gd name="f164" fmla="val 76250"/>
                <a:gd name="f165" fmla="val 13847"/>
                <a:gd name="f166" fmla="val 76137"/>
                <a:gd name="f167" fmla="val 14769"/>
                <a:gd name="f168" fmla="val 76003"/>
                <a:gd name="f169" fmla="val 15691"/>
                <a:gd name="f170" fmla="val 75868"/>
                <a:gd name="f171" fmla="val 16567"/>
                <a:gd name="f172" fmla="val 75688"/>
                <a:gd name="f173" fmla="val 17399"/>
                <a:gd name="f174" fmla="val 75486"/>
                <a:gd name="f175" fmla="val 18208"/>
                <a:gd name="f176" fmla="val 75261"/>
                <a:gd name="f177" fmla="val 18950"/>
                <a:gd name="f178" fmla="val 75036"/>
                <a:gd name="f179" fmla="val 20299"/>
                <a:gd name="f180" fmla="val 74474"/>
                <a:gd name="f181" fmla="val 20591"/>
                <a:gd name="f182" fmla="val 74317"/>
                <a:gd name="f183" fmla="val 20861"/>
                <a:gd name="f184" fmla="val 74137"/>
                <a:gd name="f185" fmla="val 21130"/>
                <a:gd name="f186" fmla="val 73979"/>
                <a:gd name="f187" fmla="val 21355"/>
                <a:gd name="f188" fmla="val 73800"/>
                <a:gd name="f189" fmla="val 21580"/>
                <a:gd name="f190" fmla="val 73620"/>
                <a:gd name="f191" fmla="val 21782"/>
                <a:gd name="f192" fmla="val 73418"/>
                <a:gd name="f193" fmla="val 21962"/>
                <a:gd name="f194" fmla="val 73215"/>
                <a:gd name="f195" fmla="val 73013"/>
                <a:gd name="f196" fmla="val 22232"/>
                <a:gd name="f197" fmla="val 72811"/>
                <a:gd name="f198" fmla="val 22322"/>
                <a:gd name="f199" fmla="val 72586"/>
                <a:gd name="f200" fmla="val 22412"/>
                <a:gd name="f201" fmla="val 72361"/>
                <a:gd name="f202" fmla="val 22457"/>
                <a:gd name="f203" fmla="val 72136"/>
                <a:gd name="f204" fmla="val 22479"/>
                <a:gd name="f205" fmla="val 71889"/>
                <a:gd name="f206" fmla="val 71642"/>
                <a:gd name="f207" fmla="val 22367"/>
                <a:gd name="f208" fmla="val 22299"/>
                <a:gd name="f209" fmla="val 68202"/>
                <a:gd name="f210" fmla="val 22254"/>
                <a:gd name="f211" fmla="val 66494"/>
                <a:gd name="f212" fmla="val 64808"/>
                <a:gd name="f213" fmla="val 63122"/>
                <a:gd name="f214" fmla="val 22389"/>
                <a:gd name="f215" fmla="val 61436"/>
                <a:gd name="f216" fmla="val 22502"/>
                <a:gd name="f217" fmla="val 59773"/>
                <a:gd name="f218" fmla="val 22659"/>
                <a:gd name="f219" fmla="val 58087"/>
                <a:gd name="f220" fmla="val 22839"/>
                <a:gd name="f221" fmla="val 56423"/>
                <a:gd name="f222" fmla="val 23041"/>
                <a:gd name="f223" fmla="val 54760"/>
                <a:gd name="f224" fmla="val 23288"/>
                <a:gd name="f225" fmla="val 53096"/>
                <a:gd name="f226" fmla="val 23558"/>
                <a:gd name="f227" fmla="val 51433"/>
                <a:gd name="f228" fmla="val 23850"/>
                <a:gd name="f229" fmla="val 49770"/>
                <a:gd name="f230" fmla="val 24188"/>
                <a:gd name="f231" fmla="val 48084"/>
                <a:gd name="f232" fmla="val 24525"/>
                <a:gd name="f233" fmla="val 46398"/>
                <a:gd name="f234" fmla="val 24907"/>
                <a:gd name="f235" fmla="val 44712"/>
                <a:gd name="f236" fmla="val 25109"/>
                <a:gd name="f237" fmla="val 43745"/>
                <a:gd name="f238" fmla="val 25356"/>
                <a:gd name="f239" fmla="val 42486"/>
                <a:gd name="f240" fmla="val 25896"/>
                <a:gd name="f241" fmla="val 39339"/>
                <a:gd name="f242" fmla="val 26503"/>
                <a:gd name="f243" fmla="val 35563"/>
                <a:gd name="f244" fmla="val 27132"/>
                <a:gd name="f245" fmla="val 31449"/>
                <a:gd name="f246" fmla="val 27717"/>
                <a:gd name="f247" fmla="val 27358"/>
                <a:gd name="f248" fmla="val 28234"/>
                <a:gd name="f249" fmla="val 23581"/>
                <a:gd name="f250" fmla="val 28638"/>
                <a:gd name="f251" fmla="val 20412"/>
                <a:gd name="f252" fmla="val 28773"/>
                <a:gd name="f253" fmla="val 19153"/>
                <a:gd name="f254" fmla="val 28863"/>
                <a:gd name="f255" fmla="val 18186"/>
                <a:gd name="f256" fmla="val 28953"/>
                <a:gd name="f257" fmla="val 17085"/>
                <a:gd name="f258" fmla="val 29043"/>
                <a:gd name="f259" fmla="val 15916"/>
                <a:gd name="f260" fmla="val 29088"/>
                <a:gd name="f261" fmla="val 14657"/>
                <a:gd name="f262" fmla="val 13353"/>
                <a:gd name="f263" fmla="val 12005"/>
                <a:gd name="f264" fmla="val 29110"/>
                <a:gd name="f265" fmla="val 11330"/>
                <a:gd name="f266" fmla="val 10656"/>
                <a:gd name="f267" fmla="val 29021"/>
                <a:gd name="f268" fmla="val 9959"/>
                <a:gd name="f269" fmla="val 28976"/>
                <a:gd name="f270" fmla="val 9285"/>
                <a:gd name="f271" fmla="val 28886"/>
                <a:gd name="f272" fmla="val 8610"/>
                <a:gd name="f273" fmla="val 28796"/>
                <a:gd name="f274" fmla="val 7958"/>
                <a:gd name="f275" fmla="val 28661"/>
                <a:gd name="f276" fmla="val 7284"/>
                <a:gd name="f277" fmla="val 28526"/>
                <a:gd name="f278" fmla="val 6655"/>
                <a:gd name="f279" fmla="val 28369"/>
                <a:gd name="f280" fmla="val 6025"/>
                <a:gd name="f281" fmla="val 28189"/>
                <a:gd name="f282" fmla="val 5418"/>
                <a:gd name="f283" fmla="val 27964"/>
                <a:gd name="f284" fmla="val 4811"/>
                <a:gd name="f285" fmla="val 27739"/>
                <a:gd name="f286" fmla="val 4249"/>
                <a:gd name="f287" fmla="val 27470"/>
                <a:gd name="f288" fmla="val 27177"/>
                <a:gd name="f289" fmla="val 3193"/>
                <a:gd name="f290" fmla="val 26863"/>
                <a:gd name="f291" fmla="val 2698"/>
                <a:gd name="f292" fmla="val 2226"/>
                <a:gd name="f293" fmla="val 26098"/>
                <a:gd name="f294" fmla="val 1799"/>
                <a:gd name="f295" fmla="val 25694"/>
                <a:gd name="f296" fmla="val 1417"/>
                <a:gd name="f297" fmla="val 25222"/>
                <a:gd name="f298" fmla="val 1080"/>
                <a:gd name="f299" fmla="val 24997"/>
                <a:gd name="f300" fmla="val 900"/>
                <a:gd name="f301" fmla="val 24750"/>
                <a:gd name="f302" fmla="val 765"/>
                <a:gd name="f303" fmla="val 24480"/>
                <a:gd name="f304" fmla="val 630"/>
                <a:gd name="f305" fmla="val 24210"/>
                <a:gd name="f306" fmla="val 23918"/>
                <a:gd name="f307" fmla="val 383"/>
                <a:gd name="f308" fmla="val 23648"/>
                <a:gd name="f309" fmla="val 271"/>
                <a:gd name="f310" fmla="val 23378"/>
                <a:gd name="f311" fmla="val 23109"/>
                <a:gd name="f312" fmla="val 136"/>
                <a:gd name="f313" fmla="val 22861"/>
                <a:gd name="f314" fmla="val 68"/>
                <a:gd name="f315" fmla="val 22614"/>
                <a:gd name="f316" fmla="val 46"/>
                <a:gd name="f317" fmla="*/ f2 1 29133"/>
                <a:gd name="f318" fmla="*/ f3 1 76475"/>
                <a:gd name="f319" fmla="val f4"/>
                <a:gd name="f320" fmla="val f5"/>
                <a:gd name="f321" fmla="val f6"/>
                <a:gd name="f322" fmla="+- f321 0 f319"/>
                <a:gd name="f323" fmla="+- f320 0 f319"/>
                <a:gd name="f324" fmla="*/ f323 1 29133"/>
                <a:gd name="f325" fmla="*/ f322 1 76475"/>
                <a:gd name="f326" fmla="*/ f319 1 f324"/>
                <a:gd name="f327" fmla="*/ f320 1 f324"/>
                <a:gd name="f328" fmla="*/ f319 1 f325"/>
                <a:gd name="f329" fmla="*/ f321 1 f325"/>
                <a:gd name="f330" fmla="*/ f326 f317 1"/>
                <a:gd name="f331" fmla="*/ f327 f317 1"/>
                <a:gd name="f332" fmla="*/ f329 f318 1"/>
                <a:gd name="f333" fmla="*/ f328 f318 1"/>
              </a:gdLst>
              <a:ahLst/>
              <a:cxnLst>
                <a:cxn ang="3cd4">
                  <a:pos x="hc" y="t"/>
                </a:cxn>
                <a:cxn ang="0">
                  <a:pos x="r" y="vc"/>
                </a:cxn>
                <a:cxn ang="cd4">
                  <a:pos x="hc" y="b"/>
                </a:cxn>
                <a:cxn ang="cd2">
                  <a:pos x="l" y="vc"/>
                </a:cxn>
              </a:cxnLst>
              <a:rect l="f330" t="f333" r="f331" b="f332"/>
              <a:pathLst>
                <a:path w="29133" h="76475">
                  <a:moveTo>
                    <a:pt x="f7" y="f8"/>
                  </a:moveTo>
                  <a:lnTo>
                    <a:pt x="f9" y="f10"/>
                  </a:lnTo>
                  <a:lnTo>
                    <a:pt x="f11" y="f12"/>
                  </a:lnTo>
                  <a:lnTo>
                    <a:pt x="f13" y="f14"/>
                  </a:lnTo>
                  <a:lnTo>
                    <a:pt x="f15" y="f0"/>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04" y="f105"/>
                  </a:lnTo>
                  <a:lnTo>
                    <a:pt x="f106" y="f107"/>
                  </a:lnTo>
                  <a:lnTo>
                    <a:pt x="f108" y="f109"/>
                  </a:lnTo>
                  <a:lnTo>
                    <a:pt x="f4" y="f110"/>
                  </a:lnTo>
                  <a:lnTo>
                    <a:pt x="f4" y="f111"/>
                  </a:lnTo>
                  <a:lnTo>
                    <a:pt x="f10" y="f112"/>
                  </a:lnTo>
                  <a:lnTo>
                    <a:pt x="f108" y="f113"/>
                  </a:lnTo>
                  <a:lnTo>
                    <a:pt x="f114" y="f115"/>
                  </a:lnTo>
                  <a:lnTo>
                    <a:pt x="f106" y="f116"/>
                  </a:lnTo>
                  <a:lnTo>
                    <a:pt x="f1" y="f117"/>
                  </a:lnTo>
                  <a:lnTo>
                    <a:pt x="f118"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139"/>
                  </a:lnTo>
                  <a:lnTo>
                    <a:pt x="f140" y="f141"/>
                  </a:lnTo>
                  <a:lnTo>
                    <a:pt x="f142" y="f143"/>
                  </a:lnTo>
                  <a:lnTo>
                    <a:pt x="f144" y="f145"/>
                  </a:lnTo>
                  <a:lnTo>
                    <a:pt x="f146" y="f147"/>
                  </a:lnTo>
                  <a:lnTo>
                    <a:pt x="f148" y="f149"/>
                  </a:lnTo>
                  <a:lnTo>
                    <a:pt x="f150" y="f151"/>
                  </a:lnTo>
                  <a:lnTo>
                    <a:pt x="f152" y="f153"/>
                  </a:lnTo>
                  <a:lnTo>
                    <a:pt x="f154" y="f155"/>
                  </a:lnTo>
                  <a:lnTo>
                    <a:pt x="f156" y="f157"/>
                  </a:lnTo>
                  <a:lnTo>
                    <a:pt x="f158" y="f6"/>
                  </a:lnTo>
                  <a:lnTo>
                    <a:pt x="f159" y="f6"/>
                  </a:lnTo>
                  <a:lnTo>
                    <a:pt x="f160" y="f157"/>
                  </a:lnTo>
                  <a:lnTo>
                    <a:pt x="f161" y="f155"/>
                  </a:lnTo>
                  <a:lnTo>
                    <a:pt x="f162" y="f153"/>
                  </a:lnTo>
                  <a:lnTo>
                    <a:pt x="f163" y="f164"/>
                  </a:lnTo>
                  <a:lnTo>
                    <a:pt x="f165" y="f166"/>
                  </a:lnTo>
                  <a:lnTo>
                    <a:pt x="f167" y="f168"/>
                  </a:lnTo>
                  <a:lnTo>
                    <a:pt x="f169" y="f170"/>
                  </a:lnTo>
                  <a:lnTo>
                    <a:pt x="f171" y="f172"/>
                  </a:lnTo>
                  <a:lnTo>
                    <a:pt x="f173" y="f174"/>
                  </a:lnTo>
                  <a:lnTo>
                    <a:pt x="f175" y="f176"/>
                  </a:lnTo>
                  <a:lnTo>
                    <a:pt x="f177" y="f178"/>
                  </a:lnTo>
                  <a:lnTo>
                    <a:pt x="f16" y="f129"/>
                  </a:lnTo>
                  <a:lnTo>
                    <a:pt x="f179" y="f180"/>
                  </a:lnTo>
                  <a:lnTo>
                    <a:pt x="f181" y="f182"/>
                  </a:lnTo>
                  <a:lnTo>
                    <a:pt x="f183" y="f184"/>
                  </a:lnTo>
                  <a:lnTo>
                    <a:pt x="f185" y="f186"/>
                  </a:lnTo>
                  <a:lnTo>
                    <a:pt x="f187" y="f188"/>
                  </a:lnTo>
                  <a:lnTo>
                    <a:pt x="f189" y="f190"/>
                  </a:lnTo>
                  <a:lnTo>
                    <a:pt x="f191" y="f192"/>
                  </a:lnTo>
                  <a:lnTo>
                    <a:pt x="f193" y="f194"/>
                  </a:lnTo>
                  <a:lnTo>
                    <a:pt x="f7" y="f195"/>
                  </a:lnTo>
                  <a:lnTo>
                    <a:pt x="f196" y="f197"/>
                  </a:lnTo>
                  <a:lnTo>
                    <a:pt x="f198" y="f199"/>
                  </a:lnTo>
                  <a:lnTo>
                    <a:pt x="f200" y="f201"/>
                  </a:lnTo>
                  <a:lnTo>
                    <a:pt x="f202" y="f203"/>
                  </a:lnTo>
                  <a:lnTo>
                    <a:pt x="f204" y="f205"/>
                  </a:lnTo>
                  <a:lnTo>
                    <a:pt x="f204" y="f206"/>
                  </a:lnTo>
                  <a:lnTo>
                    <a:pt x="f207" y="f115"/>
                  </a:lnTo>
                  <a:lnTo>
                    <a:pt x="f208" y="f209"/>
                  </a:lnTo>
                  <a:lnTo>
                    <a:pt x="f210" y="f211"/>
                  </a:lnTo>
                  <a:lnTo>
                    <a:pt x="f210" y="f212"/>
                  </a:lnTo>
                  <a:lnTo>
                    <a:pt x="f208" y="f213"/>
                  </a:lnTo>
                  <a:lnTo>
                    <a:pt x="f214" y="f215"/>
                  </a:lnTo>
                  <a:lnTo>
                    <a:pt x="f216" y="f217"/>
                  </a:lnTo>
                  <a:lnTo>
                    <a:pt x="f218" y="f219"/>
                  </a:lnTo>
                  <a:lnTo>
                    <a:pt x="f220" y="f221"/>
                  </a:lnTo>
                  <a:lnTo>
                    <a:pt x="f222" y="f223"/>
                  </a:lnTo>
                  <a:lnTo>
                    <a:pt x="f224" y="f225"/>
                  </a:lnTo>
                  <a:lnTo>
                    <a:pt x="f226" y="f227"/>
                  </a:lnTo>
                  <a:lnTo>
                    <a:pt x="f228" y="f229"/>
                  </a:lnTo>
                  <a:lnTo>
                    <a:pt x="f230" y="f231"/>
                  </a:lnTo>
                  <a:lnTo>
                    <a:pt x="f232" y="f233"/>
                  </a:lnTo>
                  <a:lnTo>
                    <a:pt x="f234" y="f235"/>
                  </a:lnTo>
                  <a:lnTo>
                    <a:pt x="f236" y="f237"/>
                  </a:lnTo>
                  <a:lnTo>
                    <a:pt x="f238" y="f239"/>
                  </a:lnTo>
                  <a:lnTo>
                    <a:pt x="f240" y="f241"/>
                  </a:lnTo>
                  <a:lnTo>
                    <a:pt x="f242" y="f243"/>
                  </a:lnTo>
                  <a:lnTo>
                    <a:pt x="f244" y="f245"/>
                  </a:lnTo>
                  <a:lnTo>
                    <a:pt x="f246" y="f247"/>
                  </a:lnTo>
                  <a:lnTo>
                    <a:pt x="f248" y="f249"/>
                  </a:lnTo>
                  <a:lnTo>
                    <a:pt x="f250" y="f251"/>
                  </a:lnTo>
                  <a:lnTo>
                    <a:pt x="f252" y="f253"/>
                  </a:lnTo>
                  <a:lnTo>
                    <a:pt x="f254" y="f255"/>
                  </a:lnTo>
                  <a:lnTo>
                    <a:pt x="f256" y="f257"/>
                  </a:lnTo>
                  <a:lnTo>
                    <a:pt x="f258" y="f259"/>
                  </a:lnTo>
                  <a:lnTo>
                    <a:pt x="f260" y="f261"/>
                  </a:lnTo>
                  <a:lnTo>
                    <a:pt x="f5" y="f262"/>
                  </a:lnTo>
                  <a:lnTo>
                    <a:pt x="f5" y="f263"/>
                  </a:lnTo>
                  <a:lnTo>
                    <a:pt x="f264" y="f265"/>
                  </a:lnTo>
                  <a:lnTo>
                    <a:pt x="f260" y="f266"/>
                  </a:lnTo>
                  <a:lnTo>
                    <a:pt x="f267" y="f268"/>
                  </a:lnTo>
                  <a:lnTo>
                    <a:pt x="f269" y="f270"/>
                  </a:lnTo>
                  <a:lnTo>
                    <a:pt x="f271" y="f272"/>
                  </a:lnTo>
                  <a:lnTo>
                    <a:pt x="f273" y="f274"/>
                  </a:lnTo>
                  <a:lnTo>
                    <a:pt x="f275" y="f276"/>
                  </a:lnTo>
                  <a:lnTo>
                    <a:pt x="f277" y="f278"/>
                  </a:lnTo>
                  <a:lnTo>
                    <a:pt x="f279" y="f280"/>
                  </a:lnTo>
                  <a:lnTo>
                    <a:pt x="f281" y="f282"/>
                  </a:lnTo>
                  <a:lnTo>
                    <a:pt x="f283" y="f284"/>
                  </a:lnTo>
                  <a:lnTo>
                    <a:pt x="f285" y="f286"/>
                  </a:lnTo>
                  <a:lnTo>
                    <a:pt x="f287" y="f35"/>
                  </a:lnTo>
                  <a:lnTo>
                    <a:pt x="f288" y="f289"/>
                  </a:lnTo>
                  <a:lnTo>
                    <a:pt x="f290" y="f291"/>
                  </a:lnTo>
                  <a:lnTo>
                    <a:pt x="f242" y="f292"/>
                  </a:lnTo>
                  <a:lnTo>
                    <a:pt x="f293" y="f294"/>
                  </a:lnTo>
                  <a:lnTo>
                    <a:pt x="f295" y="f296"/>
                  </a:lnTo>
                  <a:lnTo>
                    <a:pt x="f297" y="f298"/>
                  </a:lnTo>
                  <a:lnTo>
                    <a:pt x="f299" y="f300"/>
                  </a:lnTo>
                  <a:lnTo>
                    <a:pt x="f301" y="f302"/>
                  </a:lnTo>
                  <a:lnTo>
                    <a:pt x="f303" y="f304"/>
                  </a:lnTo>
                  <a:lnTo>
                    <a:pt x="f305" y="f120"/>
                  </a:lnTo>
                  <a:lnTo>
                    <a:pt x="f306" y="f307"/>
                  </a:lnTo>
                  <a:lnTo>
                    <a:pt x="f308" y="f309"/>
                  </a:lnTo>
                  <a:lnTo>
                    <a:pt x="f310" y="f14"/>
                  </a:lnTo>
                  <a:lnTo>
                    <a:pt x="f311" y="f312"/>
                  </a:lnTo>
                  <a:lnTo>
                    <a:pt x="f313" y="f314"/>
                  </a:lnTo>
                  <a:lnTo>
                    <a:pt x="f315" y="f316"/>
                  </a:lnTo>
                  <a:lnTo>
                    <a:pt x="f7" y="f8"/>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1" name="Google Shape;67;p15">
              <a:extLst>
                <a:ext uri="{FF2B5EF4-FFF2-40B4-BE49-F238E27FC236}">
                  <a16:creationId xmlns:a16="http://schemas.microsoft.com/office/drawing/2014/main" id="{6543B9AA-5910-89C5-7080-D2672A053D3C}"/>
                </a:ext>
              </a:extLst>
            </p:cNvPr>
            <p:cNvSpPr/>
            <p:nvPr/>
          </p:nvSpPr>
          <p:spPr>
            <a:xfrm>
              <a:off x="6260622" y="1802529"/>
              <a:ext cx="304467" cy="1439750"/>
            </a:xfrm>
            <a:custGeom>
              <a:avLst/>
              <a:gdLst>
                <a:gd name="f0" fmla="val w"/>
                <a:gd name="f1" fmla="val h"/>
                <a:gd name="f2" fmla="val 0"/>
                <a:gd name="f3" fmla="val 16163"/>
                <a:gd name="f4" fmla="val 76430"/>
                <a:gd name="f5" fmla="val 14949"/>
                <a:gd name="f6" fmla="val 1"/>
                <a:gd name="f7" fmla="val 14522"/>
                <a:gd name="f8" fmla="val 1147"/>
                <a:gd name="f9" fmla="val 14072"/>
                <a:gd name="f10" fmla="val 2271"/>
                <a:gd name="f11" fmla="val 13645"/>
                <a:gd name="f12" fmla="val 3418"/>
                <a:gd name="f13" fmla="val 13218"/>
                <a:gd name="f14" fmla="val 4564"/>
                <a:gd name="f15" fmla="val 12791"/>
                <a:gd name="f16" fmla="val 5823"/>
                <a:gd name="f17" fmla="val 12386"/>
                <a:gd name="f18" fmla="val 7104"/>
                <a:gd name="f19" fmla="val 12004"/>
                <a:gd name="f20" fmla="val 8385"/>
                <a:gd name="f21" fmla="val 11667"/>
                <a:gd name="f22" fmla="val 9667"/>
                <a:gd name="f23" fmla="val 10993"/>
                <a:gd name="f24" fmla="val 12252"/>
                <a:gd name="f25" fmla="val 10341"/>
                <a:gd name="f26" fmla="val 14814"/>
                <a:gd name="f27" fmla="val 9622"/>
                <a:gd name="f28" fmla="val 17669"/>
                <a:gd name="f29" fmla="val 8925"/>
                <a:gd name="f30" fmla="val 20524"/>
                <a:gd name="f31" fmla="val 8250"/>
                <a:gd name="f32" fmla="val 23379"/>
                <a:gd name="f33" fmla="val 7598"/>
                <a:gd name="f34" fmla="val 26256"/>
                <a:gd name="f35" fmla="val 6969"/>
                <a:gd name="f36" fmla="val 29134"/>
                <a:gd name="f37" fmla="val 6362"/>
                <a:gd name="f38" fmla="val 32011"/>
                <a:gd name="f39" fmla="val 5778"/>
                <a:gd name="f40" fmla="val 34888"/>
                <a:gd name="f41" fmla="val 5238"/>
                <a:gd name="f42" fmla="val 37766"/>
                <a:gd name="f43" fmla="val 4114"/>
                <a:gd name="f44" fmla="val 43857"/>
                <a:gd name="f45" fmla="val 3575"/>
                <a:gd name="f46" fmla="val 46892"/>
                <a:gd name="f47" fmla="val 3058"/>
                <a:gd name="f48" fmla="val 49949"/>
                <a:gd name="f49" fmla="val 2563"/>
                <a:gd name="f50" fmla="val 53006"/>
                <a:gd name="f51" fmla="val 2091"/>
                <a:gd name="f52" fmla="val 56064"/>
                <a:gd name="f53" fmla="val 1664"/>
                <a:gd name="f54" fmla="val 59121"/>
                <a:gd name="f55" fmla="val 1259"/>
                <a:gd name="f56" fmla="val 62178"/>
                <a:gd name="f57" fmla="val 1057"/>
                <a:gd name="f58" fmla="val 63954"/>
                <a:gd name="f59" fmla="val 877"/>
                <a:gd name="f60" fmla="val 65730"/>
                <a:gd name="f61" fmla="val 697"/>
                <a:gd name="f62" fmla="val 67528"/>
                <a:gd name="f63" fmla="val 563"/>
                <a:gd name="f64" fmla="val 69304"/>
                <a:gd name="f65" fmla="val 293"/>
                <a:gd name="f66" fmla="val 72855"/>
                <a:gd name="f67" fmla="val 1237"/>
                <a:gd name="f68" fmla="val 1529"/>
                <a:gd name="f69" fmla="val 72788"/>
                <a:gd name="f70" fmla="val 1799"/>
                <a:gd name="f71" fmla="val 69124"/>
                <a:gd name="f72" fmla="val 1956"/>
                <a:gd name="f73" fmla="val 67303"/>
                <a:gd name="f74" fmla="val 2136"/>
                <a:gd name="f75" fmla="val 65482"/>
                <a:gd name="f76" fmla="val 2316"/>
                <a:gd name="f77" fmla="val 63662"/>
                <a:gd name="f78" fmla="val 2541"/>
                <a:gd name="f79" fmla="val 61841"/>
                <a:gd name="f80" fmla="val 2945"/>
                <a:gd name="f81" fmla="val 58873"/>
                <a:gd name="f82" fmla="val 3372"/>
                <a:gd name="f83" fmla="val 55884"/>
                <a:gd name="f84" fmla="val 3844"/>
                <a:gd name="f85" fmla="val 52894"/>
                <a:gd name="f86" fmla="val 4317"/>
                <a:gd name="f87" fmla="val 49927"/>
                <a:gd name="f88" fmla="val 4834"/>
                <a:gd name="f89" fmla="val 46937"/>
                <a:gd name="f90" fmla="val 5351"/>
                <a:gd name="f91" fmla="val 43970"/>
                <a:gd name="f92" fmla="val 6430"/>
                <a:gd name="f93" fmla="val 38035"/>
                <a:gd name="f94" fmla="val 6992"/>
                <a:gd name="f95" fmla="val 35091"/>
                <a:gd name="f96" fmla="val 32123"/>
                <a:gd name="f97" fmla="val 8205"/>
                <a:gd name="f98" fmla="val 29179"/>
                <a:gd name="f99" fmla="val 8857"/>
                <a:gd name="f100" fmla="val 26234"/>
                <a:gd name="f101" fmla="val 9532"/>
                <a:gd name="f102" fmla="val 23312"/>
                <a:gd name="f103" fmla="val 10228"/>
                <a:gd name="f104" fmla="val 20367"/>
                <a:gd name="f105" fmla="val 10948"/>
                <a:gd name="f106" fmla="val 17445"/>
                <a:gd name="f107" fmla="val 11690"/>
                <a:gd name="f108" fmla="val 14545"/>
                <a:gd name="f109" fmla="val 12431"/>
                <a:gd name="f110" fmla="val 12814"/>
                <a:gd name="f111" fmla="val 10251"/>
                <a:gd name="f112" fmla="val 13196"/>
                <a:gd name="f113" fmla="val 8835"/>
                <a:gd name="f114" fmla="val 13623"/>
                <a:gd name="f115" fmla="val 7419"/>
                <a:gd name="f116" fmla="val 6003"/>
                <a:gd name="f117" fmla="val 14544"/>
                <a:gd name="f118" fmla="val 4609"/>
                <a:gd name="f119" fmla="val 15039"/>
                <a:gd name="f120" fmla="val 3215"/>
                <a:gd name="f121" fmla="val 15623"/>
                <a:gd name="f122" fmla="val 1754"/>
                <a:gd name="f123" fmla="val 271"/>
                <a:gd name="f124" fmla="val 16006"/>
                <a:gd name="f125" fmla="val 226"/>
                <a:gd name="f126" fmla="val 15758"/>
                <a:gd name="f127" fmla="val 136"/>
                <a:gd name="f128" fmla="val 15489"/>
                <a:gd name="f129" fmla="val 91"/>
                <a:gd name="f130" fmla="val 15219"/>
                <a:gd name="f131" fmla="val 23"/>
                <a:gd name="f132" fmla="*/ f0 1 16163"/>
                <a:gd name="f133" fmla="*/ f1 1 76430"/>
                <a:gd name="f134" fmla="val f2"/>
                <a:gd name="f135" fmla="val f3"/>
                <a:gd name="f136" fmla="val f4"/>
                <a:gd name="f137" fmla="+- f136 0 f134"/>
                <a:gd name="f138" fmla="+- f135 0 f134"/>
                <a:gd name="f139" fmla="*/ f138 1 16163"/>
                <a:gd name="f140" fmla="*/ f137 1 76430"/>
                <a:gd name="f141" fmla="*/ f134 1 f139"/>
                <a:gd name="f142" fmla="*/ f135 1 f139"/>
                <a:gd name="f143" fmla="*/ f134 1 f140"/>
                <a:gd name="f144" fmla="*/ f136 1 f140"/>
                <a:gd name="f145" fmla="*/ f141 f132 1"/>
                <a:gd name="f146" fmla="*/ f142 f132 1"/>
                <a:gd name="f147" fmla="*/ f144 f133 1"/>
                <a:gd name="f148" fmla="*/ f143 f133 1"/>
              </a:gdLst>
              <a:ahLst/>
              <a:cxnLst>
                <a:cxn ang="3cd4">
                  <a:pos x="hc" y="t"/>
                </a:cxn>
                <a:cxn ang="0">
                  <a:pos x="r" y="vc"/>
                </a:cxn>
                <a:cxn ang="cd4">
                  <a:pos x="hc" y="b"/>
                </a:cxn>
                <a:cxn ang="cd2">
                  <a:pos x="l" y="vc"/>
                </a:cxn>
              </a:cxnLst>
              <a:rect l="f145" t="f148" r="f146" b="f147"/>
              <a:pathLst>
                <a:path w="16163" h="76430">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 y="f4"/>
                  </a:lnTo>
                  <a:lnTo>
                    <a:pt x="f67" y="f4"/>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33" y="f96"/>
                  </a:lnTo>
                  <a:lnTo>
                    <a:pt x="f97" y="f98"/>
                  </a:lnTo>
                  <a:lnTo>
                    <a:pt x="f99" y="f100"/>
                  </a:lnTo>
                  <a:lnTo>
                    <a:pt x="f101" y="f102"/>
                  </a:lnTo>
                  <a:lnTo>
                    <a:pt x="f103" y="f104"/>
                  </a:lnTo>
                  <a:lnTo>
                    <a:pt x="f105" y="f106"/>
                  </a:lnTo>
                  <a:lnTo>
                    <a:pt x="f107" y="f108"/>
                  </a:lnTo>
                  <a:lnTo>
                    <a:pt x="f109" y="f21"/>
                  </a:lnTo>
                  <a:lnTo>
                    <a:pt x="f110" y="f111"/>
                  </a:lnTo>
                  <a:lnTo>
                    <a:pt x="f112" y="f113"/>
                  </a:lnTo>
                  <a:lnTo>
                    <a:pt x="f114" y="f115"/>
                  </a:lnTo>
                  <a:lnTo>
                    <a:pt x="f9" y="f116"/>
                  </a:lnTo>
                  <a:lnTo>
                    <a:pt x="f117" y="f118"/>
                  </a:lnTo>
                  <a:lnTo>
                    <a:pt x="f119" y="f120"/>
                  </a:lnTo>
                  <a:lnTo>
                    <a:pt x="f121" y="f122"/>
                  </a:lnTo>
                  <a:lnTo>
                    <a:pt x="f3" y="f123"/>
                  </a:lnTo>
                  <a:lnTo>
                    <a:pt x="f124" y="f125"/>
                  </a:lnTo>
                  <a:lnTo>
                    <a:pt x="f126" y="f127"/>
                  </a:lnTo>
                  <a:lnTo>
                    <a:pt x="f128" y="f129"/>
                  </a:lnTo>
                  <a:lnTo>
                    <a:pt x="f130" y="f131"/>
                  </a:lnTo>
                  <a:lnTo>
                    <a:pt x="f5" y="f6"/>
                  </a:lnTo>
                  <a:close/>
                </a:path>
              </a:pathLst>
            </a:custGeom>
            <a:solidFill>
              <a:srgbClr val="A6CC89"/>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2" name="Google Shape;68;p15">
              <a:extLst>
                <a:ext uri="{FF2B5EF4-FFF2-40B4-BE49-F238E27FC236}">
                  <a16:creationId xmlns:a16="http://schemas.microsoft.com/office/drawing/2014/main" id="{5787E113-F854-AEE0-081C-83E76675D32F}"/>
                </a:ext>
              </a:extLst>
            </p:cNvPr>
            <p:cNvSpPr/>
            <p:nvPr/>
          </p:nvSpPr>
          <p:spPr>
            <a:xfrm>
              <a:off x="6320753" y="3150373"/>
              <a:ext cx="24999" cy="49999"/>
            </a:xfrm>
            <a:custGeom>
              <a:avLst/>
              <a:gdLst>
                <a:gd name="f0" fmla="val 360"/>
                <a:gd name="f1" fmla="val w"/>
                <a:gd name="f2" fmla="val h"/>
                <a:gd name="f3" fmla="val 0"/>
                <a:gd name="f4" fmla="val 1327"/>
                <a:gd name="f5" fmla="val 2654"/>
                <a:gd name="f6" fmla="val 675"/>
                <a:gd name="f7" fmla="val 1"/>
                <a:gd name="f8" fmla="val 563"/>
                <a:gd name="f9" fmla="val 23"/>
                <a:gd name="f10" fmla="val 450"/>
                <a:gd name="f11" fmla="val 68"/>
                <a:gd name="f12" fmla="val 338"/>
                <a:gd name="f13" fmla="val 136"/>
                <a:gd name="f14" fmla="val 270"/>
                <a:gd name="f15" fmla="val 225"/>
                <a:gd name="f16" fmla="val 203"/>
                <a:gd name="f17" fmla="val 315"/>
                <a:gd name="f18" fmla="val 135"/>
                <a:gd name="f19" fmla="val 428"/>
                <a:gd name="f20" fmla="val 113"/>
                <a:gd name="f21" fmla="val 540"/>
                <a:gd name="f22" fmla="val 90"/>
                <a:gd name="f23" fmla="val 653"/>
                <a:gd name="f24" fmla="val 2046"/>
                <a:gd name="f25" fmla="val 2181"/>
                <a:gd name="f26" fmla="val 2294"/>
                <a:gd name="f27" fmla="val 2406"/>
                <a:gd name="f28" fmla="val 2473"/>
                <a:gd name="f29" fmla="val 2563"/>
                <a:gd name="f30" fmla="val 2608"/>
                <a:gd name="f31" fmla="val 2631"/>
                <a:gd name="f32" fmla="val 652"/>
                <a:gd name="f33" fmla="val 2653"/>
                <a:gd name="f34" fmla="val 787"/>
                <a:gd name="f35" fmla="val 900"/>
                <a:gd name="f36" fmla="val 2586"/>
                <a:gd name="f37" fmla="val 990"/>
                <a:gd name="f38" fmla="val 2518"/>
                <a:gd name="f39" fmla="val 1080"/>
                <a:gd name="f40" fmla="val 2428"/>
                <a:gd name="f41" fmla="val 1147"/>
                <a:gd name="f42" fmla="val 2339"/>
                <a:gd name="f43" fmla="val 1192"/>
                <a:gd name="f44" fmla="val 2226"/>
                <a:gd name="f45" fmla="val 1237"/>
                <a:gd name="f46" fmla="val 2114"/>
                <a:gd name="f47" fmla="val 2001"/>
                <a:gd name="f48" fmla="val 608"/>
                <a:gd name="f49" fmla="val 473"/>
                <a:gd name="f50" fmla="val 1282"/>
                <a:gd name="f51" fmla="val 1214"/>
                <a:gd name="f52" fmla="val 1125"/>
                <a:gd name="f53" fmla="val 181"/>
                <a:gd name="f54" fmla="val 1035"/>
                <a:gd name="f55" fmla="val 91"/>
                <a:gd name="f56" fmla="val 922"/>
                <a:gd name="f57" fmla="val 46"/>
                <a:gd name="f58" fmla="*/ f1 1 1327"/>
                <a:gd name="f59" fmla="*/ f2 1 2654"/>
                <a:gd name="f60" fmla="val f3"/>
                <a:gd name="f61" fmla="val f4"/>
                <a:gd name="f62" fmla="val f5"/>
                <a:gd name="f63" fmla="+- f62 0 f60"/>
                <a:gd name="f64" fmla="+- f61 0 f60"/>
                <a:gd name="f65" fmla="*/ f64 1 1327"/>
                <a:gd name="f66" fmla="*/ f63 1 2654"/>
                <a:gd name="f67" fmla="*/ f60 1 f65"/>
                <a:gd name="f68" fmla="*/ f61 1 f65"/>
                <a:gd name="f69" fmla="*/ f60 1 f66"/>
                <a:gd name="f70" fmla="*/ f62 1 f66"/>
                <a:gd name="f71" fmla="*/ f67 f58 1"/>
                <a:gd name="f72" fmla="*/ f68 f58 1"/>
                <a:gd name="f73" fmla="*/ f70 f59 1"/>
                <a:gd name="f74" fmla="*/ f69 f59 1"/>
              </a:gdLst>
              <a:ahLst/>
              <a:cxnLst>
                <a:cxn ang="3cd4">
                  <a:pos x="hc" y="t"/>
                </a:cxn>
                <a:cxn ang="0">
                  <a:pos x="r" y="vc"/>
                </a:cxn>
                <a:cxn ang="cd4">
                  <a:pos x="hc" y="b"/>
                </a:cxn>
                <a:cxn ang="cd2">
                  <a:pos x="l" y="vc"/>
                </a:cxn>
              </a:cxnLst>
              <a:rect l="f71" t="f74" r="f72" b="f73"/>
              <a:pathLst>
                <a:path w="1327" h="2654">
                  <a:moveTo>
                    <a:pt x="f6" y="f7"/>
                  </a:moveTo>
                  <a:lnTo>
                    <a:pt x="f8" y="f9"/>
                  </a:lnTo>
                  <a:lnTo>
                    <a:pt x="f10" y="f11"/>
                  </a:lnTo>
                  <a:lnTo>
                    <a:pt x="f12" y="f13"/>
                  </a:lnTo>
                  <a:lnTo>
                    <a:pt x="f14" y="f15"/>
                  </a:lnTo>
                  <a:lnTo>
                    <a:pt x="f16" y="f17"/>
                  </a:lnTo>
                  <a:lnTo>
                    <a:pt x="f18" y="f19"/>
                  </a:lnTo>
                  <a:lnTo>
                    <a:pt x="f20" y="f21"/>
                  </a:lnTo>
                  <a:lnTo>
                    <a:pt x="f22" y="f23"/>
                  </a:lnTo>
                  <a:lnTo>
                    <a:pt x="f7" y="f24"/>
                  </a:lnTo>
                  <a:lnTo>
                    <a:pt x="f9" y="f25"/>
                  </a:lnTo>
                  <a:lnTo>
                    <a:pt x="f11" y="f26"/>
                  </a:lnTo>
                  <a:lnTo>
                    <a:pt x="f20" y="f27"/>
                  </a:lnTo>
                  <a:lnTo>
                    <a:pt x="f16" y="f28"/>
                  </a:lnTo>
                  <a:lnTo>
                    <a:pt x="f17" y="f29"/>
                  </a:lnTo>
                  <a:lnTo>
                    <a:pt x="f19" y="f30"/>
                  </a:lnTo>
                  <a:lnTo>
                    <a:pt x="f21" y="f31"/>
                  </a:lnTo>
                  <a:lnTo>
                    <a:pt x="f32" y="f33"/>
                  </a:lnTo>
                  <a:lnTo>
                    <a:pt x="f34" y="f31"/>
                  </a:lnTo>
                  <a:lnTo>
                    <a:pt x="f35" y="f36"/>
                  </a:lnTo>
                  <a:lnTo>
                    <a:pt x="f37" y="f38"/>
                  </a:lnTo>
                  <a:lnTo>
                    <a:pt x="f39" y="f40"/>
                  </a:lnTo>
                  <a:lnTo>
                    <a:pt x="f41" y="f42"/>
                  </a:lnTo>
                  <a:lnTo>
                    <a:pt x="f43" y="f44"/>
                  </a:lnTo>
                  <a:lnTo>
                    <a:pt x="f45" y="f46"/>
                  </a:lnTo>
                  <a:lnTo>
                    <a:pt x="f45" y="f47"/>
                  </a:lnTo>
                  <a:lnTo>
                    <a:pt x="f4" y="f48"/>
                  </a:lnTo>
                  <a:lnTo>
                    <a:pt x="f4" y="f49"/>
                  </a:lnTo>
                  <a:lnTo>
                    <a:pt x="f50" y="f0"/>
                  </a:lnTo>
                  <a:lnTo>
                    <a:pt x="f51" y="f14"/>
                  </a:lnTo>
                  <a:lnTo>
                    <a:pt x="f52" y="f53"/>
                  </a:lnTo>
                  <a:lnTo>
                    <a:pt x="f54" y="f55"/>
                  </a:lnTo>
                  <a:lnTo>
                    <a:pt x="f56" y="f57"/>
                  </a:lnTo>
                  <a:lnTo>
                    <a:pt x="f34" y="f9"/>
                  </a:lnTo>
                  <a:lnTo>
                    <a:pt x="f6" y="f7"/>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3" name="Google Shape;69;p15">
              <a:extLst>
                <a:ext uri="{FF2B5EF4-FFF2-40B4-BE49-F238E27FC236}">
                  <a16:creationId xmlns:a16="http://schemas.microsoft.com/office/drawing/2014/main" id="{82EE3198-2000-B906-F586-5C9C32C5BAD7}"/>
                </a:ext>
              </a:extLst>
            </p:cNvPr>
            <p:cNvSpPr/>
            <p:nvPr/>
          </p:nvSpPr>
          <p:spPr>
            <a:xfrm>
              <a:off x="6401641" y="2961092"/>
              <a:ext cx="31757" cy="113495"/>
            </a:xfrm>
            <a:custGeom>
              <a:avLst/>
              <a:gdLst>
                <a:gd name="f0" fmla="val 360"/>
                <a:gd name="f1" fmla="val 180"/>
                <a:gd name="f2" fmla="val w"/>
                <a:gd name="f3" fmla="val h"/>
                <a:gd name="f4" fmla="val 0"/>
                <a:gd name="f5" fmla="val 1686"/>
                <a:gd name="f6" fmla="val 6025"/>
                <a:gd name="f7" fmla="val 562"/>
                <a:gd name="f8" fmla="val 1"/>
                <a:gd name="f9" fmla="val 450"/>
                <a:gd name="f10" fmla="val 23"/>
                <a:gd name="f11" fmla="val 337"/>
                <a:gd name="f12" fmla="val 46"/>
                <a:gd name="f13" fmla="val 247"/>
                <a:gd name="f14" fmla="val 113"/>
                <a:gd name="f15" fmla="val 157"/>
                <a:gd name="f16" fmla="val 90"/>
                <a:gd name="f17" fmla="val 270"/>
                <a:gd name="f18" fmla="val 495"/>
                <a:gd name="f19" fmla="val 630"/>
                <a:gd name="f20" fmla="val 225"/>
                <a:gd name="f21" fmla="val 3058"/>
                <a:gd name="f22" fmla="val 5463"/>
                <a:gd name="f23" fmla="val 472"/>
                <a:gd name="f24" fmla="val 5598"/>
                <a:gd name="f25" fmla="val 517"/>
                <a:gd name="f26" fmla="val 5733"/>
                <a:gd name="f27" fmla="val 585"/>
                <a:gd name="f28" fmla="val 5823"/>
                <a:gd name="f29" fmla="val 674"/>
                <a:gd name="f30" fmla="val 5913"/>
                <a:gd name="f31" fmla="val 764"/>
                <a:gd name="f32" fmla="val 5957"/>
                <a:gd name="f33" fmla="val 877"/>
                <a:gd name="f34" fmla="val 6002"/>
                <a:gd name="f35" fmla="val 989"/>
                <a:gd name="f36" fmla="val 1236"/>
                <a:gd name="f37" fmla="val 1326"/>
                <a:gd name="f38" fmla="val 5980"/>
                <a:gd name="f39" fmla="val 1439"/>
                <a:gd name="f40" fmla="val 5935"/>
                <a:gd name="f41" fmla="val 1529"/>
                <a:gd name="f42" fmla="val 5868"/>
                <a:gd name="f43" fmla="val 1596"/>
                <a:gd name="f44" fmla="val 5778"/>
                <a:gd name="f45" fmla="val 1641"/>
                <a:gd name="f46" fmla="val 5665"/>
                <a:gd name="f47" fmla="val 5553"/>
                <a:gd name="f48" fmla="val 5396"/>
                <a:gd name="f49" fmla="val 1461"/>
                <a:gd name="f50" fmla="val 2990"/>
                <a:gd name="f51" fmla="val 563"/>
                <a:gd name="f52" fmla="val 1214"/>
                <a:gd name="f53" fmla="val 428"/>
                <a:gd name="f54" fmla="val 1169"/>
                <a:gd name="f55" fmla="val 315"/>
                <a:gd name="f56" fmla="val 1102"/>
                <a:gd name="f57" fmla="val 1012"/>
                <a:gd name="f58" fmla="val 135"/>
                <a:gd name="f59" fmla="val 899"/>
                <a:gd name="f60" fmla="val 68"/>
                <a:gd name="f61" fmla="val 787"/>
                <a:gd name="f62" fmla="*/ f2 1 1686"/>
                <a:gd name="f63" fmla="*/ f3 1 6025"/>
                <a:gd name="f64" fmla="val f4"/>
                <a:gd name="f65" fmla="val f5"/>
                <a:gd name="f66" fmla="val f6"/>
                <a:gd name="f67" fmla="+- f66 0 f64"/>
                <a:gd name="f68" fmla="+- f65 0 f64"/>
                <a:gd name="f69" fmla="*/ f68 1 1686"/>
                <a:gd name="f70" fmla="*/ f67 1 6025"/>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1686" h="6025">
                  <a:moveTo>
                    <a:pt x="f7" y="f8"/>
                  </a:moveTo>
                  <a:lnTo>
                    <a:pt x="f9" y="f10"/>
                  </a:lnTo>
                  <a:lnTo>
                    <a:pt x="f11" y="f12"/>
                  </a:lnTo>
                  <a:lnTo>
                    <a:pt x="f13" y="f14"/>
                  </a:lnTo>
                  <a:lnTo>
                    <a:pt x="f15" y="f1"/>
                  </a:lnTo>
                  <a:lnTo>
                    <a:pt x="f16" y="f17"/>
                  </a:lnTo>
                  <a:lnTo>
                    <a:pt x="f10" y="f0"/>
                  </a:lnTo>
                  <a:lnTo>
                    <a:pt x="f4" y="f18"/>
                  </a:lnTo>
                  <a:lnTo>
                    <a:pt x="f4" y="f19"/>
                  </a:lnTo>
                  <a:lnTo>
                    <a:pt x="f20" y="f21"/>
                  </a:lnTo>
                  <a:lnTo>
                    <a:pt x="f9" y="f22"/>
                  </a:lnTo>
                  <a:lnTo>
                    <a:pt x="f23" y="f24"/>
                  </a:lnTo>
                  <a:lnTo>
                    <a:pt x="f25" y="f26"/>
                  </a:lnTo>
                  <a:lnTo>
                    <a:pt x="f27" y="f28"/>
                  </a:lnTo>
                  <a:lnTo>
                    <a:pt x="f29" y="f30"/>
                  </a:lnTo>
                  <a:lnTo>
                    <a:pt x="f31" y="f32"/>
                  </a:lnTo>
                  <a:lnTo>
                    <a:pt x="f33" y="f34"/>
                  </a:lnTo>
                  <a:lnTo>
                    <a:pt x="f35" y="f6"/>
                  </a:lnTo>
                  <a:lnTo>
                    <a:pt x="f36" y="f6"/>
                  </a:lnTo>
                  <a:lnTo>
                    <a:pt x="f37" y="f38"/>
                  </a:lnTo>
                  <a:lnTo>
                    <a:pt x="f39" y="f40"/>
                  </a:lnTo>
                  <a:lnTo>
                    <a:pt x="f41" y="f42"/>
                  </a:lnTo>
                  <a:lnTo>
                    <a:pt x="f43" y="f44"/>
                  </a:lnTo>
                  <a:lnTo>
                    <a:pt x="f45" y="f46"/>
                  </a:lnTo>
                  <a:lnTo>
                    <a:pt x="f5" y="f47"/>
                  </a:lnTo>
                  <a:lnTo>
                    <a:pt x="f5" y="f48"/>
                  </a:lnTo>
                  <a:lnTo>
                    <a:pt x="f49" y="f50"/>
                  </a:lnTo>
                  <a:lnTo>
                    <a:pt x="f36" y="f51"/>
                  </a:lnTo>
                  <a:lnTo>
                    <a:pt x="f52" y="f53"/>
                  </a:lnTo>
                  <a:lnTo>
                    <a:pt x="f54" y="f55"/>
                  </a:lnTo>
                  <a:lnTo>
                    <a:pt x="f56" y="f20"/>
                  </a:lnTo>
                  <a:lnTo>
                    <a:pt x="f57" y="f58"/>
                  </a:lnTo>
                  <a:lnTo>
                    <a:pt x="f59" y="f60"/>
                  </a:lnTo>
                  <a:lnTo>
                    <a:pt x="f61" y="f10"/>
                  </a:lnTo>
                  <a:lnTo>
                    <a:pt x="f29" y="f8"/>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4" name="Google Shape;70;p15">
              <a:extLst>
                <a:ext uri="{FF2B5EF4-FFF2-40B4-BE49-F238E27FC236}">
                  <a16:creationId xmlns:a16="http://schemas.microsoft.com/office/drawing/2014/main" id="{7E707E54-E90C-2686-ED15-5E8EF712B695}"/>
                </a:ext>
              </a:extLst>
            </p:cNvPr>
            <p:cNvSpPr/>
            <p:nvPr/>
          </p:nvSpPr>
          <p:spPr>
            <a:xfrm>
              <a:off x="6413491" y="2802288"/>
              <a:ext cx="32625" cy="102924"/>
            </a:xfrm>
            <a:custGeom>
              <a:avLst/>
              <a:gdLst>
                <a:gd name="f0" fmla="val 180"/>
                <a:gd name="f1" fmla="val w"/>
                <a:gd name="f2" fmla="val h"/>
                <a:gd name="f3" fmla="val 0"/>
                <a:gd name="f4" fmla="val 1732"/>
                <a:gd name="f5" fmla="val 5464"/>
                <a:gd name="f6" fmla="val 945"/>
                <a:gd name="f7" fmla="val 1"/>
                <a:gd name="f8" fmla="val 855"/>
                <a:gd name="f9" fmla="val 23"/>
                <a:gd name="f10" fmla="val 742"/>
                <a:gd name="f11" fmla="val 68"/>
                <a:gd name="f12" fmla="val 675"/>
                <a:gd name="f13" fmla="val 136"/>
                <a:gd name="f14" fmla="val 607"/>
                <a:gd name="f15" fmla="val 226"/>
                <a:gd name="f16" fmla="val 540"/>
                <a:gd name="f17" fmla="val 338"/>
                <a:gd name="f18" fmla="val 517"/>
                <a:gd name="f19" fmla="val 473"/>
                <a:gd name="f20" fmla="val 450"/>
                <a:gd name="f21" fmla="val 1035"/>
                <a:gd name="f22" fmla="val 383"/>
                <a:gd name="f23" fmla="val 1574"/>
                <a:gd name="f24" fmla="val 203"/>
                <a:gd name="f25" fmla="val 2676"/>
                <a:gd name="f26" fmla="val 135"/>
                <a:gd name="f27" fmla="val 3238"/>
                <a:gd name="f28" fmla="val 3777"/>
                <a:gd name="f29" fmla="val 4339"/>
                <a:gd name="f30" fmla="val 4901"/>
                <a:gd name="f31" fmla="val 5036"/>
                <a:gd name="f32" fmla="val 45"/>
                <a:gd name="f33" fmla="val 5149"/>
                <a:gd name="f34" fmla="val 113"/>
                <a:gd name="f35" fmla="val 5261"/>
                <a:gd name="f36" fmla="val 5328"/>
                <a:gd name="f37" fmla="val 270"/>
                <a:gd name="f38" fmla="val 5396"/>
                <a:gd name="f39" fmla="val 5441"/>
                <a:gd name="f40" fmla="val 495"/>
                <a:gd name="f41" fmla="val 5463"/>
                <a:gd name="f42" fmla="val 720"/>
                <a:gd name="f43" fmla="val 832"/>
                <a:gd name="f44" fmla="val 5418"/>
                <a:gd name="f45" fmla="val 5373"/>
                <a:gd name="f46" fmla="val 1034"/>
                <a:gd name="f47" fmla="val 5306"/>
                <a:gd name="f48" fmla="val 1102"/>
                <a:gd name="f49" fmla="val 5216"/>
                <a:gd name="f50" fmla="val 1169"/>
                <a:gd name="f51" fmla="val 5104"/>
                <a:gd name="f52" fmla="val 1214"/>
                <a:gd name="f53" fmla="val 4969"/>
                <a:gd name="f54" fmla="val 1237"/>
                <a:gd name="f55" fmla="val 4834"/>
                <a:gd name="f56" fmla="val 1259"/>
                <a:gd name="f57" fmla="val 4317"/>
                <a:gd name="f58" fmla="val 1304"/>
                <a:gd name="f59" fmla="val 3800"/>
                <a:gd name="f60" fmla="val 1349"/>
                <a:gd name="f61" fmla="val 3305"/>
                <a:gd name="f62" fmla="val 1439"/>
                <a:gd name="f63" fmla="val 2788"/>
                <a:gd name="f64" fmla="val 1596"/>
                <a:gd name="f65" fmla="val 1777"/>
                <a:gd name="f66" fmla="val 1664"/>
                <a:gd name="f67" fmla="val 1260"/>
                <a:gd name="f68" fmla="val 1731"/>
                <a:gd name="f69" fmla="val 743"/>
                <a:gd name="f70" fmla="val 608"/>
                <a:gd name="f71" fmla="val 1709"/>
                <a:gd name="f72" fmla="val 1641"/>
                <a:gd name="f73" fmla="val 361"/>
                <a:gd name="f74" fmla="val 271"/>
                <a:gd name="f75" fmla="val 1507"/>
                <a:gd name="f76" fmla="val 181"/>
                <a:gd name="f77" fmla="val 1394"/>
                <a:gd name="f78" fmla="val 1282"/>
                <a:gd name="f79" fmla="val 46"/>
                <a:gd name="f80" fmla="val 1192"/>
                <a:gd name="f81" fmla="val 1057"/>
                <a:gd name="f82" fmla="*/ f1 1 1732"/>
                <a:gd name="f83" fmla="*/ f2 1 5464"/>
                <a:gd name="f84" fmla="val f3"/>
                <a:gd name="f85" fmla="val f4"/>
                <a:gd name="f86" fmla="val f5"/>
                <a:gd name="f87" fmla="+- f86 0 f84"/>
                <a:gd name="f88" fmla="+- f85 0 f84"/>
                <a:gd name="f89" fmla="*/ f88 1 1732"/>
                <a:gd name="f90" fmla="*/ f87 1 5464"/>
                <a:gd name="f91" fmla="*/ f84 1 f89"/>
                <a:gd name="f92" fmla="*/ f85 1 f89"/>
                <a:gd name="f93" fmla="*/ f84 1 f90"/>
                <a:gd name="f94" fmla="*/ f86 1 f90"/>
                <a:gd name="f95" fmla="*/ f91 f82 1"/>
                <a:gd name="f96" fmla="*/ f92 f82 1"/>
                <a:gd name="f97" fmla="*/ f94 f83 1"/>
                <a:gd name="f98" fmla="*/ f93 f83 1"/>
              </a:gdLst>
              <a:ahLst/>
              <a:cxnLst>
                <a:cxn ang="3cd4">
                  <a:pos x="hc" y="t"/>
                </a:cxn>
                <a:cxn ang="0">
                  <a:pos x="r" y="vc"/>
                </a:cxn>
                <a:cxn ang="cd4">
                  <a:pos x="hc" y="b"/>
                </a:cxn>
                <a:cxn ang="cd2">
                  <a:pos x="l" y="vc"/>
                </a:cxn>
              </a:cxnLst>
              <a:rect l="f95" t="f98" r="f96" b="f97"/>
              <a:pathLst>
                <a:path w="1732" h="5464">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11" y="f28"/>
                  </a:lnTo>
                  <a:lnTo>
                    <a:pt x="f9" y="f29"/>
                  </a:lnTo>
                  <a:lnTo>
                    <a:pt x="f3" y="f30"/>
                  </a:lnTo>
                  <a:lnTo>
                    <a:pt x="f3" y="f31"/>
                  </a:lnTo>
                  <a:lnTo>
                    <a:pt x="f32" y="f33"/>
                  </a:lnTo>
                  <a:lnTo>
                    <a:pt x="f34" y="f35"/>
                  </a:lnTo>
                  <a:lnTo>
                    <a:pt x="f0" y="f36"/>
                  </a:lnTo>
                  <a:lnTo>
                    <a:pt x="f37" y="f38"/>
                  </a:lnTo>
                  <a:lnTo>
                    <a:pt x="f22" y="f39"/>
                  </a:lnTo>
                  <a:lnTo>
                    <a:pt x="f40" y="f41"/>
                  </a:lnTo>
                  <a:lnTo>
                    <a:pt x="f14" y="f41"/>
                  </a:lnTo>
                  <a:lnTo>
                    <a:pt x="f42" y="f39"/>
                  </a:lnTo>
                  <a:lnTo>
                    <a:pt x="f43" y="f44"/>
                  </a:lnTo>
                  <a:lnTo>
                    <a:pt x="f6" y="f45"/>
                  </a:lnTo>
                  <a:lnTo>
                    <a:pt x="f46" y="f47"/>
                  </a:lnTo>
                  <a:lnTo>
                    <a:pt x="f48" y="f49"/>
                  </a:lnTo>
                  <a:lnTo>
                    <a:pt x="f50" y="f51"/>
                  </a:lnTo>
                  <a:lnTo>
                    <a:pt x="f52" y="f53"/>
                  </a:lnTo>
                  <a:lnTo>
                    <a:pt x="f54" y="f55"/>
                  </a:lnTo>
                  <a:lnTo>
                    <a:pt x="f56" y="f57"/>
                  </a:lnTo>
                  <a:lnTo>
                    <a:pt x="f58" y="f59"/>
                  </a:lnTo>
                  <a:lnTo>
                    <a:pt x="f60" y="f61"/>
                  </a:lnTo>
                  <a:lnTo>
                    <a:pt x="f62" y="f63"/>
                  </a:lnTo>
                  <a:lnTo>
                    <a:pt x="f64" y="f65"/>
                  </a:lnTo>
                  <a:lnTo>
                    <a:pt x="f66" y="f67"/>
                  </a:lnTo>
                  <a:lnTo>
                    <a:pt x="f68" y="f69"/>
                  </a:lnTo>
                  <a:lnTo>
                    <a:pt x="f68" y="f70"/>
                  </a:lnTo>
                  <a:lnTo>
                    <a:pt x="f71" y="f19"/>
                  </a:lnTo>
                  <a:lnTo>
                    <a:pt x="f72" y="f73"/>
                  </a:lnTo>
                  <a:lnTo>
                    <a:pt x="f23" y="f74"/>
                  </a:lnTo>
                  <a:lnTo>
                    <a:pt x="f75" y="f76"/>
                  </a:lnTo>
                  <a:lnTo>
                    <a:pt x="f77" y="f34"/>
                  </a:lnTo>
                  <a:lnTo>
                    <a:pt x="f78" y="f79"/>
                  </a:lnTo>
                  <a:lnTo>
                    <a:pt x="f80" y="f9"/>
                  </a:lnTo>
                  <a:lnTo>
                    <a:pt x="f81" y="f7"/>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5" name="Google Shape;71;p15">
              <a:extLst>
                <a:ext uri="{FF2B5EF4-FFF2-40B4-BE49-F238E27FC236}">
                  <a16:creationId xmlns:a16="http://schemas.microsoft.com/office/drawing/2014/main" id="{42F7BBCE-1847-D973-DDED-ABCCC67DAA4B}"/>
                </a:ext>
              </a:extLst>
            </p:cNvPr>
            <p:cNvSpPr/>
            <p:nvPr/>
          </p:nvSpPr>
          <p:spPr>
            <a:xfrm>
              <a:off x="6474034" y="2647745"/>
              <a:ext cx="22475" cy="23298"/>
            </a:xfrm>
            <a:custGeom>
              <a:avLst/>
              <a:gdLst>
                <a:gd name="f0" fmla="val 360"/>
                <a:gd name="f1" fmla="val 180"/>
                <a:gd name="f2" fmla="val w"/>
                <a:gd name="f3" fmla="val h"/>
                <a:gd name="f4" fmla="val 0"/>
                <a:gd name="f5" fmla="val 1193"/>
                <a:gd name="f6" fmla="val 1237"/>
                <a:gd name="f7" fmla="val 563"/>
                <a:gd name="f8" fmla="val 428"/>
                <a:gd name="f9" fmla="val 23"/>
                <a:gd name="f10" fmla="val 316"/>
                <a:gd name="f11" fmla="val 67"/>
                <a:gd name="f12" fmla="val 226"/>
                <a:gd name="f13" fmla="val 135"/>
                <a:gd name="f14" fmla="val 136"/>
                <a:gd name="f15" fmla="val 225"/>
                <a:gd name="f16" fmla="val 68"/>
                <a:gd name="f17" fmla="val 315"/>
                <a:gd name="f18" fmla="val 427"/>
                <a:gd name="f19" fmla="val 1"/>
                <a:gd name="f20" fmla="val 540"/>
                <a:gd name="f21" fmla="val 652"/>
                <a:gd name="f22" fmla="val 764"/>
                <a:gd name="f23" fmla="val 46"/>
                <a:gd name="f24" fmla="val 877"/>
                <a:gd name="f25" fmla="val 113"/>
                <a:gd name="f26" fmla="val 989"/>
                <a:gd name="f27" fmla="val 181"/>
                <a:gd name="f28" fmla="val 1079"/>
                <a:gd name="f29" fmla="val 271"/>
                <a:gd name="f30" fmla="val 1146"/>
                <a:gd name="f31" fmla="val 361"/>
                <a:gd name="f32" fmla="val 1191"/>
                <a:gd name="f33" fmla="val 496"/>
                <a:gd name="f34" fmla="val 1236"/>
                <a:gd name="f35" fmla="val 630"/>
                <a:gd name="f36" fmla="val 765"/>
                <a:gd name="f37" fmla="val 1214"/>
                <a:gd name="f38" fmla="val 900"/>
                <a:gd name="f39" fmla="val 1169"/>
                <a:gd name="f40" fmla="val 990"/>
                <a:gd name="f41" fmla="val 1101"/>
                <a:gd name="f42" fmla="val 1080"/>
                <a:gd name="f43" fmla="val 1034"/>
                <a:gd name="f44" fmla="val 1125"/>
                <a:gd name="f45" fmla="val 922"/>
                <a:gd name="f46" fmla="val 1170"/>
                <a:gd name="f47" fmla="val 832"/>
                <a:gd name="f48" fmla="val 1192"/>
                <a:gd name="f49" fmla="val 719"/>
                <a:gd name="f50" fmla="val 584"/>
                <a:gd name="f51" fmla="val 472"/>
                <a:gd name="f52" fmla="val 1147"/>
                <a:gd name="f53" fmla="val 1102"/>
                <a:gd name="f54" fmla="val 270"/>
                <a:gd name="f55" fmla="val 1035"/>
                <a:gd name="f56" fmla="val 945"/>
                <a:gd name="f57" fmla="val 90"/>
                <a:gd name="f58" fmla="val 833"/>
                <a:gd name="f59" fmla="val 45"/>
                <a:gd name="f60" fmla="val 720"/>
                <a:gd name="f61" fmla="*/ f2 1 1193"/>
                <a:gd name="f62" fmla="*/ f3 1 1237"/>
                <a:gd name="f63" fmla="val f4"/>
                <a:gd name="f64" fmla="val f5"/>
                <a:gd name="f65" fmla="val f6"/>
                <a:gd name="f66" fmla="+- f65 0 f63"/>
                <a:gd name="f67" fmla="+- f64 0 f63"/>
                <a:gd name="f68" fmla="*/ f67 1 1193"/>
                <a:gd name="f69" fmla="*/ f66 1 1237"/>
                <a:gd name="f70" fmla="*/ f63 1 f68"/>
                <a:gd name="f71" fmla="*/ f64 1 f68"/>
                <a:gd name="f72" fmla="*/ f63 1 f69"/>
                <a:gd name="f73" fmla="*/ f65 1 f69"/>
                <a:gd name="f74" fmla="*/ f70 f61 1"/>
                <a:gd name="f75" fmla="*/ f71 f61 1"/>
                <a:gd name="f76" fmla="*/ f73 f62 1"/>
                <a:gd name="f77" fmla="*/ f72 f62 1"/>
              </a:gdLst>
              <a:ahLst/>
              <a:cxnLst>
                <a:cxn ang="3cd4">
                  <a:pos x="hc" y="t"/>
                </a:cxn>
                <a:cxn ang="0">
                  <a:pos x="r" y="vc"/>
                </a:cxn>
                <a:cxn ang="cd4">
                  <a:pos x="hc" y="b"/>
                </a:cxn>
                <a:cxn ang="cd2">
                  <a:pos x="l" y="vc"/>
                </a:cxn>
              </a:cxnLst>
              <a:rect l="f74" t="f77" r="f75" b="f76"/>
              <a:pathLst>
                <a:path w="1193" h="1237">
                  <a:moveTo>
                    <a:pt x="f7" y="f4"/>
                  </a:moveTo>
                  <a:lnTo>
                    <a:pt x="f8" y="f9"/>
                  </a:lnTo>
                  <a:lnTo>
                    <a:pt x="f10" y="f11"/>
                  </a:lnTo>
                  <a:lnTo>
                    <a:pt x="f12" y="f13"/>
                  </a:lnTo>
                  <a:lnTo>
                    <a:pt x="f14" y="f15"/>
                  </a:lnTo>
                  <a:lnTo>
                    <a:pt x="f16" y="f17"/>
                  </a:lnTo>
                  <a:lnTo>
                    <a:pt x="f9" y="f18"/>
                  </a:lnTo>
                  <a:lnTo>
                    <a:pt x="f19" y="f20"/>
                  </a:lnTo>
                  <a:lnTo>
                    <a:pt x="f19" y="f21"/>
                  </a:lnTo>
                  <a:lnTo>
                    <a:pt x="f9" y="f22"/>
                  </a:lnTo>
                  <a:lnTo>
                    <a:pt x="f23" y="f24"/>
                  </a:lnTo>
                  <a:lnTo>
                    <a:pt x="f25" y="f26"/>
                  </a:lnTo>
                  <a:lnTo>
                    <a:pt x="f27" y="f28"/>
                  </a:lnTo>
                  <a:lnTo>
                    <a:pt x="f29" y="f30"/>
                  </a:lnTo>
                  <a:lnTo>
                    <a:pt x="f31" y="f32"/>
                  </a:lnTo>
                  <a:lnTo>
                    <a:pt x="f33" y="f34"/>
                  </a:lnTo>
                  <a:lnTo>
                    <a:pt x="f35" y="f34"/>
                  </a:lnTo>
                  <a:lnTo>
                    <a:pt x="f36" y="f37"/>
                  </a:lnTo>
                  <a:lnTo>
                    <a:pt x="f38" y="f39"/>
                  </a:lnTo>
                  <a:lnTo>
                    <a:pt x="f40" y="f41"/>
                  </a:lnTo>
                  <a:lnTo>
                    <a:pt x="f42" y="f43"/>
                  </a:lnTo>
                  <a:lnTo>
                    <a:pt x="f44" y="f45"/>
                  </a:lnTo>
                  <a:lnTo>
                    <a:pt x="f46" y="f47"/>
                  </a:lnTo>
                  <a:lnTo>
                    <a:pt x="f48" y="f49"/>
                  </a:lnTo>
                  <a:lnTo>
                    <a:pt x="f48" y="f50"/>
                  </a:lnTo>
                  <a:lnTo>
                    <a:pt x="f48" y="f51"/>
                  </a:lnTo>
                  <a:lnTo>
                    <a:pt x="f52" y="f0"/>
                  </a:lnTo>
                  <a:lnTo>
                    <a:pt x="f53" y="f54"/>
                  </a:lnTo>
                  <a:lnTo>
                    <a:pt x="f55" y="f1"/>
                  </a:lnTo>
                  <a:lnTo>
                    <a:pt x="f56" y="f57"/>
                  </a:lnTo>
                  <a:lnTo>
                    <a:pt x="f58" y="f59"/>
                  </a:lnTo>
                  <a:lnTo>
                    <a:pt x="f60" y="f4"/>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6" name="Google Shape;72;p15">
              <a:extLst>
                <a:ext uri="{FF2B5EF4-FFF2-40B4-BE49-F238E27FC236}">
                  <a16:creationId xmlns:a16="http://schemas.microsoft.com/office/drawing/2014/main" id="{A7FB0530-E529-73C6-733D-CF1A4B8DDCBF}"/>
                </a:ext>
              </a:extLst>
            </p:cNvPr>
            <p:cNvSpPr/>
            <p:nvPr/>
          </p:nvSpPr>
          <p:spPr>
            <a:xfrm>
              <a:off x="6448641" y="2954307"/>
              <a:ext cx="32196" cy="110541"/>
            </a:xfrm>
            <a:custGeom>
              <a:avLst/>
              <a:gdLst>
                <a:gd name="f0" fmla="val w"/>
                <a:gd name="f1" fmla="val h"/>
                <a:gd name="f2" fmla="val 0"/>
                <a:gd name="f3" fmla="val 1709"/>
                <a:gd name="f4" fmla="val 5868"/>
                <a:gd name="f5" fmla="val 967"/>
                <a:gd name="f6" fmla="val 1"/>
                <a:gd name="f7" fmla="val 854"/>
                <a:gd name="f8" fmla="val 23"/>
                <a:gd name="f9" fmla="val 765"/>
                <a:gd name="f10" fmla="val 68"/>
                <a:gd name="f11" fmla="val 675"/>
                <a:gd name="f12" fmla="val 136"/>
                <a:gd name="f13" fmla="val 585"/>
                <a:gd name="f14" fmla="val 226"/>
                <a:gd name="f15" fmla="val 540"/>
                <a:gd name="f16" fmla="val 338"/>
                <a:gd name="f17" fmla="val 495"/>
                <a:gd name="f18" fmla="val 473"/>
                <a:gd name="f19" fmla="val 337"/>
                <a:gd name="f20" fmla="val 1687"/>
                <a:gd name="f21" fmla="val 203"/>
                <a:gd name="f22" fmla="val 2878"/>
                <a:gd name="f23" fmla="val 90"/>
                <a:gd name="f24" fmla="val 4092"/>
                <a:gd name="f25" fmla="val 5306"/>
                <a:gd name="f26" fmla="val 5441"/>
                <a:gd name="f27" fmla="val 5576"/>
                <a:gd name="f28" fmla="val 5666"/>
                <a:gd name="f29" fmla="val 158"/>
                <a:gd name="f30" fmla="val 5756"/>
                <a:gd name="f31" fmla="val 247"/>
                <a:gd name="f32" fmla="val 5800"/>
                <a:gd name="f33" fmla="val 5845"/>
                <a:gd name="f34" fmla="val 450"/>
                <a:gd name="f35" fmla="val 787"/>
                <a:gd name="f36" fmla="val 5823"/>
                <a:gd name="f37" fmla="val 899"/>
                <a:gd name="f38" fmla="val 5778"/>
                <a:gd name="f39" fmla="val 1012"/>
                <a:gd name="f40" fmla="val 5711"/>
                <a:gd name="f41" fmla="val 1079"/>
                <a:gd name="f42" fmla="val 5621"/>
                <a:gd name="f43" fmla="val 1147"/>
                <a:gd name="f44" fmla="val 5508"/>
                <a:gd name="f45" fmla="val 1214"/>
                <a:gd name="f46" fmla="val 5396"/>
                <a:gd name="f47" fmla="val 1237"/>
                <a:gd name="f48" fmla="val 5261"/>
                <a:gd name="f49" fmla="val 1326"/>
                <a:gd name="f50" fmla="val 4115"/>
                <a:gd name="f51" fmla="val 1416"/>
                <a:gd name="f52" fmla="val 2991"/>
                <a:gd name="f53" fmla="val 1551"/>
                <a:gd name="f54" fmla="val 1867"/>
                <a:gd name="f55" fmla="val 743"/>
                <a:gd name="f56" fmla="val 608"/>
                <a:gd name="f57" fmla="val 1686"/>
                <a:gd name="f58" fmla="val 1641"/>
                <a:gd name="f59" fmla="val 361"/>
                <a:gd name="f60" fmla="val 1596"/>
                <a:gd name="f61" fmla="val 271"/>
                <a:gd name="f62" fmla="val 1506"/>
                <a:gd name="f63" fmla="val 181"/>
                <a:gd name="f64" fmla="val 113"/>
                <a:gd name="f65" fmla="val 1304"/>
                <a:gd name="f66" fmla="val 46"/>
                <a:gd name="f67" fmla="val 1192"/>
                <a:gd name="f68" fmla="*/ f0 1 1709"/>
                <a:gd name="f69" fmla="*/ f1 1 5868"/>
                <a:gd name="f70" fmla="val f2"/>
                <a:gd name="f71" fmla="val f3"/>
                <a:gd name="f72" fmla="val f4"/>
                <a:gd name="f73" fmla="+- f72 0 f70"/>
                <a:gd name="f74" fmla="+- f71 0 f70"/>
                <a:gd name="f75" fmla="*/ f74 1 1709"/>
                <a:gd name="f76" fmla="*/ f73 1 5868"/>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1709" h="5868">
                  <a:moveTo>
                    <a:pt x="f5" y="f6"/>
                  </a:moveTo>
                  <a:lnTo>
                    <a:pt x="f7" y="f8"/>
                  </a:lnTo>
                  <a:lnTo>
                    <a:pt x="f9" y="f10"/>
                  </a:lnTo>
                  <a:lnTo>
                    <a:pt x="f11" y="f12"/>
                  </a:lnTo>
                  <a:lnTo>
                    <a:pt x="f13" y="f14"/>
                  </a:lnTo>
                  <a:lnTo>
                    <a:pt x="f15" y="f16"/>
                  </a:lnTo>
                  <a:lnTo>
                    <a:pt x="f17" y="f18"/>
                  </a:lnTo>
                  <a:lnTo>
                    <a:pt x="f19" y="f20"/>
                  </a:lnTo>
                  <a:lnTo>
                    <a:pt x="f21" y="f22"/>
                  </a:lnTo>
                  <a:lnTo>
                    <a:pt x="f23" y="f24"/>
                  </a:lnTo>
                  <a:lnTo>
                    <a:pt x="f2" y="f25"/>
                  </a:lnTo>
                  <a:lnTo>
                    <a:pt x="f2" y="f26"/>
                  </a:lnTo>
                  <a:lnTo>
                    <a:pt x="f8" y="f27"/>
                  </a:lnTo>
                  <a:lnTo>
                    <a:pt x="f10" y="f28"/>
                  </a:lnTo>
                  <a:lnTo>
                    <a:pt x="f29" y="f30"/>
                  </a:lnTo>
                  <a:lnTo>
                    <a:pt x="f31" y="f32"/>
                  </a:lnTo>
                  <a:lnTo>
                    <a:pt x="f19" y="f33"/>
                  </a:lnTo>
                  <a:lnTo>
                    <a:pt x="f34" y="f4"/>
                  </a:lnTo>
                  <a:lnTo>
                    <a:pt x="f11" y="f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3" y="f55"/>
                  </a:lnTo>
                  <a:lnTo>
                    <a:pt x="f3" y="f56"/>
                  </a:lnTo>
                  <a:lnTo>
                    <a:pt x="f57" y="f18"/>
                  </a:lnTo>
                  <a:lnTo>
                    <a:pt x="f58" y="f59"/>
                  </a:lnTo>
                  <a:lnTo>
                    <a:pt x="f60" y="f61"/>
                  </a:lnTo>
                  <a:lnTo>
                    <a:pt x="f62" y="f63"/>
                  </a:lnTo>
                  <a:lnTo>
                    <a:pt x="f51" y="f64"/>
                  </a:lnTo>
                  <a:lnTo>
                    <a:pt x="f65" y="f66"/>
                  </a:lnTo>
                  <a:lnTo>
                    <a:pt x="f67" y="f8"/>
                  </a:lnTo>
                  <a:lnTo>
                    <a:pt x="f41" y="f6"/>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7" name="Google Shape;73;p15">
              <a:extLst>
                <a:ext uri="{FF2B5EF4-FFF2-40B4-BE49-F238E27FC236}">
                  <a16:creationId xmlns:a16="http://schemas.microsoft.com/office/drawing/2014/main" id="{67601CDF-5EDE-6CEB-221C-AD4025A27A64}"/>
                </a:ext>
              </a:extLst>
            </p:cNvPr>
            <p:cNvSpPr/>
            <p:nvPr/>
          </p:nvSpPr>
          <p:spPr>
            <a:xfrm>
              <a:off x="6245800" y="2366997"/>
              <a:ext cx="27130" cy="56756"/>
            </a:xfrm>
            <a:custGeom>
              <a:avLst/>
              <a:gdLst>
                <a:gd name="f0" fmla="val 360"/>
                <a:gd name="f1" fmla="val 180"/>
                <a:gd name="f2" fmla="val w"/>
                <a:gd name="f3" fmla="val h"/>
                <a:gd name="f4" fmla="val 0"/>
                <a:gd name="f5" fmla="val 1440"/>
                <a:gd name="f6" fmla="val 3013"/>
                <a:gd name="f7" fmla="val 855"/>
                <a:gd name="f8" fmla="val 720"/>
                <a:gd name="f9" fmla="val 23"/>
                <a:gd name="f10" fmla="val 608"/>
                <a:gd name="f11" fmla="val 45"/>
                <a:gd name="f12" fmla="val 495"/>
                <a:gd name="f13" fmla="val 90"/>
                <a:gd name="f14" fmla="val 405"/>
                <a:gd name="f15" fmla="val 315"/>
                <a:gd name="f16" fmla="val 270"/>
                <a:gd name="f17" fmla="val 248"/>
                <a:gd name="f18" fmla="val 226"/>
                <a:gd name="f19" fmla="val 1"/>
                <a:gd name="f20" fmla="val 2248"/>
                <a:gd name="f21" fmla="val 2383"/>
                <a:gd name="f22" fmla="val 2496"/>
                <a:gd name="f23" fmla="val 46"/>
                <a:gd name="f24" fmla="val 2608"/>
                <a:gd name="f25" fmla="val 91"/>
                <a:gd name="f26" fmla="val 2720"/>
                <a:gd name="f27" fmla="val 158"/>
                <a:gd name="f28" fmla="val 2810"/>
                <a:gd name="f29" fmla="val 2878"/>
                <a:gd name="f30" fmla="val 338"/>
                <a:gd name="f31" fmla="val 2945"/>
                <a:gd name="f32" fmla="val 473"/>
                <a:gd name="f33" fmla="val 2990"/>
                <a:gd name="f34" fmla="val 585"/>
                <a:gd name="f35" fmla="val 698"/>
                <a:gd name="f36" fmla="val 833"/>
                <a:gd name="f37" fmla="val 2968"/>
                <a:gd name="f38" fmla="val 945"/>
                <a:gd name="f39" fmla="val 2900"/>
                <a:gd name="f40" fmla="val 1035"/>
                <a:gd name="f41" fmla="val 2833"/>
                <a:gd name="f42" fmla="val 1125"/>
                <a:gd name="f43" fmla="val 2743"/>
                <a:gd name="f44" fmla="val 1170"/>
                <a:gd name="f45" fmla="val 2630"/>
                <a:gd name="f46" fmla="val 1215"/>
                <a:gd name="f47" fmla="val 2518"/>
                <a:gd name="f48" fmla="val 1439"/>
                <a:gd name="f49" fmla="val 765"/>
                <a:gd name="f50" fmla="val 630"/>
                <a:gd name="f51" fmla="val 1417"/>
                <a:gd name="f52" fmla="val 517"/>
                <a:gd name="f53" fmla="val 1394"/>
                <a:gd name="f54" fmla="val 1350"/>
                <a:gd name="f55" fmla="val 293"/>
                <a:gd name="f56" fmla="val 1282"/>
                <a:gd name="f57" fmla="val 203"/>
                <a:gd name="f58" fmla="val 1192"/>
                <a:gd name="f59" fmla="val 113"/>
                <a:gd name="f60" fmla="val 1080"/>
                <a:gd name="f61" fmla="val 967"/>
                <a:gd name="f62" fmla="*/ f2 1 1440"/>
                <a:gd name="f63" fmla="*/ f3 1 3013"/>
                <a:gd name="f64" fmla="val f4"/>
                <a:gd name="f65" fmla="val f5"/>
                <a:gd name="f66" fmla="val f6"/>
                <a:gd name="f67" fmla="+- f66 0 f64"/>
                <a:gd name="f68" fmla="+- f65 0 f64"/>
                <a:gd name="f69" fmla="*/ f68 1 1440"/>
                <a:gd name="f70" fmla="*/ f67 1 3013"/>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1440" h="3013">
                  <a:moveTo>
                    <a:pt x="f7" y="f4"/>
                  </a:moveTo>
                  <a:lnTo>
                    <a:pt x="f8" y="f9"/>
                  </a:lnTo>
                  <a:lnTo>
                    <a:pt x="f10" y="f11"/>
                  </a:lnTo>
                  <a:lnTo>
                    <a:pt x="f12" y="f13"/>
                  </a:lnTo>
                  <a:lnTo>
                    <a:pt x="f14" y="f1"/>
                  </a:lnTo>
                  <a:lnTo>
                    <a:pt x="f15" y="f16"/>
                  </a:lnTo>
                  <a:lnTo>
                    <a:pt x="f17" y="f0"/>
                  </a:lnTo>
                  <a:lnTo>
                    <a:pt x="f18" y="f12"/>
                  </a:lnTo>
                  <a:lnTo>
                    <a:pt x="f19" y="f20"/>
                  </a:lnTo>
                  <a:lnTo>
                    <a:pt x="f19" y="f21"/>
                  </a:lnTo>
                  <a:lnTo>
                    <a:pt x="f19" y="f22"/>
                  </a:lnTo>
                  <a:lnTo>
                    <a:pt x="f23" y="f24"/>
                  </a:lnTo>
                  <a:lnTo>
                    <a:pt x="f25" y="f26"/>
                  </a:lnTo>
                  <a:lnTo>
                    <a:pt x="f27" y="f28"/>
                  </a:lnTo>
                  <a:lnTo>
                    <a:pt x="f17" y="f29"/>
                  </a:lnTo>
                  <a:lnTo>
                    <a:pt x="f30" y="f31"/>
                  </a:lnTo>
                  <a:lnTo>
                    <a:pt x="f32" y="f33"/>
                  </a:lnTo>
                  <a:lnTo>
                    <a:pt x="f34" y="f6"/>
                  </a:lnTo>
                  <a:lnTo>
                    <a:pt x="f35" y="f33"/>
                  </a:lnTo>
                  <a:lnTo>
                    <a:pt x="f36" y="f37"/>
                  </a:lnTo>
                  <a:lnTo>
                    <a:pt x="f38" y="f39"/>
                  </a:lnTo>
                  <a:lnTo>
                    <a:pt x="f40" y="f41"/>
                  </a:lnTo>
                  <a:lnTo>
                    <a:pt x="f42" y="f43"/>
                  </a:lnTo>
                  <a:lnTo>
                    <a:pt x="f44" y="f45"/>
                  </a:lnTo>
                  <a:lnTo>
                    <a:pt x="f46" y="f47"/>
                  </a:lnTo>
                  <a:lnTo>
                    <a:pt x="f48" y="f49"/>
                  </a:lnTo>
                  <a:lnTo>
                    <a:pt x="f48" y="f50"/>
                  </a:lnTo>
                  <a:lnTo>
                    <a:pt x="f51" y="f52"/>
                  </a:lnTo>
                  <a:lnTo>
                    <a:pt x="f53" y="f14"/>
                  </a:lnTo>
                  <a:lnTo>
                    <a:pt x="f54" y="f55"/>
                  </a:lnTo>
                  <a:lnTo>
                    <a:pt x="f56" y="f57"/>
                  </a:lnTo>
                  <a:lnTo>
                    <a:pt x="f58" y="f59"/>
                  </a:lnTo>
                  <a:lnTo>
                    <a:pt x="f60" y="f11"/>
                  </a:lnTo>
                  <a:lnTo>
                    <a:pt x="f61" y="f9"/>
                  </a:lnTo>
                  <a:lnTo>
                    <a:pt x="f7" y="f4"/>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8" name="Google Shape;74;p15">
              <a:extLst>
                <a:ext uri="{FF2B5EF4-FFF2-40B4-BE49-F238E27FC236}">
                  <a16:creationId xmlns:a16="http://schemas.microsoft.com/office/drawing/2014/main" id="{92D61526-19EB-B898-F9F5-59948BE63C3D}"/>
                </a:ext>
              </a:extLst>
            </p:cNvPr>
            <p:cNvSpPr/>
            <p:nvPr/>
          </p:nvSpPr>
          <p:spPr>
            <a:xfrm>
              <a:off x="6190753" y="2616400"/>
              <a:ext cx="44064" cy="154149"/>
            </a:xfrm>
            <a:custGeom>
              <a:avLst/>
              <a:gdLst>
                <a:gd name="f0" fmla="val 360"/>
                <a:gd name="f1" fmla="val 180"/>
                <a:gd name="f2" fmla="val w"/>
                <a:gd name="f3" fmla="val h"/>
                <a:gd name="f4" fmla="val 0"/>
                <a:gd name="f5" fmla="val 2339"/>
                <a:gd name="f6" fmla="val 8183"/>
                <a:gd name="f7" fmla="val 1597"/>
                <a:gd name="f8" fmla="val 1"/>
                <a:gd name="f9" fmla="val 1484"/>
                <a:gd name="f10" fmla="val 23"/>
                <a:gd name="f11" fmla="val 1372"/>
                <a:gd name="f12" fmla="val 68"/>
                <a:gd name="f13" fmla="val 1282"/>
                <a:gd name="f14" fmla="val 135"/>
                <a:gd name="f15" fmla="val 1214"/>
                <a:gd name="f16" fmla="val 225"/>
                <a:gd name="f17" fmla="val 1147"/>
                <a:gd name="f18" fmla="val 338"/>
                <a:gd name="f19" fmla="val 1102"/>
                <a:gd name="f20" fmla="val 473"/>
                <a:gd name="f21" fmla="val 967"/>
                <a:gd name="f22" fmla="val 1327"/>
                <a:gd name="f23" fmla="val 855"/>
                <a:gd name="f24" fmla="val 2204"/>
                <a:gd name="f25" fmla="val 607"/>
                <a:gd name="f26" fmla="val 3957"/>
                <a:gd name="f27" fmla="val 5710"/>
                <a:gd name="f28" fmla="val 6564"/>
                <a:gd name="f29" fmla="val 7441"/>
                <a:gd name="f30" fmla="val 7576"/>
                <a:gd name="f31" fmla="val 7711"/>
                <a:gd name="f32" fmla="val 45"/>
                <a:gd name="f33" fmla="val 7823"/>
                <a:gd name="f34" fmla="val 113"/>
                <a:gd name="f35" fmla="val 7913"/>
                <a:gd name="f36" fmla="val 8003"/>
                <a:gd name="f37" fmla="val 270"/>
                <a:gd name="f38" fmla="val 8071"/>
                <a:gd name="f39" fmla="val 383"/>
                <a:gd name="f40" fmla="val 8116"/>
                <a:gd name="f41" fmla="val 495"/>
                <a:gd name="f42" fmla="val 8160"/>
                <a:gd name="f43" fmla="val 720"/>
                <a:gd name="f44" fmla="val 832"/>
                <a:gd name="f45" fmla="val 8138"/>
                <a:gd name="f46" fmla="val 945"/>
                <a:gd name="f47" fmla="val 1035"/>
                <a:gd name="f48" fmla="val 8048"/>
                <a:gd name="f49" fmla="val 7958"/>
                <a:gd name="f50" fmla="val 1169"/>
                <a:gd name="f51" fmla="val 7846"/>
                <a:gd name="f52" fmla="val 1394"/>
                <a:gd name="f53" fmla="val 6834"/>
                <a:gd name="f54" fmla="val 1552"/>
                <a:gd name="f55" fmla="val 5980"/>
                <a:gd name="f56" fmla="val 1821"/>
                <a:gd name="f57" fmla="val 4227"/>
                <a:gd name="f58" fmla="val 2046"/>
                <a:gd name="f59" fmla="val 2473"/>
                <a:gd name="f60" fmla="val 2181"/>
                <a:gd name="f61" fmla="val 2316"/>
                <a:gd name="f62" fmla="val 742"/>
                <a:gd name="f63" fmla="val 2338"/>
                <a:gd name="f64" fmla="val 585"/>
                <a:gd name="f65" fmla="val 2271"/>
                <a:gd name="f66" fmla="val 2203"/>
                <a:gd name="f67" fmla="val 248"/>
                <a:gd name="f68" fmla="val 2136"/>
                <a:gd name="f69" fmla="val 158"/>
                <a:gd name="f70" fmla="val 2024"/>
                <a:gd name="f71" fmla="val 90"/>
                <a:gd name="f72" fmla="val 1934"/>
                <a:gd name="f73" fmla="val 46"/>
                <a:gd name="f74" fmla="*/ f2 1 2339"/>
                <a:gd name="f75" fmla="*/ f3 1 8183"/>
                <a:gd name="f76" fmla="val f4"/>
                <a:gd name="f77" fmla="val f5"/>
                <a:gd name="f78" fmla="val f6"/>
                <a:gd name="f79" fmla="+- f78 0 f76"/>
                <a:gd name="f80" fmla="+- f77 0 f76"/>
                <a:gd name="f81" fmla="*/ f80 1 2339"/>
                <a:gd name="f82" fmla="*/ f79 1 8183"/>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2339" h="8183">
                  <a:moveTo>
                    <a:pt x="f7" y="f8"/>
                  </a:moveTo>
                  <a:lnTo>
                    <a:pt x="f9" y="f10"/>
                  </a:lnTo>
                  <a:lnTo>
                    <a:pt x="f11" y="f12"/>
                  </a:lnTo>
                  <a:lnTo>
                    <a:pt x="f13" y="f14"/>
                  </a:lnTo>
                  <a:lnTo>
                    <a:pt x="f15" y="f16"/>
                  </a:lnTo>
                  <a:lnTo>
                    <a:pt x="f17" y="f18"/>
                  </a:lnTo>
                  <a:lnTo>
                    <a:pt x="f19" y="f20"/>
                  </a:lnTo>
                  <a:lnTo>
                    <a:pt x="f21" y="f22"/>
                  </a:lnTo>
                  <a:lnTo>
                    <a:pt x="f23" y="f24"/>
                  </a:lnTo>
                  <a:lnTo>
                    <a:pt x="f25" y="f26"/>
                  </a:lnTo>
                  <a:lnTo>
                    <a:pt x="f18" y="f27"/>
                  </a:lnTo>
                  <a:lnTo>
                    <a:pt x="f1" y="f28"/>
                  </a:lnTo>
                  <a:lnTo>
                    <a:pt x="f8" y="f29"/>
                  </a:lnTo>
                  <a:lnTo>
                    <a:pt x="f8" y="f30"/>
                  </a:lnTo>
                  <a:lnTo>
                    <a:pt x="f8" y="f31"/>
                  </a:lnTo>
                  <a:lnTo>
                    <a:pt x="f32" y="f33"/>
                  </a:lnTo>
                  <a:lnTo>
                    <a:pt x="f34" y="f35"/>
                  </a:lnTo>
                  <a:lnTo>
                    <a:pt x="f1" y="f36"/>
                  </a:lnTo>
                  <a:lnTo>
                    <a:pt x="f37" y="f38"/>
                  </a:lnTo>
                  <a:lnTo>
                    <a:pt x="f39" y="f40"/>
                  </a:lnTo>
                  <a:lnTo>
                    <a:pt x="f41" y="f42"/>
                  </a:lnTo>
                  <a:lnTo>
                    <a:pt x="f25" y="f6"/>
                  </a:lnTo>
                  <a:lnTo>
                    <a:pt x="f43" y="f6"/>
                  </a:lnTo>
                  <a:lnTo>
                    <a:pt x="f44" y="f45"/>
                  </a:lnTo>
                  <a:lnTo>
                    <a:pt x="f46" y="f40"/>
                  </a:lnTo>
                  <a:lnTo>
                    <a:pt x="f47" y="f48"/>
                  </a:lnTo>
                  <a:lnTo>
                    <a:pt x="f19" y="f49"/>
                  </a:lnTo>
                  <a:lnTo>
                    <a:pt x="f50" y="f51"/>
                  </a:lnTo>
                  <a:lnTo>
                    <a:pt x="f15" y="f31"/>
                  </a:lnTo>
                  <a:lnTo>
                    <a:pt x="f52" y="f53"/>
                  </a:lnTo>
                  <a:lnTo>
                    <a:pt x="f54" y="f55"/>
                  </a:lnTo>
                  <a:lnTo>
                    <a:pt x="f56" y="f57"/>
                  </a:lnTo>
                  <a:lnTo>
                    <a:pt x="f58" y="f59"/>
                  </a:lnTo>
                  <a:lnTo>
                    <a:pt x="f60" y="f7"/>
                  </a:lnTo>
                  <a:lnTo>
                    <a:pt x="f61" y="f62"/>
                  </a:lnTo>
                  <a:lnTo>
                    <a:pt x="f63" y="f64"/>
                  </a:lnTo>
                  <a:lnTo>
                    <a:pt x="f61" y="f20"/>
                  </a:lnTo>
                  <a:lnTo>
                    <a:pt x="f65" y="f0"/>
                  </a:lnTo>
                  <a:lnTo>
                    <a:pt x="f66" y="f67"/>
                  </a:lnTo>
                  <a:lnTo>
                    <a:pt x="f68" y="f69"/>
                  </a:lnTo>
                  <a:lnTo>
                    <a:pt x="f70" y="f71"/>
                  </a:lnTo>
                  <a:lnTo>
                    <a:pt x="f72" y="f73"/>
                  </a:lnTo>
                  <a:lnTo>
                    <a:pt x="f56" y="f8"/>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9" name="Google Shape;75;p15">
              <a:extLst>
                <a:ext uri="{FF2B5EF4-FFF2-40B4-BE49-F238E27FC236}">
                  <a16:creationId xmlns:a16="http://schemas.microsoft.com/office/drawing/2014/main" id="{2BEB8022-F6DF-58AE-8FF7-38B1D54CCCC8}"/>
                </a:ext>
              </a:extLst>
            </p:cNvPr>
            <p:cNvSpPr/>
            <p:nvPr/>
          </p:nvSpPr>
          <p:spPr>
            <a:xfrm>
              <a:off x="6256388" y="2539755"/>
              <a:ext cx="35167" cy="69887"/>
            </a:xfrm>
            <a:custGeom>
              <a:avLst/>
              <a:gdLst>
                <a:gd name="f0" fmla="val w"/>
                <a:gd name="f1" fmla="val h"/>
                <a:gd name="f2" fmla="val 0"/>
                <a:gd name="f3" fmla="val 1867"/>
                <a:gd name="f4" fmla="val 3710"/>
                <a:gd name="f5" fmla="val 1147"/>
                <a:gd name="f6" fmla="val 1"/>
                <a:gd name="f7" fmla="val 1035"/>
                <a:gd name="f8" fmla="val 23"/>
                <a:gd name="f9" fmla="val 922"/>
                <a:gd name="f10" fmla="val 68"/>
                <a:gd name="f11" fmla="val 832"/>
                <a:gd name="f12" fmla="val 136"/>
                <a:gd name="f13" fmla="val 743"/>
                <a:gd name="f14" fmla="val 226"/>
                <a:gd name="f15" fmla="val 675"/>
                <a:gd name="f16" fmla="val 316"/>
                <a:gd name="f17" fmla="val 630"/>
                <a:gd name="f18" fmla="val 450"/>
                <a:gd name="f19" fmla="val 2968"/>
                <a:gd name="f20" fmla="val 3103"/>
                <a:gd name="f21" fmla="val 3238"/>
                <a:gd name="f22" fmla="val 46"/>
                <a:gd name="f23" fmla="val 3350"/>
                <a:gd name="f24" fmla="val 113"/>
                <a:gd name="f25" fmla="val 3440"/>
                <a:gd name="f26" fmla="val 181"/>
                <a:gd name="f27" fmla="val 3530"/>
                <a:gd name="f28" fmla="val 293"/>
                <a:gd name="f29" fmla="val 3598"/>
                <a:gd name="f30" fmla="val 383"/>
                <a:gd name="f31" fmla="val 3642"/>
                <a:gd name="f32" fmla="val 495"/>
                <a:gd name="f33" fmla="val 3687"/>
                <a:gd name="f34" fmla="val 608"/>
                <a:gd name="f35" fmla="val 720"/>
                <a:gd name="f36" fmla="val 3665"/>
                <a:gd name="f37" fmla="val 945"/>
                <a:gd name="f38" fmla="val 3575"/>
                <a:gd name="f39" fmla="val 1125"/>
                <a:gd name="f40" fmla="val 3485"/>
                <a:gd name="f41" fmla="val 1192"/>
                <a:gd name="f42" fmla="val 3373"/>
                <a:gd name="f43" fmla="val 1237"/>
                <a:gd name="f44" fmla="val 1844"/>
                <a:gd name="f45" fmla="val 585"/>
                <a:gd name="f46" fmla="val 473"/>
                <a:gd name="f47" fmla="val 1822"/>
                <a:gd name="f48" fmla="val 338"/>
                <a:gd name="f49" fmla="val 1754"/>
                <a:gd name="f50" fmla="val 248"/>
                <a:gd name="f51" fmla="val 1687"/>
                <a:gd name="f52" fmla="val 158"/>
                <a:gd name="f53" fmla="val 1597"/>
                <a:gd name="f54" fmla="val 91"/>
                <a:gd name="f55" fmla="val 1484"/>
                <a:gd name="f56" fmla="val 1372"/>
                <a:gd name="f57" fmla="val 1260"/>
                <a:gd name="f58" fmla="*/ f0 1 1867"/>
                <a:gd name="f59" fmla="*/ f1 1 3710"/>
                <a:gd name="f60" fmla="val f2"/>
                <a:gd name="f61" fmla="val f3"/>
                <a:gd name="f62" fmla="val f4"/>
                <a:gd name="f63" fmla="+- f62 0 f60"/>
                <a:gd name="f64" fmla="+- f61 0 f60"/>
                <a:gd name="f65" fmla="*/ f64 1 1867"/>
                <a:gd name="f66" fmla="*/ f63 1 3710"/>
                <a:gd name="f67" fmla="*/ f60 1 f65"/>
                <a:gd name="f68" fmla="*/ f61 1 f65"/>
                <a:gd name="f69" fmla="*/ f60 1 f66"/>
                <a:gd name="f70" fmla="*/ f62 1 f66"/>
                <a:gd name="f71" fmla="*/ f67 f58 1"/>
                <a:gd name="f72" fmla="*/ f68 f58 1"/>
                <a:gd name="f73" fmla="*/ f70 f59 1"/>
                <a:gd name="f74" fmla="*/ f69 f59 1"/>
              </a:gdLst>
              <a:ahLst/>
              <a:cxnLst>
                <a:cxn ang="3cd4">
                  <a:pos x="hc" y="t"/>
                </a:cxn>
                <a:cxn ang="0">
                  <a:pos x="r" y="vc"/>
                </a:cxn>
                <a:cxn ang="cd4">
                  <a:pos x="hc" y="b"/>
                </a:cxn>
                <a:cxn ang="cd2">
                  <a:pos x="l" y="vc"/>
                </a:cxn>
              </a:cxnLst>
              <a:rect l="f71" t="f74" r="f72" b="f73"/>
              <a:pathLst>
                <a:path w="1867" h="3710">
                  <a:moveTo>
                    <a:pt x="f5" y="f6"/>
                  </a:moveTo>
                  <a:lnTo>
                    <a:pt x="f7" y="f8"/>
                  </a:lnTo>
                  <a:lnTo>
                    <a:pt x="f9" y="f10"/>
                  </a:lnTo>
                  <a:lnTo>
                    <a:pt x="f11" y="f12"/>
                  </a:lnTo>
                  <a:lnTo>
                    <a:pt x="f13" y="f14"/>
                  </a:lnTo>
                  <a:lnTo>
                    <a:pt x="f15" y="f16"/>
                  </a:lnTo>
                  <a:lnTo>
                    <a:pt x="f17" y="f18"/>
                  </a:lnTo>
                  <a:lnTo>
                    <a:pt x="f8" y="f19"/>
                  </a:lnTo>
                  <a:lnTo>
                    <a:pt x="f6" y="f20"/>
                  </a:lnTo>
                  <a:lnTo>
                    <a:pt x="f8" y="f21"/>
                  </a:lnTo>
                  <a:lnTo>
                    <a:pt x="f22" y="f23"/>
                  </a:lnTo>
                  <a:lnTo>
                    <a:pt x="f24" y="f25"/>
                  </a:lnTo>
                  <a:lnTo>
                    <a:pt x="f26" y="f27"/>
                  </a:lnTo>
                  <a:lnTo>
                    <a:pt x="f28" y="f29"/>
                  </a:lnTo>
                  <a:lnTo>
                    <a:pt x="f30" y="f31"/>
                  </a:lnTo>
                  <a:lnTo>
                    <a:pt x="f32" y="f33"/>
                  </a:lnTo>
                  <a:lnTo>
                    <a:pt x="f34" y="f4"/>
                  </a:lnTo>
                  <a:lnTo>
                    <a:pt x="f35" y="f33"/>
                  </a:lnTo>
                  <a:lnTo>
                    <a:pt x="f11" y="f36"/>
                  </a:lnTo>
                  <a:lnTo>
                    <a:pt x="f37" y="f31"/>
                  </a:lnTo>
                  <a:lnTo>
                    <a:pt x="f7" y="f38"/>
                  </a:lnTo>
                  <a:lnTo>
                    <a:pt x="f39" y="f40"/>
                  </a:lnTo>
                  <a:lnTo>
                    <a:pt x="f41" y="f42"/>
                  </a:lnTo>
                  <a:lnTo>
                    <a:pt x="f43" y="f21"/>
                  </a:lnTo>
                  <a:lnTo>
                    <a:pt x="f44" y="f35"/>
                  </a:lnTo>
                  <a:lnTo>
                    <a:pt x="f3" y="f45"/>
                  </a:lnTo>
                  <a:lnTo>
                    <a:pt x="f44" y="f46"/>
                  </a:lnTo>
                  <a:lnTo>
                    <a:pt x="f47" y="f48"/>
                  </a:lnTo>
                  <a:lnTo>
                    <a:pt x="f49" y="f50"/>
                  </a:lnTo>
                  <a:lnTo>
                    <a:pt x="f51" y="f52"/>
                  </a:lnTo>
                  <a:lnTo>
                    <a:pt x="f53" y="f54"/>
                  </a:lnTo>
                  <a:lnTo>
                    <a:pt x="f55" y="f22"/>
                  </a:lnTo>
                  <a:lnTo>
                    <a:pt x="f56" y="f8"/>
                  </a:lnTo>
                  <a:lnTo>
                    <a:pt x="f57" y="f6"/>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0" name="Google Shape;76;p15">
              <a:extLst>
                <a:ext uri="{FF2B5EF4-FFF2-40B4-BE49-F238E27FC236}">
                  <a16:creationId xmlns:a16="http://schemas.microsoft.com/office/drawing/2014/main" id="{D949BD1D-B71E-9088-4680-28D89A53CA0B}"/>
                </a:ext>
              </a:extLst>
            </p:cNvPr>
            <p:cNvSpPr/>
            <p:nvPr/>
          </p:nvSpPr>
          <p:spPr>
            <a:xfrm>
              <a:off x="6187799" y="2933989"/>
              <a:ext cx="37280" cy="91494"/>
            </a:xfrm>
            <a:custGeom>
              <a:avLst/>
              <a:gdLst>
                <a:gd name="f0" fmla="val 180"/>
                <a:gd name="f1" fmla="val w"/>
                <a:gd name="f2" fmla="val h"/>
                <a:gd name="f3" fmla="val 0"/>
                <a:gd name="f4" fmla="val 1979"/>
                <a:gd name="f5" fmla="val 4857"/>
                <a:gd name="f6" fmla="val 1214"/>
                <a:gd name="f7" fmla="val 1"/>
                <a:gd name="f8" fmla="val 1102"/>
                <a:gd name="f9" fmla="val 23"/>
                <a:gd name="f10" fmla="val 989"/>
                <a:gd name="f11" fmla="val 68"/>
                <a:gd name="f12" fmla="val 922"/>
                <a:gd name="f13" fmla="val 136"/>
                <a:gd name="f14" fmla="val 832"/>
                <a:gd name="f15" fmla="val 226"/>
                <a:gd name="f16" fmla="val 787"/>
                <a:gd name="f17" fmla="val 338"/>
                <a:gd name="f18" fmla="val 764"/>
                <a:gd name="f19" fmla="val 473"/>
                <a:gd name="f20" fmla="val 697"/>
                <a:gd name="f21" fmla="val 923"/>
                <a:gd name="f22" fmla="val 607"/>
                <a:gd name="f23" fmla="val 1395"/>
                <a:gd name="f24" fmla="val 405"/>
                <a:gd name="f25" fmla="val 2294"/>
                <a:gd name="f26" fmla="val 3215"/>
                <a:gd name="f27" fmla="val 90"/>
                <a:gd name="f28" fmla="val 3665"/>
                <a:gd name="f29" fmla="val 4115"/>
                <a:gd name="f30" fmla="val 4272"/>
                <a:gd name="f31" fmla="val 4384"/>
                <a:gd name="f32" fmla="val 4497"/>
                <a:gd name="f33" fmla="val 135"/>
                <a:gd name="f34" fmla="val 4609"/>
                <a:gd name="f35" fmla="val 202"/>
                <a:gd name="f36" fmla="val 4699"/>
                <a:gd name="f37" fmla="val 315"/>
                <a:gd name="f38" fmla="val 4766"/>
                <a:gd name="f39" fmla="val 4811"/>
                <a:gd name="f40" fmla="val 517"/>
                <a:gd name="f41" fmla="val 4856"/>
                <a:gd name="f42" fmla="val 742"/>
                <a:gd name="f43" fmla="val 854"/>
                <a:gd name="f44" fmla="val 4834"/>
                <a:gd name="f45" fmla="val 967"/>
                <a:gd name="f46" fmla="val 4789"/>
                <a:gd name="f47" fmla="val 1057"/>
                <a:gd name="f48" fmla="val 4721"/>
                <a:gd name="f49" fmla="val 1124"/>
                <a:gd name="f50" fmla="val 4632"/>
                <a:gd name="f51" fmla="val 1192"/>
                <a:gd name="f52" fmla="val 4519"/>
                <a:gd name="f53" fmla="val 1304"/>
                <a:gd name="f54" fmla="val 3935"/>
                <a:gd name="f55" fmla="val 1394"/>
                <a:gd name="f56" fmla="val 3485"/>
                <a:gd name="f57" fmla="val 1619"/>
                <a:gd name="f58" fmla="val 2563"/>
                <a:gd name="f59" fmla="val 1821"/>
                <a:gd name="f60" fmla="val 1664"/>
                <a:gd name="f61" fmla="val 1911"/>
                <a:gd name="f62" fmla="val 1978"/>
                <a:gd name="f63" fmla="val 743"/>
                <a:gd name="f64" fmla="val 608"/>
                <a:gd name="f65" fmla="val 1956"/>
                <a:gd name="f66" fmla="val 1888"/>
                <a:gd name="f67" fmla="val 361"/>
                <a:gd name="f68" fmla="val 248"/>
                <a:gd name="f69" fmla="val 1754"/>
                <a:gd name="f70" fmla="val 158"/>
                <a:gd name="f71" fmla="val 1641"/>
                <a:gd name="f72" fmla="val 91"/>
                <a:gd name="f73" fmla="val 1551"/>
                <a:gd name="f74" fmla="val 46"/>
                <a:gd name="f75" fmla="val 1439"/>
                <a:gd name="f76" fmla="val 1326"/>
                <a:gd name="f77" fmla="*/ f1 1 1979"/>
                <a:gd name="f78" fmla="*/ f2 1 4857"/>
                <a:gd name="f79" fmla="val f3"/>
                <a:gd name="f80" fmla="val f4"/>
                <a:gd name="f81" fmla="val f5"/>
                <a:gd name="f82" fmla="+- f81 0 f79"/>
                <a:gd name="f83" fmla="+- f80 0 f79"/>
                <a:gd name="f84" fmla="*/ f83 1 1979"/>
                <a:gd name="f85" fmla="*/ f82 1 4857"/>
                <a:gd name="f86" fmla="*/ f79 1 f84"/>
                <a:gd name="f87" fmla="*/ f80 1 f84"/>
                <a:gd name="f88" fmla="*/ f79 1 f85"/>
                <a:gd name="f89" fmla="*/ f81 1 f85"/>
                <a:gd name="f90" fmla="*/ f86 f77 1"/>
                <a:gd name="f91" fmla="*/ f87 f77 1"/>
                <a:gd name="f92" fmla="*/ f89 f78 1"/>
                <a:gd name="f93" fmla="*/ f88 f78 1"/>
              </a:gdLst>
              <a:ahLst/>
              <a:cxnLst>
                <a:cxn ang="3cd4">
                  <a:pos x="hc" y="t"/>
                </a:cxn>
                <a:cxn ang="0">
                  <a:pos x="r" y="vc"/>
                </a:cxn>
                <a:cxn ang="cd4">
                  <a:pos x="hc" y="b"/>
                </a:cxn>
                <a:cxn ang="cd2">
                  <a:pos x="l" y="vc"/>
                </a:cxn>
              </a:cxnLst>
              <a:rect l="f90" t="f93" r="f91" b="f92"/>
              <a:pathLst>
                <a:path w="1979" h="4857">
                  <a:moveTo>
                    <a:pt x="f6" y="f7"/>
                  </a:moveTo>
                  <a:lnTo>
                    <a:pt x="f8" y="f9"/>
                  </a:lnTo>
                  <a:lnTo>
                    <a:pt x="f10" y="f11"/>
                  </a:lnTo>
                  <a:lnTo>
                    <a:pt x="f12" y="f13"/>
                  </a:lnTo>
                  <a:lnTo>
                    <a:pt x="f14" y="f15"/>
                  </a:lnTo>
                  <a:lnTo>
                    <a:pt x="f16" y="f17"/>
                  </a:lnTo>
                  <a:lnTo>
                    <a:pt x="f18" y="f19"/>
                  </a:lnTo>
                  <a:lnTo>
                    <a:pt x="f20" y="f21"/>
                  </a:lnTo>
                  <a:lnTo>
                    <a:pt x="f22" y="f23"/>
                  </a:lnTo>
                  <a:lnTo>
                    <a:pt x="f24" y="f25"/>
                  </a:lnTo>
                  <a:lnTo>
                    <a:pt x="f0" y="f26"/>
                  </a:lnTo>
                  <a:lnTo>
                    <a:pt x="f27" y="f28"/>
                  </a:lnTo>
                  <a:lnTo>
                    <a:pt x="f3" y="f29"/>
                  </a:lnTo>
                  <a:lnTo>
                    <a:pt x="f3" y="f30"/>
                  </a:lnTo>
                  <a:lnTo>
                    <a:pt x="f9" y="f31"/>
                  </a:lnTo>
                  <a:lnTo>
                    <a:pt x="f11" y="f32"/>
                  </a:lnTo>
                  <a:lnTo>
                    <a:pt x="f33" y="f34"/>
                  </a:lnTo>
                  <a:lnTo>
                    <a:pt x="f35" y="f36"/>
                  </a:lnTo>
                  <a:lnTo>
                    <a:pt x="f37" y="f38"/>
                  </a:lnTo>
                  <a:lnTo>
                    <a:pt x="f24" y="f39"/>
                  </a:lnTo>
                  <a:lnTo>
                    <a:pt x="f40" y="f41"/>
                  </a:lnTo>
                  <a:lnTo>
                    <a:pt x="f42" y="f41"/>
                  </a:lnTo>
                  <a:lnTo>
                    <a:pt x="f43" y="f44"/>
                  </a:lnTo>
                  <a:lnTo>
                    <a:pt x="f45" y="f46"/>
                  </a:lnTo>
                  <a:lnTo>
                    <a:pt x="f47" y="f48"/>
                  </a:lnTo>
                  <a:lnTo>
                    <a:pt x="f49" y="f50"/>
                  </a:lnTo>
                  <a:lnTo>
                    <a:pt x="f51" y="f52"/>
                  </a:lnTo>
                  <a:lnTo>
                    <a:pt x="f6" y="f31"/>
                  </a:lnTo>
                  <a:lnTo>
                    <a:pt x="f53" y="f54"/>
                  </a:lnTo>
                  <a:lnTo>
                    <a:pt x="f55" y="f56"/>
                  </a:lnTo>
                  <a:lnTo>
                    <a:pt x="f57" y="f58"/>
                  </a:lnTo>
                  <a:lnTo>
                    <a:pt x="f59" y="f60"/>
                  </a:lnTo>
                  <a:lnTo>
                    <a:pt x="f61" y="f51"/>
                  </a:lnTo>
                  <a:lnTo>
                    <a:pt x="f62" y="f63"/>
                  </a:lnTo>
                  <a:lnTo>
                    <a:pt x="f62" y="f64"/>
                  </a:lnTo>
                  <a:lnTo>
                    <a:pt x="f65" y="f19"/>
                  </a:lnTo>
                  <a:lnTo>
                    <a:pt x="f66" y="f67"/>
                  </a:lnTo>
                  <a:lnTo>
                    <a:pt x="f59" y="f68"/>
                  </a:lnTo>
                  <a:lnTo>
                    <a:pt x="f69" y="f70"/>
                  </a:lnTo>
                  <a:lnTo>
                    <a:pt x="f71" y="f72"/>
                  </a:lnTo>
                  <a:lnTo>
                    <a:pt x="f73" y="f74"/>
                  </a:lnTo>
                  <a:lnTo>
                    <a:pt x="f75" y="f9"/>
                  </a:lnTo>
                  <a:lnTo>
                    <a:pt x="f76" y="f7"/>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1" name="Google Shape;77;p15">
              <a:extLst>
                <a:ext uri="{FF2B5EF4-FFF2-40B4-BE49-F238E27FC236}">
                  <a16:creationId xmlns:a16="http://schemas.microsoft.com/office/drawing/2014/main" id="{413718C2-31FA-7CB5-C858-665437097A85}"/>
                </a:ext>
              </a:extLst>
            </p:cNvPr>
            <p:cNvSpPr/>
            <p:nvPr/>
          </p:nvSpPr>
          <p:spPr>
            <a:xfrm>
              <a:off x="6433380" y="2491063"/>
              <a:ext cx="31363" cy="93186"/>
            </a:xfrm>
            <a:custGeom>
              <a:avLst/>
              <a:gdLst>
                <a:gd name="f0" fmla="val 360"/>
                <a:gd name="f1" fmla="val w"/>
                <a:gd name="f2" fmla="val h"/>
                <a:gd name="f3" fmla="val 0"/>
                <a:gd name="f4" fmla="val 1665"/>
                <a:gd name="f5" fmla="val 4947"/>
                <a:gd name="f6" fmla="val 923"/>
                <a:gd name="f7" fmla="val 1"/>
                <a:gd name="f8" fmla="val 810"/>
                <a:gd name="f9" fmla="val 23"/>
                <a:gd name="f10" fmla="val 720"/>
                <a:gd name="f11" fmla="val 68"/>
                <a:gd name="f12" fmla="val 630"/>
                <a:gd name="f13" fmla="val 136"/>
                <a:gd name="f14" fmla="val 540"/>
                <a:gd name="f15" fmla="val 226"/>
                <a:gd name="f16" fmla="val 496"/>
                <a:gd name="f17" fmla="val 338"/>
                <a:gd name="f18" fmla="val 451"/>
                <a:gd name="f19" fmla="val 473"/>
                <a:gd name="f20" fmla="val 316"/>
                <a:gd name="f21" fmla="val 1439"/>
                <a:gd name="f22" fmla="val 181"/>
                <a:gd name="f23" fmla="val 2429"/>
                <a:gd name="f24" fmla="val 91"/>
                <a:gd name="f25" fmla="val 3395"/>
                <a:gd name="f26" fmla="val 4384"/>
                <a:gd name="f27" fmla="val 4519"/>
                <a:gd name="f28" fmla="val 46"/>
                <a:gd name="f29" fmla="val 4631"/>
                <a:gd name="f30" fmla="val 4744"/>
                <a:gd name="f31" fmla="val 158"/>
                <a:gd name="f32" fmla="val 4811"/>
                <a:gd name="f33" fmla="val 248"/>
                <a:gd name="f34" fmla="val 4879"/>
                <a:gd name="f35" fmla="val 361"/>
                <a:gd name="f36" fmla="val 4924"/>
                <a:gd name="f37" fmla="val 4946"/>
                <a:gd name="f38" fmla="val 585"/>
                <a:gd name="f39" fmla="val 698"/>
                <a:gd name="f40" fmla="val 4834"/>
                <a:gd name="f41" fmla="val 1013"/>
                <a:gd name="f42" fmla="val 4766"/>
                <a:gd name="f43" fmla="val 1102"/>
                <a:gd name="f44" fmla="val 4676"/>
                <a:gd name="f45" fmla="val 1170"/>
                <a:gd name="f46" fmla="val 4586"/>
                <a:gd name="f47" fmla="val 1215"/>
                <a:gd name="f48" fmla="val 4452"/>
                <a:gd name="f49" fmla="val 1237"/>
                <a:gd name="f50" fmla="val 4317"/>
                <a:gd name="f51" fmla="val 1305"/>
                <a:gd name="f52" fmla="val 3418"/>
                <a:gd name="f53" fmla="val 1417"/>
                <a:gd name="f54" fmla="val 2518"/>
                <a:gd name="f55" fmla="val 1530"/>
                <a:gd name="f56" fmla="val 1642"/>
                <a:gd name="f57" fmla="val 1664"/>
                <a:gd name="f58" fmla="val 743"/>
                <a:gd name="f59" fmla="val 608"/>
                <a:gd name="f60" fmla="val 1619"/>
                <a:gd name="f61" fmla="val 1552"/>
                <a:gd name="f62" fmla="val 1462"/>
                <a:gd name="f63" fmla="val 1372"/>
                <a:gd name="f64" fmla="val 113"/>
                <a:gd name="f65" fmla="val 1260"/>
                <a:gd name="f66" fmla="val 1147"/>
                <a:gd name="f67" fmla="val 1035"/>
                <a:gd name="f68" fmla="*/ f1 1 1665"/>
                <a:gd name="f69" fmla="*/ f2 1 4947"/>
                <a:gd name="f70" fmla="val f3"/>
                <a:gd name="f71" fmla="val f4"/>
                <a:gd name="f72" fmla="val f5"/>
                <a:gd name="f73" fmla="+- f72 0 f70"/>
                <a:gd name="f74" fmla="+- f71 0 f70"/>
                <a:gd name="f75" fmla="*/ f74 1 1665"/>
                <a:gd name="f76" fmla="*/ f73 1 4947"/>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1665" h="4947">
                  <a:moveTo>
                    <a:pt x="f6" y="f7"/>
                  </a:moveTo>
                  <a:lnTo>
                    <a:pt x="f8" y="f9"/>
                  </a:lnTo>
                  <a:lnTo>
                    <a:pt x="f10" y="f11"/>
                  </a:lnTo>
                  <a:lnTo>
                    <a:pt x="f12" y="f13"/>
                  </a:lnTo>
                  <a:lnTo>
                    <a:pt x="f14" y="f15"/>
                  </a:lnTo>
                  <a:lnTo>
                    <a:pt x="f16" y="f17"/>
                  </a:lnTo>
                  <a:lnTo>
                    <a:pt x="f18" y="f19"/>
                  </a:lnTo>
                  <a:lnTo>
                    <a:pt x="f20" y="f21"/>
                  </a:lnTo>
                  <a:lnTo>
                    <a:pt x="f22" y="f23"/>
                  </a:lnTo>
                  <a:lnTo>
                    <a:pt x="f24" y="f25"/>
                  </a:lnTo>
                  <a:lnTo>
                    <a:pt x="f7" y="f26"/>
                  </a:lnTo>
                  <a:lnTo>
                    <a:pt x="f7" y="f27"/>
                  </a:lnTo>
                  <a:lnTo>
                    <a:pt x="f28" y="f29"/>
                  </a:lnTo>
                  <a:lnTo>
                    <a:pt x="f24" y="f30"/>
                  </a:lnTo>
                  <a:lnTo>
                    <a:pt x="f31" y="f32"/>
                  </a:lnTo>
                  <a:lnTo>
                    <a:pt x="f33" y="f34"/>
                  </a:lnTo>
                  <a:lnTo>
                    <a:pt x="f35" y="f36"/>
                  </a:lnTo>
                  <a:lnTo>
                    <a:pt x="f19" y="f37"/>
                  </a:lnTo>
                  <a:lnTo>
                    <a:pt x="f38" y="f37"/>
                  </a:lnTo>
                  <a:lnTo>
                    <a:pt x="f39" y="f36"/>
                  </a:lnTo>
                  <a:lnTo>
                    <a:pt x="f8" y="f34"/>
                  </a:lnTo>
                  <a:lnTo>
                    <a:pt x="f6" y="f40"/>
                  </a:lnTo>
                  <a:lnTo>
                    <a:pt x="f41" y="f42"/>
                  </a:lnTo>
                  <a:lnTo>
                    <a:pt x="f43" y="f44"/>
                  </a:lnTo>
                  <a:lnTo>
                    <a:pt x="f45" y="f46"/>
                  </a:lnTo>
                  <a:lnTo>
                    <a:pt x="f47" y="f48"/>
                  </a:lnTo>
                  <a:lnTo>
                    <a:pt x="f49" y="f50"/>
                  </a:lnTo>
                  <a:lnTo>
                    <a:pt x="f51" y="f52"/>
                  </a:lnTo>
                  <a:lnTo>
                    <a:pt x="f53" y="f54"/>
                  </a:lnTo>
                  <a:lnTo>
                    <a:pt x="f55" y="f56"/>
                  </a:lnTo>
                  <a:lnTo>
                    <a:pt x="f57" y="f58"/>
                  </a:lnTo>
                  <a:lnTo>
                    <a:pt x="f57" y="f59"/>
                  </a:lnTo>
                  <a:lnTo>
                    <a:pt x="f57" y="f19"/>
                  </a:lnTo>
                  <a:lnTo>
                    <a:pt x="f60" y="f0"/>
                  </a:lnTo>
                  <a:lnTo>
                    <a:pt x="f61" y="f33"/>
                  </a:lnTo>
                  <a:lnTo>
                    <a:pt x="f62" y="f22"/>
                  </a:lnTo>
                  <a:lnTo>
                    <a:pt x="f63" y="f64"/>
                  </a:lnTo>
                  <a:lnTo>
                    <a:pt x="f65" y="f28"/>
                  </a:lnTo>
                  <a:lnTo>
                    <a:pt x="f66" y="f9"/>
                  </a:lnTo>
                  <a:lnTo>
                    <a:pt x="f67" y="f7"/>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2" name="Google Shape;78;p15">
              <a:extLst>
                <a:ext uri="{FF2B5EF4-FFF2-40B4-BE49-F238E27FC236}">
                  <a16:creationId xmlns:a16="http://schemas.microsoft.com/office/drawing/2014/main" id="{1531D7FB-DB05-84CD-04AF-3D4D5E722113}"/>
                </a:ext>
              </a:extLst>
            </p:cNvPr>
            <p:cNvSpPr/>
            <p:nvPr/>
          </p:nvSpPr>
          <p:spPr>
            <a:xfrm>
              <a:off x="6326687" y="2943307"/>
              <a:ext cx="24999" cy="116037"/>
            </a:xfrm>
            <a:custGeom>
              <a:avLst/>
              <a:gdLst>
                <a:gd name="f0" fmla="val 360"/>
                <a:gd name="f1" fmla="val 180"/>
                <a:gd name="f2" fmla="val w"/>
                <a:gd name="f3" fmla="val h"/>
                <a:gd name="f4" fmla="val 0"/>
                <a:gd name="f5" fmla="val 1327"/>
                <a:gd name="f6" fmla="val 6160"/>
                <a:gd name="f7" fmla="val 585"/>
                <a:gd name="f8" fmla="val 472"/>
                <a:gd name="f9" fmla="val 23"/>
                <a:gd name="f10" fmla="val 68"/>
                <a:gd name="f11" fmla="val 270"/>
                <a:gd name="f12" fmla="val 113"/>
                <a:gd name="f13" fmla="val 90"/>
                <a:gd name="f14" fmla="val 45"/>
                <a:gd name="f15" fmla="val 383"/>
                <a:gd name="f16" fmla="val 495"/>
                <a:gd name="f17" fmla="val 630"/>
                <a:gd name="f18" fmla="val 1866"/>
                <a:gd name="f19" fmla="val 3125"/>
                <a:gd name="f20" fmla="val 4361"/>
                <a:gd name="f21" fmla="val 5598"/>
                <a:gd name="f22" fmla="val 5733"/>
                <a:gd name="f23" fmla="val 158"/>
                <a:gd name="f24" fmla="val 5845"/>
                <a:gd name="f25" fmla="val 225"/>
                <a:gd name="f26" fmla="val 5957"/>
                <a:gd name="f27" fmla="val 315"/>
                <a:gd name="f28" fmla="val 6025"/>
                <a:gd name="f29" fmla="val 405"/>
                <a:gd name="f30" fmla="val 6092"/>
                <a:gd name="f31" fmla="val 517"/>
                <a:gd name="f32" fmla="val 6137"/>
                <a:gd name="f33" fmla="val 742"/>
                <a:gd name="f34" fmla="val 854"/>
                <a:gd name="f35" fmla="val 967"/>
                <a:gd name="f36" fmla="val 6115"/>
                <a:gd name="f37" fmla="val 1057"/>
                <a:gd name="f38" fmla="val 6047"/>
                <a:gd name="f39" fmla="val 1147"/>
                <a:gd name="f40" fmla="val 5980"/>
                <a:gd name="f41" fmla="val 1237"/>
                <a:gd name="f42" fmla="val 5890"/>
                <a:gd name="f43" fmla="val 1282"/>
                <a:gd name="f44" fmla="val 5800"/>
                <a:gd name="f45" fmla="val 5665"/>
                <a:gd name="f46" fmla="val 5530"/>
                <a:gd name="f47" fmla="val 1304"/>
                <a:gd name="f48" fmla="val 4294"/>
                <a:gd name="f49" fmla="val 3058"/>
                <a:gd name="f50" fmla="val 1821"/>
                <a:gd name="f51" fmla="val 1214"/>
                <a:gd name="f52" fmla="val 428"/>
                <a:gd name="f53" fmla="val 1169"/>
                <a:gd name="f54" fmla="val 1102"/>
                <a:gd name="f55" fmla="val 1034"/>
                <a:gd name="f56" fmla="val 135"/>
                <a:gd name="f57" fmla="val 922"/>
                <a:gd name="f58" fmla="val 832"/>
                <a:gd name="f59" fmla="val 697"/>
                <a:gd name="f60" fmla="*/ f2 1 1327"/>
                <a:gd name="f61" fmla="*/ f3 1 6160"/>
                <a:gd name="f62" fmla="val f4"/>
                <a:gd name="f63" fmla="val f5"/>
                <a:gd name="f64" fmla="val f6"/>
                <a:gd name="f65" fmla="+- f64 0 f62"/>
                <a:gd name="f66" fmla="+- f63 0 f62"/>
                <a:gd name="f67" fmla="*/ f66 1 1327"/>
                <a:gd name="f68" fmla="*/ f65 1 6160"/>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1327" h="6160">
                  <a:moveTo>
                    <a:pt x="f7" y="f4"/>
                  </a:moveTo>
                  <a:lnTo>
                    <a:pt x="f8" y="f9"/>
                  </a:lnTo>
                  <a:lnTo>
                    <a:pt x="f0" y="f10"/>
                  </a:lnTo>
                  <a:lnTo>
                    <a:pt x="f11" y="f12"/>
                  </a:lnTo>
                  <a:lnTo>
                    <a:pt x="f1" y="f1"/>
                  </a:lnTo>
                  <a:lnTo>
                    <a:pt x="f13" y="f11"/>
                  </a:lnTo>
                  <a:lnTo>
                    <a:pt x="f14" y="f15"/>
                  </a:lnTo>
                  <a:lnTo>
                    <a:pt x="f9" y="f16"/>
                  </a:lnTo>
                  <a:lnTo>
                    <a:pt x="f4" y="f17"/>
                  </a:lnTo>
                  <a:lnTo>
                    <a:pt x="f10" y="f18"/>
                  </a:lnTo>
                  <a:lnTo>
                    <a:pt x="f10" y="f19"/>
                  </a:lnTo>
                  <a:lnTo>
                    <a:pt x="f10" y="f20"/>
                  </a:lnTo>
                  <a:lnTo>
                    <a:pt x="f13" y="f21"/>
                  </a:lnTo>
                  <a:lnTo>
                    <a:pt x="f12" y="f22"/>
                  </a:lnTo>
                  <a:lnTo>
                    <a:pt x="f23" y="f24"/>
                  </a:lnTo>
                  <a:lnTo>
                    <a:pt x="f25" y="f26"/>
                  </a:lnTo>
                  <a:lnTo>
                    <a:pt x="f27" y="f28"/>
                  </a:lnTo>
                  <a:lnTo>
                    <a:pt x="f29" y="f30"/>
                  </a:lnTo>
                  <a:lnTo>
                    <a:pt x="f31" y="f32"/>
                  </a:lnTo>
                  <a:lnTo>
                    <a:pt x="f17" y="f6"/>
                  </a:lnTo>
                  <a:lnTo>
                    <a:pt x="f33" y="f6"/>
                  </a:lnTo>
                  <a:lnTo>
                    <a:pt x="f34" y="f32"/>
                  </a:lnTo>
                  <a:lnTo>
                    <a:pt x="f35" y="f36"/>
                  </a:lnTo>
                  <a:lnTo>
                    <a:pt x="f37" y="f38"/>
                  </a:lnTo>
                  <a:lnTo>
                    <a:pt x="f39" y="f40"/>
                  </a:lnTo>
                  <a:lnTo>
                    <a:pt x="f41" y="f42"/>
                  </a:lnTo>
                  <a:lnTo>
                    <a:pt x="f43" y="f44"/>
                  </a:lnTo>
                  <a:lnTo>
                    <a:pt x="f5" y="f45"/>
                  </a:lnTo>
                  <a:lnTo>
                    <a:pt x="f5" y="f46"/>
                  </a:lnTo>
                  <a:lnTo>
                    <a:pt x="f47" y="f48"/>
                  </a:lnTo>
                  <a:lnTo>
                    <a:pt x="f47" y="f49"/>
                  </a:lnTo>
                  <a:lnTo>
                    <a:pt x="f47" y="f50"/>
                  </a:lnTo>
                  <a:lnTo>
                    <a:pt x="f41" y="f7"/>
                  </a:lnTo>
                  <a:lnTo>
                    <a:pt x="f51" y="f52"/>
                  </a:lnTo>
                  <a:lnTo>
                    <a:pt x="f53" y="f27"/>
                  </a:lnTo>
                  <a:lnTo>
                    <a:pt x="f54" y="f25"/>
                  </a:lnTo>
                  <a:lnTo>
                    <a:pt x="f55" y="f56"/>
                  </a:lnTo>
                  <a:lnTo>
                    <a:pt x="f57" y="f10"/>
                  </a:lnTo>
                  <a:lnTo>
                    <a:pt x="f58" y="f14"/>
                  </a:lnTo>
                  <a:lnTo>
                    <a:pt x="f59" y="f9"/>
                  </a:lnTo>
                  <a:lnTo>
                    <a:pt x="f7" y="f4"/>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3" name="Google Shape;79;p15">
              <a:extLst>
                <a:ext uri="{FF2B5EF4-FFF2-40B4-BE49-F238E27FC236}">
                  <a16:creationId xmlns:a16="http://schemas.microsoft.com/office/drawing/2014/main" id="{E4496EDD-0732-975C-6435-4883912FEDB5}"/>
                </a:ext>
              </a:extLst>
            </p:cNvPr>
            <p:cNvSpPr/>
            <p:nvPr/>
          </p:nvSpPr>
          <p:spPr>
            <a:xfrm>
              <a:off x="6302127" y="2176025"/>
              <a:ext cx="36018" cy="53364"/>
            </a:xfrm>
            <a:custGeom>
              <a:avLst/>
              <a:gdLst>
                <a:gd name="f0" fmla="val 180"/>
                <a:gd name="f1" fmla="val w"/>
                <a:gd name="f2" fmla="val h"/>
                <a:gd name="f3" fmla="val 0"/>
                <a:gd name="f4" fmla="val 1912"/>
                <a:gd name="f5" fmla="val 2833"/>
                <a:gd name="f6" fmla="val 1124"/>
                <a:gd name="f7" fmla="val 1012"/>
                <a:gd name="f8" fmla="val 45"/>
                <a:gd name="f9" fmla="val 922"/>
                <a:gd name="f10" fmla="val 113"/>
                <a:gd name="f11" fmla="val 832"/>
                <a:gd name="f12" fmla="val 203"/>
                <a:gd name="f13" fmla="val 765"/>
                <a:gd name="f14" fmla="val 338"/>
                <a:gd name="f15" fmla="val 68"/>
                <a:gd name="f16" fmla="val 1911"/>
                <a:gd name="f17" fmla="val 23"/>
                <a:gd name="f18" fmla="val 2046"/>
                <a:gd name="f19" fmla="val 2181"/>
                <a:gd name="f20" fmla="val 2293"/>
                <a:gd name="f21" fmla="val 2406"/>
                <a:gd name="f22" fmla="val 2518"/>
                <a:gd name="f23" fmla="val 2608"/>
                <a:gd name="f24" fmla="val 270"/>
                <a:gd name="f25" fmla="val 2675"/>
                <a:gd name="f26" fmla="val 383"/>
                <a:gd name="f27" fmla="val 2743"/>
                <a:gd name="f28" fmla="val 473"/>
                <a:gd name="f29" fmla="val 2788"/>
                <a:gd name="f30" fmla="val 585"/>
                <a:gd name="f31" fmla="val 2810"/>
                <a:gd name="f32" fmla="val 697"/>
                <a:gd name="f33" fmla="val 810"/>
                <a:gd name="f34" fmla="val 2765"/>
                <a:gd name="f35" fmla="val 2698"/>
                <a:gd name="f36" fmla="val 1102"/>
                <a:gd name="f37" fmla="val 1169"/>
                <a:gd name="f38" fmla="val 2496"/>
                <a:gd name="f39" fmla="val 1866"/>
                <a:gd name="f40" fmla="val 899"/>
                <a:gd name="f41" fmla="val 630"/>
                <a:gd name="f42" fmla="val 517"/>
                <a:gd name="f43" fmla="val 405"/>
                <a:gd name="f44" fmla="val 1821"/>
                <a:gd name="f45" fmla="val 293"/>
                <a:gd name="f46" fmla="val 1731"/>
                <a:gd name="f47" fmla="val 1641"/>
                <a:gd name="f48" fmla="val 135"/>
                <a:gd name="f49" fmla="val 1552"/>
                <a:gd name="f50" fmla="val 1439"/>
                <a:gd name="f51" fmla="val 1327"/>
                <a:gd name="f52" fmla="*/ f1 1 1912"/>
                <a:gd name="f53" fmla="*/ f2 1 2833"/>
                <a:gd name="f54" fmla="val f3"/>
                <a:gd name="f55" fmla="val f4"/>
                <a:gd name="f56" fmla="val f5"/>
                <a:gd name="f57" fmla="+- f56 0 f54"/>
                <a:gd name="f58" fmla="+- f55 0 f54"/>
                <a:gd name="f59" fmla="*/ f58 1 1912"/>
                <a:gd name="f60" fmla="*/ f57 1 2833"/>
                <a:gd name="f61" fmla="*/ f54 1 f59"/>
                <a:gd name="f62" fmla="*/ f55 1 f59"/>
                <a:gd name="f63" fmla="*/ f54 1 f60"/>
                <a:gd name="f64" fmla="*/ f56 1 f60"/>
                <a:gd name="f65" fmla="*/ f61 f52 1"/>
                <a:gd name="f66" fmla="*/ f62 f52 1"/>
                <a:gd name="f67" fmla="*/ f64 f53 1"/>
                <a:gd name="f68" fmla="*/ f63 f53 1"/>
              </a:gdLst>
              <a:ahLst/>
              <a:cxnLst>
                <a:cxn ang="3cd4">
                  <a:pos x="hc" y="t"/>
                </a:cxn>
                <a:cxn ang="0">
                  <a:pos x="r" y="vc"/>
                </a:cxn>
                <a:cxn ang="cd4">
                  <a:pos x="hc" y="b"/>
                </a:cxn>
                <a:cxn ang="cd2">
                  <a:pos x="l" y="vc"/>
                </a:cxn>
              </a:cxnLst>
              <a:rect l="f65" t="f68" r="f66" b="f67"/>
              <a:pathLst>
                <a:path w="1912" h="2833">
                  <a:moveTo>
                    <a:pt x="f6" y="f3"/>
                  </a:moveTo>
                  <a:lnTo>
                    <a:pt x="f7" y="f8"/>
                  </a:lnTo>
                  <a:lnTo>
                    <a:pt x="f9" y="f10"/>
                  </a:lnTo>
                  <a:lnTo>
                    <a:pt x="f11" y="f12"/>
                  </a:lnTo>
                  <a:lnTo>
                    <a:pt x="f13" y="f14"/>
                  </a:lnTo>
                  <a:lnTo>
                    <a:pt x="f15" y="f16"/>
                  </a:lnTo>
                  <a:lnTo>
                    <a:pt x="f17" y="f18"/>
                  </a:lnTo>
                  <a:lnTo>
                    <a:pt x="f3" y="f19"/>
                  </a:lnTo>
                  <a:lnTo>
                    <a:pt x="f17" y="f20"/>
                  </a:lnTo>
                  <a:lnTo>
                    <a:pt x="f15" y="f21"/>
                  </a:lnTo>
                  <a:lnTo>
                    <a:pt x="f10" y="f22"/>
                  </a:lnTo>
                  <a:lnTo>
                    <a:pt x="f0" y="f23"/>
                  </a:lnTo>
                  <a:lnTo>
                    <a:pt x="f24" y="f25"/>
                  </a:lnTo>
                  <a:lnTo>
                    <a:pt x="f26" y="f27"/>
                  </a:lnTo>
                  <a:lnTo>
                    <a:pt x="f28" y="f29"/>
                  </a:lnTo>
                  <a:lnTo>
                    <a:pt x="f30" y="f31"/>
                  </a:lnTo>
                  <a:lnTo>
                    <a:pt x="f32" y="f5"/>
                  </a:lnTo>
                  <a:lnTo>
                    <a:pt x="f33" y="f31"/>
                  </a:lnTo>
                  <a:lnTo>
                    <a:pt x="f9" y="f34"/>
                  </a:lnTo>
                  <a:lnTo>
                    <a:pt x="f7" y="f35"/>
                  </a:lnTo>
                  <a:lnTo>
                    <a:pt x="f36" y="f23"/>
                  </a:lnTo>
                  <a:lnTo>
                    <a:pt x="f37" y="f38"/>
                  </a:lnTo>
                  <a:lnTo>
                    <a:pt x="f39" y="f40"/>
                  </a:lnTo>
                  <a:lnTo>
                    <a:pt x="f16" y="f13"/>
                  </a:lnTo>
                  <a:lnTo>
                    <a:pt x="f16" y="f41"/>
                  </a:lnTo>
                  <a:lnTo>
                    <a:pt x="f16" y="f42"/>
                  </a:lnTo>
                  <a:lnTo>
                    <a:pt x="f39" y="f43"/>
                  </a:lnTo>
                  <a:lnTo>
                    <a:pt x="f44" y="f45"/>
                  </a:lnTo>
                  <a:lnTo>
                    <a:pt x="f46" y="f12"/>
                  </a:lnTo>
                  <a:lnTo>
                    <a:pt x="f47" y="f48"/>
                  </a:lnTo>
                  <a:lnTo>
                    <a:pt x="f49" y="f15"/>
                  </a:lnTo>
                  <a:lnTo>
                    <a:pt x="f50" y="f17"/>
                  </a:lnTo>
                  <a:lnTo>
                    <a:pt x="f51" y="f3"/>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4" name="Google Shape;80;p15">
              <a:extLst>
                <a:ext uri="{FF2B5EF4-FFF2-40B4-BE49-F238E27FC236}">
                  <a16:creationId xmlns:a16="http://schemas.microsoft.com/office/drawing/2014/main" id="{033BCE7D-0CDF-9C3B-A69C-9AB21901D0DE}"/>
                </a:ext>
              </a:extLst>
            </p:cNvPr>
            <p:cNvSpPr/>
            <p:nvPr/>
          </p:nvSpPr>
          <p:spPr>
            <a:xfrm>
              <a:off x="7510643" y="1257126"/>
              <a:ext cx="796524" cy="1416881"/>
            </a:xfrm>
            <a:custGeom>
              <a:avLst/>
              <a:gdLst>
                <a:gd name="f0" fmla="val 360"/>
                <a:gd name="f1" fmla="val 180"/>
                <a:gd name="f2" fmla="val w"/>
                <a:gd name="f3" fmla="val h"/>
                <a:gd name="f4" fmla="val 0"/>
                <a:gd name="f5" fmla="val 42284"/>
                <a:gd name="f6" fmla="val 75216"/>
                <a:gd name="f7" fmla="val 3058"/>
                <a:gd name="f8" fmla="val 1"/>
                <a:gd name="f9" fmla="val 2765"/>
                <a:gd name="f10" fmla="val 23"/>
                <a:gd name="f11" fmla="val 2473"/>
                <a:gd name="f12" fmla="val 91"/>
                <a:gd name="f13" fmla="val 2181"/>
                <a:gd name="f14" fmla="val 158"/>
                <a:gd name="f15" fmla="val 1911"/>
                <a:gd name="f16" fmla="val 270"/>
                <a:gd name="f17" fmla="val 1642"/>
                <a:gd name="f18" fmla="val 383"/>
                <a:gd name="f19" fmla="val 1394"/>
                <a:gd name="f20" fmla="val 540"/>
                <a:gd name="f21" fmla="val 1147"/>
                <a:gd name="f22" fmla="val 743"/>
                <a:gd name="f23" fmla="val 877"/>
                <a:gd name="f24" fmla="val 967"/>
                <a:gd name="f25" fmla="val 652"/>
                <a:gd name="f26" fmla="val 1215"/>
                <a:gd name="f27" fmla="val 473"/>
                <a:gd name="f28" fmla="val 1462"/>
                <a:gd name="f29" fmla="val 315"/>
                <a:gd name="f30" fmla="val 1732"/>
                <a:gd name="f31" fmla="val 1979"/>
                <a:gd name="f32" fmla="val 113"/>
                <a:gd name="f33" fmla="val 2249"/>
                <a:gd name="f34" fmla="val 46"/>
                <a:gd name="f35" fmla="val 2518"/>
                <a:gd name="f36" fmla="val 2788"/>
                <a:gd name="f37" fmla="val 3328"/>
                <a:gd name="f38" fmla="val 90"/>
                <a:gd name="f39" fmla="val 3597"/>
                <a:gd name="f40" fmla="val 3867"/>
                <a:gd name="f41" fmla="val 248"/>
                <a:gd name="f42" fmla="val 4159"/>
                <a:gd name="f43" fmla="val 4429"/>
                <a:gd name="f44" fmla="val 4699"/>
                <a:gd name="f45" fmla="val 630"/>
                <a:gd name="f46" fmla="val 4969"/>
                <a:gd name="f47" fmla="val 945"/>
                <a:gd name="f48" fmla="val 5486"/>
                <a:gd name="f49" fmla="val 1327"/>
                <a:gd name="f50" fmla="val 6003"/>
                <a:gd name="f51" fmla="val 1754"/>
                <a:gd name="f52" fmla="val 6497"/>
                <a:gd name="f53" fmla="val 6969"/>
                <a:gd name="f54" fmla="val 2631"/>
                <a:gd name="f55" fmla="val 7396"/>
                <a:gd name="f56" fmla="val 7801"/>
                <a:gd name="f57" fmla="val 3485"/>
                <a:gd name="f58" fmla="val 8161"/>
                <a:gd name="f59" fmla="val 3889"/>
                <a:gd name="f60" fmla="val 8475"/>
                <a:gd name="f61" fmla="val 4272"/>
                <a:gd name="f62" fmla="val 8745"/>
                <a:gd name="f63" fmla="val 4631"/>
                <a:gd name="f64" fmla="val 9015"/>
                <a:gd name="f65" fmla="val 5396"/>
                <a:gd name="f66" fmla="val 9487"/>
                <a:gd name="f67" fmla="val 6182"/>
                <a:gd name="f68" fmla="val 9914"/>
                <a:gd name="f69" fmla="val 10319"/>
                <a:gd name="f70" fmla="val 7756"/>
                <a:gd name="f71" fmla="val 10701"/>
                <a:gd name="f72" fmla="val 8565"/>
                <a:gd name="f73" fmla="val 11083"/>
                <a:gd name="f74" fmla="val 10206"/>
                <a:gd name="f75" fmla="val 11847"/>
                <a:gd name="f76" fmla="val 10633"/>
                <a:gd name="f77" fmla="val 12072"/>
                <a:gd name="f78" fmla="val 11060"/>
                <a:gd name="f79" fmla="val 12319"/>
                <a:gd name="f80" fmla="val 11465"/>
                <a:gd name="f81" fmla="val 12544"/>
                <a:gd name="f82" fmla="val 12814"/>
                <a:gd name="f83" fmla="val 12252"/>
                <a:gd name="f84" fmla="val 13084"/>
                <a:gd name="f85" fmla="val 12611"/>
                <a:gd name="f86" fmla="val 13353"/>
                <a:gd name="f87" fmla="val 13915"/>
                <a:gd name="f88" fmla="val 14252"/>
                <a:gd name="f89" fmla="val 14769"/>
                <a:gd name="f90" fmla="val 15129"/>
                <a:gd name="f91" fmla="val 15624"/>
                <a:gd name="f92" fmla="val 15938"/>
                <a:gd name="f93" fmla="val 16500"/>
                <a:gd name="f94" fmla="val 16725"/>
                <a:gd name="f95" fmla="val 17422"/>
                <a:gd name="f96" fmla="val 17467"/>
                <a:gd name="f97" fmla="val 18344"/>
                <a:gd name="f98" fmla="val 18164"/>
                <a:gd name="f99" fmla="val 19288"/>
                <a:gd name="f100" fmla="val 18838"/>
                <a:gd name="f101" fmla="val 20254"/>
                <a:gd name="f102" fmla="val 19467"/>
                <a:gd name="f103" fmla="val 21221"/>
                <a:gd name="f104" fmla="val 20052"/>
                <a:gd name="f105" fmla="val 22233"/>
                <a:gd name="f106" fmla="val 20614"/>
                <a:gd name="f107" fmla="val 23244"/>
                <a:gd name="f108" fmla="val 21153"/>
                <a:gd name="f109" fmla="val 24278"/>
                <a:gd name="f110" fmla="val 21670"/>
                <a:gd name="f111" fmla="val 25312"/>
                <a:gd name="f112" fmla="val 22142"/>
                <a:gd name="f113" fmla="val 26391"/>
                <a:gd name="f114" fmla="val 22592"/>
                <a:gd name="f115" fmla="val 27448"/>
                <a:gd name="f116" fmla="val 23019"/>
                <a:gd name="f117" fmla="val 28549"/>
                <a:gd name="f118" fmla="val 23401"/>
                <a:gd name="f119" fmla="val 29651"/>
                <a:gd name="f120" fmla="val 29538"/>
                <a:gd name="f121" fmla="val 22637"/>
                <a:gd name="f122" fmla="val 29426"/>
                <a:gd name="f123" fmla="val 22255"/>
                <a:gd name="f124" fmla="val 29268"/>
                <a:gd name="f125" fmla="val 21895"/>
                <a:gd name="f126" fmla="val 29111"/>
                <a:gd name="f127" fmla="val 21535"/>
                <a:gd name="f128" fmla="val 28909"/>
                <a:gd name="f129" fmla="val 21176"/>
                <a:gd name="f130" fmla="val 28707"/>
                <a:gd name="f131" fmla="val 20816"/>
                <a:gd name="f132" fmla="val 28482"/>
                <a:gd name="f133" fmla="val 20479"/>
                <a:gd name="f134" fmla="val 28234"/>
                <a:gd name="f135" fmla="val 20142"/>
                <a:gd name="f136" fmla="val 27987"/>
                <a:gd name="f137" fmla="val 19805"/>
                <a:gd name="f138" fmla="val 27717"/>
                <a:gd name="f139" fmla="val 19130"/>
                <a:gd name="f140" fmla="val 27133"/>
                <a:gd name="f141" fmla="val 18478"/>
                <a:gd name="f142" fmla="val 26526"/>
                <a:gd name="f143" fmla="val 17849"/>
                <a:gd name="f144" fmla="val 25897"/>
                <a:gd name="f145" fmla="val 16568"/>
                <a:gd name="f146" fmla="val 24593"/>
                <a:gd name="f147" fmla="val 23941"/>
                <a:gd name="f148" fmla="val 15309"/>
                <a:gd name="f149" fmla="val 23312"/>
                <a:gd name="f150" fmla="val 14657"/>
                <a:gd name="f151" fmla="val 22705"/>
                <a:gd name="f152" fmla="val 14005"/>
                <a:gd name="f153" fmla="val 22165"/>
                <a:gd name="f154" fmla="val 13668"/>
                <a:gd name="f155" fmla="val 21648"/>
                <a:gd name="f156" fmla="val 13016"/>
                <a:gd name="f157" fmla="val 21423"/>
                <a:gd name="f158" fmla="val 12679"/>
                <a:gd name="f159" fmla="val 20974"/>
                <a:gd name="f160" fmla="val 11780"/>
                <a:gd name="f161" fmla="val 20726"/>
                <a:gd name="f162" fmla="val 11285"/>
                <a:gd name="f163" fmla="val 20502"/>
                <a:gd name="f164" fmla="val 10768"/>
                <a:gd name="f165" fmla="val 20277"/>
                <a:gd name="f166" fmla="val 10229"/>
                <a:gd name="f167" fmla="val 20075"/>
                <a:gd name="f168" fmla="val 9667"/>
                <a:gd name="f169" fmla="val 19895"/>
                <a:gd name="f170" fmla="val 9105"/>
                <a:gd name="f171" fmla="val 19760"/>
                <a:gd name="f172" fmla="val 8543"/>
                <a:gd name="f173" fmla="val 19647"/>
                <a:gd name="f174" fmla="val 8273"/>
                <a:gd name="f175" fmla="val 19625"/>
                <a:gd name="f176" fmla="val 8003"/>
                <a:gd name="f177" fmla="val 19602"/>
                <a:gd name="f178" fmla="val 7711"/>
                <a:gd name="f179" fmla="val 7464"/>
                <a:gd name="f180" fmla="val 7194"/>
                <a:gd name="f181" fmla="val 19670"/>
                <a:gd name="f182" fmla="val 6924"/>
                <a:gd name="f183" fmla="val 19715"/>
                <a:gd name="f184" fmla="val 6677"/>
                <a:gd name="f185" fmla="val 19782"/>
                <a:gd name="f186" fmla="val 6452"/>
                <a:gd name="f187" fmla="val 19872"/>
                <a:gd name="f188" fmla="val 6205"/>
                <a:gd name="f189" fmla="val 19962"/>
                <a:gd name="f190" fmla="val 5980"/>
                <a:gd name="f191" fmla="val 20097"/>
                <a:gd name="f192" fmla="val 5778"/>
                <a:gd name="f193" fmla="val 5575"/>
                <a:gd name="f194" fmla="val 20434"/>
                <a:gd name="f195" fmla="val 5373"/>
                <a:gd name="f196" fmla="val 20637"/>
                <a:gd name="f197" fmla="val 5193"/>
                <a:gd name="f198" fmla="val 20861"/>
                <a:gd name="f199" fmla="val 5036"/>
                <a:gd name="f200" fmla="val 21109"/>
                <a:gd name="f201" fmla="val 4901"/>
                <a:gd name="f202" fmla="val 21378"/>
                <a:gd name="f203" fmla="val 4766"/>
                <a:gd name="f204" fmla="val 21918"/>
                <a:gd name="f205" fmla="val 4609"/>
                <a:gd name="f206" fmla="val 22435"/>
                <a:gd name="f207" fmla="val 22682"/>
                <a:gd name="f208" fmla="val 22952"/>
                <a:gd name="f209" fmla="val 4676"/>
                <a:gd name="f210" fmla="val 23199"/>
                <a:gd name="f211" fmla="val 4721"/>
                <a:gd name="f212" fmla="val 23446"/>
                <a:gd name="f213" fmla="val 4811"/>
                <a:gd name="f214" fmla="val 23694"/>
                <a:gd name="f215" fmla="val 4923"/>
                <a:gd name="f216" fmla="val 24188"/>
                <a:gd name="f217" fmla="val 5171"/>
                <a:gd name="f218" fmla="val 24435"/>
                <a:gd name="f219" fmla="val 5328"/>
                <a:gd name="f220" fmla="val 24660"/>
                <a:gd name="f221" fmla="val 5485"/>
                <a:gd name="f222" fmla="val 24908"/>
                <a:gd name="f223" fmla="val 5868"/>
                <a:gd name="f224" fmla="val 25357"/>
                <a:gd name="f225" fmla="val 6272"/>
                <a:gd name="f226" fmla="val 25784"/>
                <a:gd name="f227" fmla="val 6699"/>
                <a:gd name="f228" fmla="val 26189"/>
                <a:gd name="f229" fmla="val 7171"/>
                <a:gd name="f230" fmla="val 26593"/>
                <a:gd name="f231" fmla="val 7621"/>
                <a:gd name="f232" fmla="val 26953"/>
                <a:gd name="f233" fmla="val 8093"/>
                <a:gd name="f234" fmla="val 27290"/>
                <a:gd name="f235" fmla="val 8520"/>
                <a:gd name="f236" fmla="val 27605"/>
                <a:gd name="f237" fmla="val 9352"/>
                <a:gd name="f238" fmla="val 28122"/>
                <a:gd name="f239" fmla="val 10161"/>
                <a:gd name="f240" fmla="val 28594"/>
                <a:gd name="f241" fmla="val 10993"/>
                <a:gd name="f242" fmla="val 29021"/>
                <a:gd name="f243" fmla="val 29403"/>
                <a:gd name="f244" fmla="val 12724"/>
                <a:gd name="f245" fmla="val 29741"/>
                <a:gd name="f246" fmla="val 13623"/>
                <a:gd name="f247" fmla="val 30033"/>
                <a:gd name="f248" fmla="val 14522"/>
                <a:gd name="f249" fmla="val 30303"/>
                <a:gd name="f250" fmla="val 15444"/>
                <a:gd name="f251" fmla="val 30527"/>
                <a:gd name="f252" fmla="val 16365"/>
                <a:gd name="f253" fmla="val 30707"/>
                <a:gd name="f254" fmla="val 17309"/>
                <a:gd name="f255" fmla="val 30864"/>
                <a:gd name="f256" fmla="val 18231"/>
                <a:gd name="f257" fmla="val 30977"/>
                <a:gd name="f258" fmla="val 19175"/>
                <a:gd name="f259" fmla="val 31044"/>
                <a:gd name="f260" fmla="val 20119"/>
                <a:gd name="f261" fmla="val 31112"/>
                <a:gd name="f262" fmla="val 22008"/>
                <a:gd name="f263" fmla="val 31089"/>
                <a:gd name="f264" fmla="val 23873"/>
                <a:gd name="f265" fmla="val 31022"/>
                <a:gd name="f266" fmla="val 24368"/>
                <a:gd name="f267" fmla="val 32685"/>
                <a:gd name="f268" fmla="val 24840"/>
                <a:gd name="f269" fmla="val 34349"/>
                <a:gd name="f270" fmla="val 25289"/>
                <a:gd name="f271" fmla="val 36057"/>
                <a:gd name="f272" fmla="val 25672"/>
                <a:gd name="f273" fmla="val 37766"/>
                <a:gd name="f274" fmla="val 26054"/>
                <a:gd name="f275" fmla="val 39496"/>
                <a:gd name="f276" fmla="val 26413"/>
                <a:gd name="f277" fmla="val 41227"/>
                <a:gd name="f278" fmla="val 26751"/>
                <a:gd name="f279" fmla="val 42981"/>
                <a:gd name="f280" fmla="val 27065"/>
                <a:gd name="f281" fmla="val 44734"/>
                <a:gd name="f282" fmla="val 26571"/>
                <a:gd name="f283" fmla="val 44262"/>
                <a:gd name="f284" fmla="val 26099"/>
                <a:gd name="f285" fmla="val 43745"/>
                <a:gd name="f286" fmla="val 25649"/>
                <a:gd name="f287" fmla="val 43228"/>
                <a:gd name="f288" fmla="val 25222"/>
                <a:gd name="f289" fmla="val 42711"/>
                <a:gd name="f290" fmla="val 24795"/>
                <a:gd name="f291" fmla="val 42171"/>
                <a:gd name="f292" fmla="val 24390"/>
                <a:gd name="f293" fmla="val 41632"/>
                <a:gd name="f294" fmla="val 23604"/>
                <a:gd name="f295" fmla="val 40531"/>
                <a:gd name="f296" fmla="val 22817"/>
                <a:gd name="f297" fmla="val 39407"/>
                <a:gd name="f298" fmla="val 38283"/>
                <a:gd name="f299" fmla="val 21603"/>
                <a:gd name="f300" fmla="val 37721"/>
                <a:gd name="f301" fmla="val 37181"/>
                <a:gd name="f302" fmla="val 20749"/>
                <a:gd name="f303" fmla="val 36642"/>
                <a:gd name="f304" fmla="val 36102"/>
                <a:gd name="f305" fmla="val 19917"/>
                <a:gd name="f306" fmla="val 35675"/>
                <a:gd name="f307" fmla="val 19535"/>
                <a:gd name="f308" fmla="val 35270"/>
                <a:gd name="f309" fmla="val 34888"/>
                <a:gd name="f310" fmla="val 18726"/>
                <a:gd name="f311" fmla="val 34506"/>
                <a:gd name="f312" fmla="val 18298"/>
                <a:gd name="f313" fmla="val 34146"/>
                <a:gd name="f314" fmla="val 17871"/>
                <a:gd name="f315" fmla="val 33809"/>
                <a:gd name="f316" fmla="val 33517"/>
                <a:gd name="f317" fmla="val 16972"/>
                <a:gd name="f318" fmla="val 33247"/>
                <a:gd name="f319" fmla="val 33000"/>
                <a:gd name="f320" fmla="val 16006"/>
                <a:gd name="f321" fmla="val 32798"/>
                <a:gd name="f322" fmla="val 15534"/>
                <a:gd name="f323" fmla="val 32640"/>
                <a:gd name="f324" fmla="val 15017"/>
                <a:gd name="f325" fmla="val 32528"/>
                <a:gd name="f326" fmla="val 14500"/>
                <a:gd name="f327" fmla="val 32483"/>
                <a:gd name="f328" fmla="val 32461"/>
                <a:gd name="f329" fmla="val 13983"/>
                <a:gd name="f330" fmla="val 13713"/>
                <a:gd name="f331" fmla="val 13443"/>
                <a:gd name="f332" fmla="val 13173"/>
                <a:gd name="f333" fmla="val 32573"/>
                <a:gd name="f334" fmla="val 12904"/>
                <a:gd name="f335" fmla="val 12769"/>
                <a:gd name="f336" fmla="val 12656"/>
                <a:gd name="f337" fmla="val 32730"/>
                <a:gd name="f338" fmla="val 12454"/>
                <a:gd name="f339" fmla="val 32865"/>
                <a:gd name="f340" fmla="val 12364"/>
                <a:gd name="f341" fmla="val 32955"/>
                <a:gd name="f342" fmla="val 12297"/>
                <a:gd name="f343" fmla="val 33045"/>
                <a:gd name="f344" fmla="val 12229"/>
                <a:gd name="f345" fmla="val 33157"/>
                <a:gd name="f346" fmla="val 12184"/>
                <a:gd name="f347" fmla="val 33270"/>
                <a:gd name="f348" fmla="val 12117"/>
                <a:gd name="f349" fmla="val 12094"/>
                <a:gd name="f350" fmla="val 33787"/>
                <a:gd name="f351" fmla="val 34101"/>
                <a:gd name="f352" fmla="val 12162"/>
                <a:gd name="f353" fmla="val 34439"/>
                <a:gd name="f354" fmla="val 34821"/>
                <a:gd name="f355" fmla="val 12342"/>
                <a:gd name="f356" fmla="val 35203"/>
                <a:gd name="f357" fmla="val 12499"/>
                <a:gd name="f358" fmla="val 35608"/>
                <a:gd name="f359" fmla="val 36035"/>
                <a:gd name="f360" fmla="val 12859"/>
                <a:gd name="f361" fmla="val 36462"/>
                <a:gd name="f362" fmla="val 13083"/>
                <a:gd name="f363" fmla="val 36911"/>
                <a:gd name="f364" fmla="val 13331"/>
                <a:gd name="f365" fmla="val 37383"/>
                <a:gd name="f366" fmla="val 13600"/>
                <a:gd name="f367" fmla="val 37855"/>
                <a:gd name="f368" fmla="val 14185"/>
                <a:gd name="f369" fmla="val 38800"/>
                <a:gd name="f370" fmla="val 14837"/>
                <a:gd name="f371" fmla="val 39744"/>
                <a:gd name="f372" fmla="val 15511"/>
                <a:gd name="f373" fmla="val 40665"/>
                <a:gd name="f374" fmla="val 16230"/>
                <a:gd name="f375" fmla="val 41565"/>
                <a:gd name="f376" fmla="val 16927"/>
                <a:gd name="f377" fmla="val 42374"/>
                <a:gd name="f378" fmla="val 17647"/>
                <a:gd name="f379" fmla="val 43116"/>
                <a:gd name="f380" fmla="val 17984"/>
                <a:gd name="f381" fmla="val 43453"/>
                <a:gd name="f382" fmla="val 18321"/>
                <a:gd name="f383" fmla="val 43767"/>
                <a:gd name="f384" fmla="val 18658"/>
                <a:gd name="f385" fmla="val 44037"/>
                <a:gd name="f386" fmla="val 18973"/>
                <a:gd name="f387" fmla="val 44285"/>
                <a:gd name="f388" fmla="val 44487"/>
                <a:gd name="f389" fmla="val 44757"/>
                <a:gd name="f390" fmla="val 45408"/>
                <a:gd name="f391" fmla="val 46150"/>
                <a:gd name="f392" fmla="val 23738"/>
                <a:gd name="f393" fmla="val 46915"/>
                <a:gd name="f394" fmla="val 25177"/>
                <a:gd name="f395" fmla="val 47634"/>
                <a:gd name="f396" fmla="val 26436"/>
                <a:gd name="f397" fmla="val 48241"/>
                <a:gd name="f398" fmla="val 27358"/>
                <a:gd name="f399" fmla="val 48645"/>
                <a:gd name="f400" fmla="val 27650"/>
                <a:gd name="f401" fmla="val 48758"/>
                <a:gd name="f402" fmla="val 27785"/>
                <a:gd name="f403" fmla="val 48780"/>
                <a:gd name="f404" fmla="val 28324"/>
                <a:gd name="f405" fmla="val 51703"/>
                <a:gd name="f406" fmla="val 28864"/>
                <a:gd name="f407" fmla="val 54625"/>
                <a:gd name="f408" fmla="val 29156"/>
                <a:gd name="f409" fmla="val 56086"/>
                <a:gd name="f410" fmla="val 29471"/>
                <a:gd name="f411" fmla="val 57525"/>
                <a:gd name="f412" fmla="val 29785"/>
                <a:gd name="f413" fmla="val 58963"/>
                <a:gd name="f414" fmla="val 30145"/>
                <a:gd name="f415" fmla="val 60402"/>
                <a:gd name="f416" fmla="val 29336"/>
                <a:gd name="f417" fmla="val 59683"/>
                <a:gd name="f418" fmla="val 28571"/>
                <a:gd name="f419" fmla="val 58941"/>
                <a:gd name="f420" fmla="val 27830"/>
                <a:gd name="f421" fmla="val 58199"/>
                <a:gd name="f422" fmla="val 27110"/>
                <a:gd name="f423" fmla="val 57435"/>
                <a:gd name="f424" fmla="val 56648"/>
                <a:gd name="f425" fmla="val 25717"/>
                <a:gd name="f426" fmla="val 55861"/>
                <a:gd name="f427" fmla="val 24345"/>
                <a:gd name="f428" fmla="val 54265"/>
                <a:gd name="f429" fmla="val 22997"/>
                <a:gd name="f430" fmla="val 52647"/>
                <a:gd name="f431" fmla="val 51028"/>
                <a:gd name="f432" fmla="val 20951"/>
                <a:gd name="f433" fmla="val 50241"/>
                <a:gd name="f434" fmla="val 49455"/>
                <a:gd name="f435" fmla="val 48668"/>
                <a:gd name="f436" fmla="val 18816"/>
                <a:gd name="f437" fmla="val 47904"/>
                <a:gd name="f438" fmla="val 18501"/>
                <a:gd name="f439" fmla="val 47589"/>
                <a:gd name="f440" fmla="val 47297"/>
                <a:gd name="f441" fmla="val 17804"/>
                <a:gd name="f442" fmla="val 46982"/>
                <a:gd name="f443" fmla="val 46690"/>
                <a:gd name="f444" fmla="val 17017"/>
                <a:gd name="f445" fmla="val 46420"/>
                <a:gd name="f446" fmla="val 16613"/>
                <a:gd name="f447" fmla="val 46195"/>
                <a:gd name="f448" fmla="val 16185"/>
                <a:gd name="f449" fmla="val 45993"/>
                <a:gd name="f450" fmla="val 15781"/>
                <a:gd name="f451" fmla="val 45836"/>
                <a:gd name="f452" fmla="val 15579"/>
                <a:gd name="f453" fmla="val 45768"/>
                <a:gd name="f454" fmla="val 15376"/>
                <a:gd name="f455" fmla="val 45723"/>
                <a:gd name="f456" fmla="val 15151"/>
                <a:gd name="f457" fmla="val 45701"/>
                <a:gd name="f458" fmla="val 14949"/>
                <a:gd name="f459" fmla="val 45678"/>
                <a:gd name="f460" fmla="val 14747"/>
                <a:gd name="f461" fmla="val 14567"/>
                <a:gd name="f462" fmla="val 14365"/>
                <a:gd name="f463" fmla="val 45746"/>
                <a:gd name="f464" fmla="val 45813"/>
                <a:gd name="f465" fmla="val 45903"/>
                <a:gd name="f466" fmla="val 13825"/>
                <a:gd name="f467" fmla="val 46015"/>
                <a:gd name="f468" fmla="val 13645"/>
                <a:gd name="f469" fmla="val 13466"/>
                <a:gd name="f470" fmla="val 46308"/>
                <a:gd name="f471" fmla="val 13308"/>
                <a:gd name="f472" fmla="val 46487"/>
                <a:gd name="f473" fmla="val 46937"/>
                <a:gd name="f474" fmla="val 12881"/>
                <a:gd name="f475" fmla="val 47184"/>
                <a:gd name="f476" fmla="val 47477"/>
                <a:gd name="f477" fmla="val 47769"/>
                <a:gd name="f478" fmla="val 48061"/>
                <a:gd name="f479" fmla="val 12566"/>
                <a:gd name="f480" fmla="val 48353"/>
                <a:gd name="f481" fmla="val 48623"/>
                <a:gd name="f482" fmla="val 48915"/>
                <a:gd name="f483" fmla="val 12589"/>
                <a:gd name="f484" fmla="val 49207"/>
                <a:gd name="f485" fmla="val 12634"/>
                <a:gd name="f486" fmla="val 49500"/>
                <a:gd name="f487" fmla="val 12701"/>
                <a:gd name="f488" fmla="val 49769"/>
                <a:gd name="f489" fmla="val 12791"/>
                <a:gd name="f490" fmla="val 50062"/>
                <a:gd name="f491" fmla="val 50331"/>
                <a:gd name="f492" fmla="val 13038"/>
                <a:gd name="f493" fmla="val 50601"/>
                <a:gd name="f494" fmla="val 50893"/>
                <a:gd name="f495" fmla="val 51163"/>
                <a:gd name="f496" fmla="val 51680"/>
                <a:gd name="f497" fmla="val 14050"/>
                <a:gd name="f498" fmla="val 52197"/>
                <a:gd name="f499" fmla="val 14455"/>
                <a:gd name="f500" fmla="val 52692"/>
                <a:gd name="f501" fmla="val 14904"/>
                <a:gd name="f502" fmla="val 53164"/>
                <a:gd name="f503" fmla="val 15354"/>
                <a:gd name="f504" fmla="val 53636"/>
                <a:gd name="f505" fmla="val 15803"/>
                <a:gd name="f506" fmla="val 54063"/>
                <a:gd name="f507" fmla="val 16253"/>
                <a:gd name="f508" fmla="val 54468"/>
                <a:gd name="f509" fmla="val 17085"/>
                <a:gd name="f510" fmla="val 55164"/>
                <a:gd name="f511" fmla="val 55771"/>
                <a:gd name="f512" fmla="val 18523"/>
                <a:gd name="f513" fmla="val 56333"/>
                <a:gd name="f514" fmla="val 19243"/>
                <a:gd name="f515" fmla="val 56895"/>
                <a:gd name="f516" fmla="val 57412"/>
                <a:gd name="f517" fmla="val 20681"/>
                <a:gd name="f518" fmla="val 57929"/>
                <a:gd name="f519" fmla="val 21446"/>
                <a:gd name="f520" fmla="val 58401"/>
                <a:gd name="f521" fmla="val 22210"/>
                <a:gd name="f522" fmla="val 58873"/>
                <a:gd name="f523" fmla="val 59323"/>
                <a:gd name="f524" fmla="val 23806"/>
                <a:gd name="f525" fmla="val 59750"/>
                <a:gd name="f526" fmla="val 24638"/>
                <a:gd name="f527" fmla="val 60155"/>
                <a:gd name="f528" fmla="val 25514"/>
                <a:gd name="f529" fmla="val 60537"/>
                <a:gd name="f530" fmla="val 60897"/>
                <a:gd name="f531" fmla="val 27402"/>
                <a:gd name="f532" fmla="val 61234"/>
                <a:gd name="f533" fmla="val 28414"/>
                <a:gd name="f534" fmla="val 61571"/>
                <a:gd name="f535" fmla="val 61886"/>
                <a:gd name="f536" fmla="val 30595"/>
                <a:gd name="f537" fmla="val 62178"/>
                <a:gd name="f538" fmla="val 31067"/>
                <a:gd name="f539" fmla="val 63841"/>
                <a:gd name="f540" fmla="val 31606"/>
                <a:gd name="f541" fmla="val 65505"/>
                <a:gd name="f542" fmla="val 32168"/>
                <a:gd name="f543" fmla="val 67146"/>
                <a:gd name="f544" fmla="val 32460"/>
                <a:gd name="f545" fmla="val 67955"/>
                <a:gd name="f546" fmla="val 32775"/>
                <a:gd name="f547" fmla="val 68764"/>
                <a:gd name="f548" fmla="val 33112"/>
                <a:gd name="f549" fmla="val 69573"/>
                <a:gd name="f550" fmla="val 33449"/>
                <a:gd name="f551" fmla="val 70360"/>
                <a:gd name="f552" fmla="val 71147"/>
                <a:gd name="f553" fmla="val 34169"/>
                <a:gd name="f554" fmla="val 71911"/>
                <a:gd name="f555" fmla="val 34551"/>
                <a:gd name="f556" fmla="val 72698"/>
                <a:gd name="f557" fmla="val 34955"/>
                <a:gd name="f558" fmla="val 73462"/>
                <a:gd name="f559" fmla="val 35383"/>
                <a:gd name="f560" fmla="val 74204"/>
                <a:gd name="f561" fmla="val 35832"/>
                <a:gd name="f562" fmla="val 74946"/>
                <a:gd name="f563" fmla="val 35900"/>
                <a:gd name="f564" fmla="val 75058"/>
                <a:gd name="f565" fmla="val 35989"/>
                <a:gd name="f566" fmla="val 75148"/>
                <a:gd name="f567" fmla="val 75193"/>
                <a:gd name="f568" fmla="val 36214"/>
                <a:gd name="f569" fmla="val 36304"/>
                <a:gd name="f570" fmla="val 36417"/>
                <a:gd name="f571" fmla="val 36529"/>
                <a:gd name="f572" fmla="val 36619"/>
                <a:gd name="f573" fmla="val 75081"/>
                <a:gd name="f574" fmla="val 36709"/>
                <a:gd name="f575" fmla="val 75013"/>
                <a:gd name="f576" fmla="val 36776"/>
                <a:gd name="f577" fmla="val 74923"/>
                <a:gd name="f578" fmla="val 36844"/>
                <a:gd name="f579" fmla="val 74811"/>
                <a:gd name="f580" fmla="val 36889"/>
                <a:gd name="f581" fmla="val 74699"/>
                <a:gd name="f582" fmla="val 74586"/>
                <a:gd name="f583" fmla="val 74451"/>
                <a:gd name="f584" fmla="val 36866"/>
                <a:gd name="f585" fmla="val 74339"/>
                <a:gd name="f586" fmla="val 36799"/>
                <a:gd name="f587" fmla="val 36394"/>
                <a:gd name="f588" fmla="val 73485"/>
                <a:gd name="f589" fmla="val 72743"/>
                <a:gd name="f590" fmla="val 35585"/>
                <a:gd name="f591" fmla="val 72001"/>
                <a:gd name="f592" fmla="val 35225"/>
                <a:gd name="f593" fmla="val 71237"/>
                <a:gd name="f594" fmla="val 34843"/>
                <a:gd name="f595" fmla="val 70473"/>
                <a:gd name="f596" fmla="val 69686"/>
                <a:gd name="f597" fmla="val 68877"/>
                <a:gd name="f598" fmla="val 33831"/>
                <a:gd name="f599" fmla="val 68090"/>
                <a:gd name="f600" fmla="val 33539"/>
                <a:gd name="f601" fmla="val 67258"/>
                <a:gd name="f602" fmla="val 33225"/>
                <a:gd name="f603" fmla="val 66449"/>
                <a:gd name="f604" fmla="val 32663"/>
                <a:gd name="f605" fmla="val 64785"/>
                <a:gd name="f606" fmla="val 32146"/>
                <a:gd name="f607" fmla="val 63099"/>
                <a:gd name="f608" fmla="val 31673"/>
                <a:gd name="f609" fmla="val 61391"/>
                <a:gd name="f610" fmla="val 32325"/>
                <a:gd name="f611" fmla="val 60762"/>
                <a:gd name="f612" fmla="val 33202"/>
                <a:gd name="f613" fmla="val 59863"/>
                <a:gd name="f614" fmla="val 34191"/>
                <a:gd name="f615" fmla="val 58784"/>
                <a:gd name="f616" fmla="val 35315"/>
                <a:gd name="f617" fmla="val 56131"/>
                <a:gd name="f618" fmla="val 37046"/>
                <a:gd name="f619" fmla="val 55389"/>
                <a:gd name="f620" fmla="val 37630"/>
                <a:gd name="f621" fmla="val 38215"/>
                <a:gd name="f622" fmla="val 53861"/>
                <a:gd name="f623" fmla="val 38777"/>
                <a:gd name="f624" fmla="val 53074"/>
                <a:gd name="f625" fmla="val 39294"/>
                <a:gd name="f626" fmla="val 52287"/>
                <a:gd name="f627" fmla="val 39811"/>
                <a:gd name="f628" fmla="val 51500"/>
                <a:gd name="f629" fmla="val 40283"/>
                <a:gd name="f630" fmla="val 50714"/>
                <a:gd name="f631" fmla="val 40733"/>
                <a:gd name="f632" fmla="val 49927"/>
                <a:gd name="f633" fmla="val 41137"/>
                <a:gd name="f634" fmla="val 49162"/>
                <a:gd name="f635" fmla="val 41474"/>
                <a:gd name="f636" fmla="val 48398"/>
                <a:gd name="f637" fmla="val 41767"/>
                <a:gd name="f638" fmla="val 47679"/>
                <a:gd name="f639" fmla="val 42014"/>
                <a:gd name="f640" fmla="val 46960"/>
                <a:gd name="f641" fmla="val 42104"/>
                <a:gd name="f642" fmla="val 46622"/>
                <a:gd name="f643" fmla="val 46285"/>
                <a:gd name="f644" fmla="val 42239"/>
                <a:gd name="f645" fmla="val 45970"/>
                <a:gd name="f646" fmla="val 42261"/>
                <a:gd name="f647" fmla="val 45656"/>
                <a:gd name="f648" fmla="val 45341"/>
                <a:gd name="f649" fmla="val 45049"/>
                <a:gd name="f650" fmla="val 42216"/>
                <a:gd name="f651" fmla="val 42149"/>
                <a:gd name="f652" fmla="val 44217"/>
                <a:gd name="f653" fmla="val 42059"/>
                <a:gd name="f654" fmla="val 43970"/>
                <a:gd name="f655" fmla="val 41946"/>
                <a:gd name="f656" fmla="val 43723"/>
                <a:gd name="f657" fmla="val 41812"/>
                <a:gd name="f658" fmla="val 43498"/>
                <a:gd name="f659" fmla="val 41654"/>
                <a:gd name="f660" fmla="val 43295"/>
                <a:gd name="f661" fmla="val 43093"/>
                <a:gd name="f662" fmla="val 41250"/>
                <a:gd name="f663" fmla="val 42913"/>
                <a:gd name="f664" fmla="val 41002"/>
                <a:gd name="f665" fmla="val 42756"/>
                <a:gd name="f666" fmla="val 42599"/>
                <a:gd name="f667" fmla="val 40440"/>
                <a:gd name="f668" fmla="val 42464"/>
                <a:gd name="f669" fmla="val 40103"/>
                <a:gd name="f670" fmla="val 42351"/>
                <a:gd name="f671" fmla="val 39766"/>
                <a:gd name="f672" fmla="val 39226"/>
                <a:gd name="f673" fmla="val 42194"/>
                <a:gd name="f674" fmla="val 38979"/>
                <a:gd name="f675" fmla="val 38732"/>
                <a:gd name="f676" fmla="val 38485"/>
                <a:gd name="f677" fmla="val 38260"/>
                <a:gd name="f678" fmla="val 42329"/>
                <a:gd name="f679" fmla="val 38035"/>
                <a:gd name="f680" fmla="val 42419"/>
                <a:gd name="f681" fmla="val 37810"/>
                <a:gd name="f682" fmla="val 42531"/>
                <a:gd name="f683" fmla="val 37585"/>
                <a:gd name="f684" fmla="val 42644"/>
                <a:gd name="f685" fmla="val 37361"/>
                <a:gd name="f686" fmla="val 42778"/>
                <a:gd name="f687" fmla="val 37158"/>
                <a:gd name="f688" fmla="val 42936"/>
                <a:gd name="f689" fmla="val 36956"/>
                <a:gd name="f690" fmla="val 36574"/>
                <a:gd name="f691" fmla="val 43475"/>
                <a:gd name="f692" fmla="val 43902"/>
                <a:gd name="f693" fmla="val 35877"/>
                <a:gd name="f694" fmla="val 44352"/>
                <a:gd name="f695" fmla="val 35562"/>
                <a:gd name="f696" fmla="val 44802"/>
                <a:gd name="f697" fmla="val 45296"/>
                <a:gd name="f698" fmla="val 35000"/>
                <a:gd name="f699" fmla="val 34753"/>
                <a:gd name="f700" fmla="val 46263"/>
                <a:gd name="f701" fmla="val 34528"/>
                <a:gd name="f702" fmla="val 46712"/>
                <a:gd name="f703" fmla="val 47566"/>
                <a:gd name="f704" fmla="val 33674"/>
                <a:gd name="f705" fmla="val 49702"/>
                <a:gd name="f706" fmla="val 32887"/>
                <a:gd name="f707" fmla="val 50803"/>
                <a:gd name="f708" fmla="val 32550"/>
                <a:gd name="f709" fmla="val 51905"/>
                <a:gd name="f710" fmla="val 32438"/>
                <a:gd name="f711" fmla="val 52332"/>
                <a:gd name="f712" fmla="val 52782"/>
                <a:gd name="f713" fmla="val 32123"/>
                <a:gd name="f714" fmla="val 53681"/>
                <a:gd name="f715" fmla="val 31966"/>
                <a:gd name="f716" fmla="val 54602"/>
                <a:gd name="f717" fmla="val 31831"/>
                <a:gd name="f718" fmla="val 55547"/>
                <a:gd name="f719" fmla="val 56491"/>
                <a:gd name="f720" fmla="val 31516"/>
                <a:gd name="f721" fmla="val 31336"/>
                <a:gd name="f722" fmla="val 58334"/>
                <a:gd name="f723" fmla="val 59233"/>
                <a:gd name="f724" fmla="val 30774"/>
                <a:gd name="f725" fmla="val 57794"/>
                <a:gd name="f726" fmla="val 30460"/>
                <a:gd name="f727" fmla="val 56378"/>
                <a:gd name="f728" fmla="val 30167"/>
                <a:gd name="f729" fmla="val 54985"/>
                <a:gd name="f730" fmla="val 29898"/>
                <a:gd name="f731" fmla="val 53591"/>
                <a:gd name="f732" fmla="val 29381"/>
                <a:gd name="f733" fmla="val 50758"/>
                <a:gd name="f734" fmla="val 28886"/>
                <a:gd name="f735" fmla="val 47926"/>
                <a:gd name="f736" fmla="val 29313"/>
                <a:gd name="f737" fmla="val 29718"/>
                <a:gd name="f738" fmla="val 30100"/>
                <a:gd name="f739" fmla="val 47342"/>
                <a:gd name="f740" fmla="val 47072"/>
                <a:gd name="f741" fmla="val 30819"/>
                <a:gd name="f742" fmla="val 46802"/>
                <a:gd name="f743" fmla="val 31156"/>
                <a:gd name="f744" fmla="val 46510"/>
                <a:gd name="f745" fmla="val 31494"/>
                <a:gd name="f746" fmla="val 31808"/>
                <a:gd name="f747" fmla="val 45858"/>
                <a:gd name="f748" fmla="val 45498"/>
                <a:gd name="f749" fmla="val 32415"/>
                <a:gd name="f750" fmla="val 45161"/>
                <a:gd name="f751" fmla="val 32977"/>
                <a:gd name="f752" fmla="val 44419"/>
                <a:gd name="f753" fmla="val 33494"/>
                <a:gd name="f754" fmla="val 43678"/>
                <a:gd name="f755" fmla="val 34011"/>
                <a:gd name="f756" fmla="val 42958"/>
                <a:gd name="f757" fmla="val 35068"/>
                <a:gd name="f758" fmla="val 41430"/>
                <a:gd name="f759" fmla="val 36147"/>
                <a:gd name="f760" fmla="val 39924"/>
                <a:gd name="f761" fmla="val 36686"/>
                <a:gd name="f762" fmla="val 39159"/>
                <a:gd name="f763" fmla="val 37203"/>
                <a:gd name="f764" fmla="val 38373"/>
                <a:gd name="f765" fmla="val 37698"/>
                <a:gd name="f766" fmla="val 37608"/>
                <a:gd name="f767" fmla="val 38192"/>
                <a:gd name="f768" fmla="val 36821"/>
                <a:gd name="f769" fmla="val 38507"/>
                <a:gd name="f770" fmla="val 36237"/>
                <a:gd name="f771" fmla="val 38822"/>
                <a:gd name="f772" fmla="val 39137"/>
                <a:gd name="f773" fmla="val 34866"/>
                <a:gd name="f774" fmla="val 39406"/>
                <a:gd name="f775" fmla="val 39676"/>
                <a:gd name="f776" fmla="val 39878"/>
                <a:gd name="f777" fmla="val 39968"/>
                <a:gd name="f778" fmla="val 32011"/>
                <a:gd name="f779" fmla="val 40036"/>
                <a:gd name="f780" fmla="val 31584"/>
                <a:gd name="f781" fmla="val 31157"/>
                <a:gd name="f782" fmla="val 40148"/>
                <a:gd name="f783" fmla="val 30730"/>
                <a:gd name="f784" fmla="val 40171"/>
                <a:gd name="f785" fmla="val 40126"/>
                <a:gd name="f786" fmla="val 29493"/>
                <a:gd name="f787" fmla="val 40081"/>
                <a:gd name="f788" fmla="val 29089"/>
                <a:gd name="f789" fmla="val 40013"/>
                <a:gd name="f790" fmla="val 39923"/>
                <a:gd name="f791" fmla="val 39788"/>
                <a:gd name="f792" fmla="val 39631"/>
                <a:gd name="f793" fmla="val 39451"/>
                <a:gd name="f794" fmla="val 27313"/>
                <a:gd name="f795" fmla="val 27021"/>
                <a:gd name="f796" fmla="val 38687"/>
                <a:gd name="f797" fmla="val 26504"/>
                <a:gd name="f798" fmla="val 38372"/>
                <a:gd name="f799" fmla="val 26256"/>
                <a:gd name="f800" fmla="val 38013"/>
                <a:gd name="f801" fmla="val 26076"/>
                <a:gd name="f802" fmla="val 25762"/>
                <a:gd name="f803" fmla="val 25694"/>
                <a:gd name="f804" fmla="val 36282"/>
                <a:gd name="f805" fmla="val 36012"/>
                <a:gd name="f806" fmla="val 35742"/>
                <a:gd name="f807" fmla="val 35495"/>
                <a:gd name="f808" fmla="val 25874"/>
                <a:gd name="f809" fmla="val 25987"/>
                <a:gd name="f810" fmla="val 34978"/>
                <a:gd name="f811" fmla="val 26121"/>
                <a:gd name="f812" fmla="val 26279"/>
                <a:gd name="f813" fmla="val 26459"/>
                <a:gd name="f814" fmla="val 34304"/>
                <a:gd name="f815" fmla="val 26661"/>
                <a:gd name="f816" fmla="val 34079"/>
                <a:gd name="f817" fmla="val 26886"/>
                <a:gd name="f818" fmla="val 33876"/>
                <a:gd name="f819" fmla="val 33292"/>
                <a:gd name="f820" fmla="val 27897"/>
                <a:gd name="f821" fmla="val 32932"/>
                <a:gd name="f822" fmla="val 28459"/>
                <a:gd name="f823" fmla="val 32618"/>
                <a:gd name="f824" fmla="val 29044"/>
                <a:gd name="f825" fmla="val 32056"/>
                <a:gd name="f826" fmla="val 30235"/>
                <a:gd name="f827" fmla="val 30820"/>
                <a:gd name="f828" fmla="val 31359"/>
                <a:gd name="f829" fmla="val 31224"/>
                <a:gd name="f830" fmla="val 32303"/>
                <a:gd name="f831" fmla="val 30797"/>
                <a:gd name="f832" fmla="val 30572"/>
                <a:gd name="f833" fmla="val 30392"/>
                <a:gd name="f834" fmla="val 34776"/>
                <a:gd name="f835" fmla="val 30212"/>
                <a:gd name="f836" fmla="val 35405"/>
                <a:gd name="f837" fmla="val 30055"/>
                <a:gd name="f838" fmla="val 36664"/>
                <a:gd name="f839" fmla="val 37316"/>
                <a:gd name="f840" fmla="val 29628"/>
                <a:gd name="f841" fmla="val 38350"/>
                <a:gd name="f842" fmla="val 29516"/>
                <a:gd name="f843" fmla="val 39384"/>
                <a:gd name="f844" fmla="val 41475"/>
                <a:gd name="f845" fmla="val 29178"/>
                <a:gd name="f846" fmla="val 42509"/>
                <a:gd name="f847" fmla="val 43003"/>
                <a:gd name="f848" fmla="val 43520"/>
                <a:gd name="f849" fmla="val 44015"/>
                <a:gd name="f850" fmla="val 28796"/>
                <a:gd name="f851" fmla="val 44509"/>
                <a:gd name="f852" fmla="val 28639"/>
                <a:gd name="f853" fmla="val 45004"/>
                <a:gd name="f854" fmla="val 28481"/>
                <a:gd name="f855" fmla="val 28009"/>
                <a:gd name="f856" fmla="val 42823"/>
                <a:gd name="f857" fmla="val 27515"/>
                <a:gd name="f858" fmla="val 27245"/>
                <a:gd name="f859" fmla="val 38845"/>
                <a:gd name="f860" fmla="val 26975"/>
                <a:gd name="f861" fmla="val 37518"/>
                <a:gd name="f862" fmla="val 36192"/>
                <a:gd name="f863" fmla="val 26346"/>
                <a:gd name="f864" fmla="val 33944"/>
                <a:gd name="f865" fmla="val 25851"/>
                <a:gd name="f866" fmla="val 25559"/>
                <a:gd name="f867" fmla="val 25267"/>
                <a:gd name="f868" fmla="val 30999"/>
                <a:gd name="f869" fmla="val 25537"/>
                <a:gd name="f870" fmla="val 30685"/>
                <a:gd name="f871" fmla="val 26144"/>
                <a:gd name="f872" fmla="val 29561"/>
                <a:gd name="f873" fmla="val 27425"/>
                <a:gd name="f874" fmla="val 26908"/>
                <a:gd name="f875" fmla="val 27875"/>
                <a:gd name="f876" fmla="val 25852"/>
                <a:gd name="f877" fmla="val 28347"/>
                <a:gd name="f878" fmla="val 24750"/>
                <a:gd name="f879" fmla="val 29223"/>
                <a:gd name="f880" fmla="val 22457"/>
                <a:gd name="f881" fmla="val 29583"/>
                <a:gd name="f882" fmla="val 21288"/>
                <a:gd name="f883" fmla="val 29740"/>
                <a:gd name="f884" fmla="val 20164"/>
                <a:gd name="f885" fmla="val 30010"/>
                <a:gd name="f886" fmla="val 30122"/>
                <a:gd name="f887" fmla="val 19085"/>
                <a:gd name="f888" fmla="val 18591"/>
                <a:gd name="f889" fmla="val 30257"/>
                <a:gd name="f890" fmla="val 18096"/>
                <a:gd name="f891" fmla="val 30302"/>
                <a:gd name="f892" fmla="val 17602"/>
                <a:gd name="f893" fmla="val 17152"/>
                <a:gd name="f894" fmla="val 30280"/>
                <a:gd name="f895" fmla="val 15916"/>
                <a:gd name="f896" fmla="val 15219"/>
                <a:gd name="f897" fmla="val 29853"/>
                <a:gd name="f898" fmla="val 29650"/>
                <a:gd name="f899" fmla="val 29133"/>
                <a:gd name="f900" fmla="val 11308"/>
                <a:gd name="f901" fmla="val 28976"/>
                <a:gd name="f902" fmla="val 10926"/>
                <a:gd name="f903" fmla="val 28819"/>
                <a:gd name="f904" fmla="val 10543"/>
                <a:gd name="f905" fmla="val 10184"/>
                <a:gd name="f906" fmla="val 28437"/>
                <a:gd name="f907" fmla="val 9847"/>
                <a:gd name="f908" fmla="val 9509"/>
                <a:gd name="f909" fmla="val 28032"/>
                <a:gd name="f910" fmla="val 9172"/>
                <a:gd name="f911" fmla="val 27807"/>
                <a:gd name="f912" fmla="val 8880"/>
                <a:gd name="f913" fmla="val 27560"/>
                <a:gd name="f914" fmla="val 8588"/>
                <a:gd name="f915" fmla="val 8318"/>
                <a:gd name="f916" fmla="val 27043"/>
                <a:gd name="f917" fmla="val 8071"/>
                <a:gd name="f918" fmla="val 26773"/>
                <a:gd name="f919" fmla="val 7868"/>
                <a:gd name="f920" fmla="val 26481"/>
                <a:gd name="f921" fmla="val 7666"/>
                <a:gd name="f922" fmla="val 7486"/>
                <a:gd name="f923" fmla="val 7351"/>
                <a:gd name="f924" fmla="val 7261"/>
                <a:gd name="f925" fmla="val 25200"/>
                <a:gd name="f926" fmla="val 7172"/>
                <a:gd name="f927" fmla="val 24952"/>
                <a:gd name="f928" fmla="val 7149"/>
                <a:gd name="f929" fmla="val 24705"/>
                <a:gd name="f930" fmla="val 24480"/>
                <a:gd name="f931" fmla="val 7217"/>
                <a:gd name="f932" fmla="val 24076"/>
                <a:gd name="f933" fmla="val 7284"/>
                <a:gd name="f934" fmla="val 23896"/>
                <a:gd name="f935" fmla="val 7374"/>
                <a:gd name="f936" fmla="val 23581"/>
                <a:gd name="f937" fmla="val 7599"/>
                <a:gd name="f938" fmla="val 23424"/>
                <a:gd name="f939" fmla="val 7734"/>
                <a:gd name="f940" fmla="val 23289"/>
                <a:gd name="f941" fmla="val 7891"/>
                <a:gd name="f942" fmla="val 23176"/>
                <a:gd name="f943" fmla="val 23064"/>
                <a:gd name="f944" fmla="val 8251"/>
                <a:gd name="f945" fmla="val 22862"/>
                <a:gd name="f946" fmla="val 8678"/>
                <a:gd name="f947" fmla="val 22704"/>
                <a:gd name="f948" fmla="val 9577"/>
                <a:gd name="f949" fmla="val 22480"/>
                <a:gd name="f950" fmla="val 10071"/>
                <a:gd name="f951" fmla="val 22412"/>
                <a:gd name="f952" fmla="val 10566"/>
                <a:gd name="f953" fmla="val 22367"/>
                <a:gd name="f954" fmla="val 11038"/>
                <a:gd name="f955" fmla="val 22300"/>
                <a:gd name="f956" fmla="val 11960"/>
                <a:gd name="f957" fmla="val 12746"/>
                <a:gd name="f958" fmla="val 13758"/>
                <a:gd name="f959" fmla="val 22345"/>
                <a:gd name="f960" fmla="val 15759"/>
                <a:gd name="f961" fmla="val 22569"/>
                <a:gd name="f962" fmla="val 16748"/>
                <a:gd name="f963" fmla="val 17759"/>
                <a:gd name="f964" fmla="val 22884"/>
                <a:gd name="f965" fmla="val 18748"/>
                <a:gd name="f966" fmla="val 23266"/>
                <a:gd name="f967" fmla="val 23671"/>
                <a:gd name="f968" fmla="val 23851"/>
                <a:gd name="f969" fmla="val 24008"/>
                <a:gd name="f970" fmla="val 24166"/>
                <a:gd name="f971" fmla="val 28662"/>
                <a:gd name="f972" fmla="val 24121"/>
                <a:gd name="f973" fmla="val 28010"/>
                <a:gd name="f974" fmla="val 27268"/>
                <a:gd name="f975" fmla="val 25604"/>
                <a:gd name="f976" fmla="val 22075"/>
                <a:gd name="f977" fmla="val 21131"/>
                <a:gd name="f978" fmla="val 20232"/>
                <a:gd name="f979" fmla="val 19445"/>
                <a:gd name="f980" fmla="val 18883"/>
                <a:gd name="f981" fmla="val 18613"/>
                <a:gd name="f982" fmla="val 17737"/>
                <a:gd name="f983" fmla="val 17692"/>
                <a:gd name="f984" fmla="val 17220"/>
                <a:gd name="f985" fmla="val 18276"/>
                <a:gd name="f986" fmla="val 16658"/>
                <a:gd name="f987" fmla="val 15039"/>
                <a:gd name="f988" fmla="val 17175"/>
                <a:gd name="f989" fmla="val 14028"/>
                <a:gd name="f990" fmla="val 12926"/>
                <a:gd name="f991" fmla="val 16073"/>
                <a:gd name="f992" fmla="val 11757"/>
                <a:gd name="f993" fmla="val 9330"/>
                <a:gd name="f994" fmla="val 8138"/>
                <a:gd name="f995" fmla="val 7531"/>
                <a:gd name="f996" fmla="val 13286"/>
                <a:gd name="f997" fmla="val 6407"/>
                <a:gd name="f998" fmla="val 11712"/>
                <a:gd name="f999" fmla="val 4879"/>
                <a:gd name="f1000" fmla="val 10903"/>
                <a:gd name="f1001" fmla="val 4002"/>
                <a:gd name="f1002" fmla="val 10498"/>
                <a:gd name="f1003" fmla="val 3620"/>
                <a:gd name="f1004" fmla="val 10094"/>
                <a:gd name="f1005" fmla="val 3283"/>
                <a:gd name="f1006" fmla="val 9217"/>
                <a:gd name="f1007" fmla="val 8722"/>
                <a:gd name="f1008" fmla="val 2271"/>
                <a:gd name="f1009" fmla="val 8183"/>
                <a:gd name="f1010" fmla="val 1552"/>
                <a:gd name="f1011" fmla="val 7037"/>
                <a:gd name="f1012" fmla="val 1192"/>
                <a:gd name="f1013" fmla="val 6430"/>
                <a:gd name="f1014" fmla="val 5823"/>
                <a:gd name="f1015" fmla="val 608"/>
                <a:gd name="f1016" fmla="val 4564"/>
                <a:gd name="f1017" fmla="val 3957"/>
                <a:gd name="f1018" fmla="val 3642"/>
                <a:gd name="f1019" fmla="*/ f2 1 42284"/>
                <a:gd name="f1020" fmla="*/ f3 1 75216"/>
                <a:gd name="f1021" fmla="val f4"/>
                <a:gd name="f1022" fmla="val f5"/>
                <a:gd name="f1023" fmla="val f6"/>
                <a:gd name="f1024" fmla="+- f1023 0 f1021"/>
                <a:gd name="f1025" fmla="+- f1022 0 f1021"/>
                <a:gd name="f1026" fmla="*/ f1025 1 42284"/>
                <a:gd name="f1027" fmla="*/ f1024 1 75216"/>
                <a:gd name="f1028" fmla="*/ f1021 1 f1026"/>
                <a:gd name="f1029" fmla="*/ f1022 1 f1026"/>
                <a:gd name="f1030" fmla="*/ f1021 1 f1027"/>
                <a:gd name="f1031" fmla="*/ f1023 1 f1027"/>
                <a:gd name="f1032" fmla="*/ f1028 f1019 1"/>
                <a:gd name="f1033" fmla="*/ f1029 f1019 1"/>
                <a:gd name="f1034" fmla="*/ f1031 f1020 1"/>
                <a:gd name="f1035" fmla="*/ f1030 f1020 1"/>
              </a:gdLst>
              <a:ahLst/>
              <a:cxnLst>
                <a:cxn ang="3cd4">
                  <a:pos x="hc" y="t"/>
                </a:cxn>
                <a:cxn ang="0">
                  <a:pos x="r" y="vc"/>
                </a:cxn>
                <a:cxn ang="cd4">
                  <a:pos x="hc" y="b"/>
                </a:cxn>
                <a:cxn ang="cd2">
                  <a:pos x="l" y="vc"/>
                </a:cxn>
              </a:cxnLst>
              <a:rect l="f1032" t="f1035" r="f1033" b="f1034"/>
              <a:pathLst>
                <a:path w="42284" h="75216">
                  <a:moveTo>
                    <a:pt x="f7" y="f8"/>
                  </a:move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1" y="f31"/>
                  </a:lnTo>
                  <a:lnTo>
                    <a:pt x="f32" y="f33"/>
                  </a:lnTo>
                  <a:lnTo>
                    <a:pt x="f34" y="f35"/>
                  </a:lnTo>
                  <a:lnTo>
                    <a:pt x="f10" y="f36"/>
                  </a:lnTo>
                  <a:lnTo>
                    <a:pt x="f8" y="f7"/>
                  </a:lnTo>
                  <a:lnTo>
                    <a:pt x="f34" y="f37"/>
                  </a:lnTo>
                  <a:lnTo>
                    <a:pt x="f38" y="f39"/>
                  </a:lnTo>
                  <a:lnTo>
                    <a:pt x="f14" y="f40"/>
                  </a:lnTo>
                  <a:lnTo>
                    <a:pt x="f41" y="f42"/>
                  </a:lnTo>
                  <a:lnTo>
                    <a:pt x="f0" y="f43"/>
                  </a:lnTo>
                  <a:lnTo>
                    <a:pt x="f27" y="f44"/>
                  </a:lnTo>
                  <a:lnTo>
                    <a:pt x="f45" y="f46"/>
                  </a:lnTo>
                  <a:lnTo>
                    <a:pt x="f47" y="f48"/>
                  </a:lnTo>
                  <a:lnTo>
                    <a:pt x="f49" y="f50"/>
                  </a:lnTo>
                  <a:lnTo>
                    <a:pt x="f51" y="f52"/>
                  </a:lnTo>
                  <a:lnTo>
                    <a:pt x="f13" y="f53"/>
                  </a:lnTo>
                  <a:lnTo>
                    <a:pt x="f54" y="f55"/>
                  </a:lnTo>
                  <a:lnTo>
                    <a:pt x="f7" y="f56"/>
                  </a:lnTo>
                  <a:lnTo>
                    <a:pt x="f57" y="f58"/>
                  </a:lnTo>
                  <a:lnTo>
                    <a:pt x="f59" y="f60"/>
                  </a:lnTo>
                  <a:lnTo>
                    <a:pt x="f61" y="f62"/>
                  </a:lnTo>
                  <a:lnTo>
                    <a:pt x="f63" y="f64"/>
                  </a:lnTo>
                  <a:lnTo>
                    <a:pt x="f65" y="f66"/>
                  </a:lnTo>
                  <a:lnTo>
                    <a:pt x="f67" y="f68"/>
                  </a:lnTo>
                  <a:lnTo>
                    <a:pt x="f53" y="f69"/>
                  </a:lnTo>
                  <a:lnTo>
                    <a:pt x="f70" y="f71"/>
                  </a:lnTo>
                  <a:lnTo>
                    <a:pt x="f72" y="f73"/>
                  </a:lnTo>
                  <a:lnTo>
                    <a:pt x="f74" y="f75"/>
                  </a:lnTo>
                  <a:lnTo>
                    <a:pt x="f76" y="f77"/>
                  </a:lnTo>
                  <a:lnTo>
                    <a:pt x="f78" y="f79"/>
                  </a:lnTo>
                  <a:lnTo>
                    <a:pt x="f80" y="f81"/>
                  </a:lnTo>
                  <a:lnTo>
                    <a:pt x="f75" y="f82"/>
                  </a:lnTo>
                  <a:lnTo>
                    <a:pt x="f83" y="f84"/>
                  </a:lnTo>
                  <a:lnTo>
                    <a:pt x="f85" y="f86"/>
                  </a:lnTo>
                  <a:lnTo>
                    <a:pt x="f86" y="f87"/>
                  </a:lnTo>
                  <a:lnTo>
                    <a:pt x="f88" y="f89"/>
                  </a:lnTo>
                  <a:lnTo>
                    <a:pt x="f90" y="f91"/>
                  </a:lnTo>
                  <a:lnTo>
                    <a:pt x="f92" y="f93"/>
                  </a:lnTo>
                  <a:lnTo>
                    <a:pt x="f94" y="f95"/>
                  </a:lnTo>
                  <a:lnTo>
                    <a:pt x="f96" y="f97"/>
                  </a:lnTo>
                  <a:lnTo>
                    <a:pt x="f98" y="f99"/>
                  </a:lnTo>
                  <a:lnTo>
                    <a:pt x="f100" y="f101"/>
                  </a:lnTo>
                  <a:lnTo>
                    <a:pt x="f102" y="f103"/>
                  </a:lnTo>
                  <a:lnTo>
                    <a:pt x="f104" y="f105"/>
                  </a:lnTo>
                  <a:lnTo>
                    <a:pt x="f106" y="f107"/>
                  </a:lnTo>
                  <a:lnTo>
                    <a:pt x="f108" y="f109"/>
                  </a:lnTo>
                  <a:lnTo>
                    <a:pt x="f110" y="f111"/>
                  </a:lnTo>
                  <a:lnTo>
                    <a:pt x="f112" y="f113"/>
                  </a:lnTo>
                  <a:lnTo>
                    <a:pt x="f114" y="f115"/>
                  </a:lnTo>
                  <a:lnTo>
                    <a:pt x="f116" y="f117"/>
                  </a:lnTo>
                  <a:lnTo>
                    <a:pt x="f118" y="f119"/>
                  </a:lnTo>
                  <a:lnTo>
                    <a:pt x="f116" y="f120"/>
                  </a:lnTo>
                  <a:lnTo>
                    <a:pt x="f121" y="f122"/>
                  </a:lnTo>
                  <a:lnTo>
                    <a:pt x="f123" y="f124"/>
                  </a:lnTo>
                  <a:lnTo>
                    <a:pt x="f125" y="f126"/>
                  </a:lnTo>
                  <a:lnTo>
                    <a:pt x="f127" y="f128"/>
                  </a:lnTo>
                  <a:lnTo>
                    <a:pt x="f129" y="f130"/>
                  </a:lnTo>
                  <a:lnTo>
                    <a:pt x="f131" y="f132"/>
                  </a:lnTo>
                  <a:lnTo>
                    <a:pt x="f133" y="f134"/>
                  </a:lnTo>
                  <a:lnTo>
                    <a:pt x="f135" y="f136"/>
                  </a:lnTo>
                  <a:lnTo>
                    <a:pt x="f137" y="f138"/>
                  </a:lnTo>
                  <a:lnTo>
                    <a:pt x="f139" y="f140"/>
                  </a:lnTo>
                  <a:lnTo>
                    <a:pt x="f141" y="f142"/>
                  </a:lnTo>
                  <a:lnTo>
                    <a:pt x="f143" y="f144"/>
                  </a:lnTo>
                  <a:lnTo>
                    <a:pt x="f145" y="f146"/>
                  </a:lnTo>
                  <a:lnTo>
                    <a:pt x="f92" y="f147"/>
                  </a:lnTo>
                  <a:lnTo>
                    <a:pt x="f148" y="f149"/>
                  </a:lnTo>
                  <a:lnTo>
                    <a:pt x="f150" y="f151"/>
                  </a:lnTo>
                  <a:lnTo>
                    <a:pt x="f152" y="f153"/>
                  </a:lnTo>
                  <a:lnTo>
                    <a:pt x="f154" y="f125"/>
                  </a:lnTo>
                  <a:lnTo>
                    <a:pt x="f86" y="f155"/>
                  </a:lnTo>
                  <a:lnTo>
                    <a:pt x="f156" y="f157"/>
                  </a:lnTo>
                  <a:lnTo>
                    <a:pt x="f158" y="f103"/>
                  </a:lnTo>
                  <a:lnTo>
                    <a:pt x="f83" y="f159"/>
                  </a:lnTo>
                  <a:lnTo>
                    <a:pt x="f160" y="f161"/>
                  </a:lnTo>
                  <a:lnTo>
                    <a:pt x="f162" y="f163"/>
                  </a:lnTo>
                  <a:lnTo>
                    <a:pt x="f164" y="f165"/>
                  </a:lnTo>
                  <a:lnTo>
                    <a:pt x="f166" y="f167"/>
                  </a:lnTo>
                  <a:lnTo>
                    <a:pt x="f168" y="f169"/>
                  </a:lnTo>
                  <a:lnTo>
                    <a:pt x="f170" y="f171"/>
                  </a:lnTo>
                  <a:lnTo>
                    <a:pt x="f172" y="f173"/>
                  </a:lnTo>
                  <a:lnTo>
                    <a:pt x="f174" y="f175"/>
                  </a:lnTo>
                  <a:lnTo>
                    <a:pt x="f176" y="f177"/>
                  </a:lnTo>
                  <a:lnTo>
                    <a:pt x="f178" y="f177"/>
                  </a:lnTo>
                  <a:lnTo>
                    <a:pt x="f179" y="f175"/>
                  </a:lnTo>
                  <a:lnTo>
                    <a:pt x="f180" y="f181"/>
                  </a:lnTo>
                  <a:lnTo>
                    <a:pt x="f182" y="f183"/>
                  </a:lnTo>
                  <a:lnTo>
                    <a:pt x="f184" y="f185"/>
                  </a:lnTo>
                  <a:lnTo>
                    <a:pt x="f186" y="f187"/>
                  </a:lnTo>
                  <a:lnTo>
                    <a:pt x="f188" y="f189"/>
                  </a:lnTo>
                  <a:lnTo>
                    <a:pt x="f190" y="f191"/>
                  </a:lnTo>
                  <a:lnTo>
                    <a:pt x="f192" y="f101"/>
                  </a:lnTo>
                  <a:lnTo>
                    <a:pt x="f193" y="f194"/>
                  </a:lnTo>
                  <a:lnTo>
                    <a:pt x="f195" y="f196"/>
                  </a:lnTo>
                  <a:lnTo>
                    <a:pt x="f197" y="f198"/>
                  </a:lnTo>
                  <a:lnTo>
                    <a:pt x="f199" y="f200"/>
                  </a:lnTo>
                  <a:lnTo>
                    <a:pt x="f201" y="f202"/>
                  </a:lnTo>
                  <a:lnTo>
                    <a:pt x="f203" y="f155"/>
                  </a:lnTo>
                  <a:lnTo>
                    <a:pt x="f44" y="f204"/>
                  </a:lnTo>
                  <a:lnTo>
                    <a:pt x="f63" y="f153"/>
                  </a:lnTo>
                  <a:lnTo>
                    <a:pt x="f205" y="f206"/>
                  </a:lnTo>
                  <a:lnTo>
                    <a:pt x="f205" y="f207"/>
                  </a:lnTo>
                  <a:lnTo>
                    <a:pt x="f63" y="f208"/>
                  </a:lnTo>
                  <a:lnTo>
                    <a:pt x="f209" y="f210"/>
                  </a:lnTo>
                  <a:lnTo>
                    <a:pt x="f211" y="f212"/>
                  </a:lnTo>
                  <a:lnTo>
                    <a:pt x="f213" y="f214"/>
                  </a:lnTo>
                  <a:lnTo>
                    <a:pt x="f215" y="f147"/>
                  </a:lnTo>
                  <a:lnTo>
                    <a:pt x="f199" y="f216"/>
                  </a:lnTo>
                  <a:lnTo>
                    <a:pt x="f217" y="f218"/>
                  </a:lnTo>
                  <a:lnTo>
                    <a:pt x="f219" y="f220"/>
                  </a:lnTo>
                  <a:lnTo>
                    <a:pt x="f221" y="f222"/>
                  </a:lnTo>
                  <a:lnTo>
                    <a:pt x="f223" y="f224"/>
                  </a:lnTo>
                  <a:lnTo>
                    <a:pt x="f225" y="f226"/>
                  </a:lnTo>
                  <a:lnTo>
                    <a:pt x="f227" y="f228"/>
                  </a:lnTo>
                  <a:lnTo>
                    <a:pt x="f229" y="f230"/>
                  </a:lnTo>
                  <a:lnTo>
                    <a:pt x="f231" y="f232"/>
                  </a:lnTo>
                  <a:lnTo>
                    <a:pt x="f233" y="f234"/>
                  </a:lnTo>
                  <a:lnTo>
                    <a:pt x="f235" y="f236"/>
                  </a:lnTo>
                  <a:lnTo>
                    <a:pt x="f237" y="f238"/>
                  </a:lnTo>
                  <a:lnTo>
                    <a:pt x="f239" y="f240"/>
                  </a:lnTo>
                  <a:lnTo>
                    <a:pt x="f241" y="f242"/>
                  </a:lnTo>
                  <a:lnTo>
                    <a:pt x="f75" y="f243"/>
                  </a:lnTo>
                  <a:lnTo>
                    <a:pt x="f244" y="f245"/>
                  </a:lnTo>
                  <a:lnTo>
                    <a:pt x="f246" y="f247"/>
                  </a:lnTo>
                  <a:lnTo>
                    <a:pt x="f248" y="f249"/>
                  </a:lnTo>
                  <a:lnTo>
                    <a:pt x="f250" y="f251"/>
                  </a:lnTo>
                  <a:lnTo>
                    <a:pt x="f252" y="f253"/>
                  </a:lnTo>
                  <a:lnTo>
                    <a:pt x="f254" y="f255"/>
                  </a:lnTo>
                  <a:lnTo>
                    <a:pt x="f256" y="f257"/>
                  </a:lnTo>
                  <a:lnTo>
                    <a:pt x="f258" y="f259"/>
                  </a:lnTo>
                  <a:lnTo>
                    <a:pt x="f260" y="f261"/>
                  </a:lnTo>
                  <a:lnTo>
                    <a:pt x="f262" y="f261"/>
                  </a:lnTo>
                  <a:lnTo>
                    <a:pt x="f208" y="f263"/>
                  </a:lnTo>
                  <a:lnTo>
                    <a:pt x="f264" y="f265"/>
                  </a:lnTo>
                  <a:lnTo>
                    <a:pt x="f266" y="f267"/>
                  </a:lnTo>
                  <a:lnTo>
                    <a:pt x="f268" y="f269"/>
                  </a:lnTo>
                  <a:lnTo>
                    <a:pt x="f270" y="f271"/>
                  </a:lnTo>
                  <a:lnTo>
                    <a:pt x="f272" y="f273"/>
                  </a:lnTo>
                  <a:lnTo>
                    <a:pt x="f274" y="f275"/>
                  </a:lnTo>
                  <a:lnTo>
                    <a:pt x="f276" y="f277"/>
                  </a:lnTo>
                  <a:lnTo>
                    <a:pt x="f278" y="f279"/>
                  </a:lnTo>
                  <a:lnTo>
                    <a:pt x="f280" y="f281"/>
                  </a:lnTo>
                  <a:lnTo>
                    <a:pt x="f282" y="f283"/>
                  </a:lnTo>
                  <a:lnTo>
                    <a:pt x="f284" y="f285"/>
                  </a:lnTo>
                  <a:lnTo>
                    <a:pt x="f286" y="f287"/>
                  </a:lnTo>
                  <a:lnTo>
                    <a:pt x="f288" y="f289"/>
                  </a:lnTo>
                  <a:lnTo>
                    <a:pt x="f290" y="f291"/>
                  </a:lnTo>
                  <a:lnTo>
                    <a:pt x="f292" y="f293"/>
                  </a:lnTo>
                  <a:lnTo>
                    <a:pt x="f294" y="f295"/>
                  </a:lnTo>
                  <a:lnTo>
                    <a:pt x="f296" y="f297"/>
                  </a:lnTo>
                  <a:lnTo>
                    <a:pt x="f262" y="f298"/>
                  </a:lnTo>
                  <a:lnTo>
                    <a:pt x="f299" y="f300"/>
                  </a:lnTo>
                  <a:lnTo>
                    <a:pt x="f129" y="f301"/>
                  </a:lnTo>
                  <a:lnTo>
                    <a:pt x="f302" y="f303"/>
                  </a:lnTo>
                  <a:lnTo>
                    <a:pt x="f165" y="f304"/>
                  </a:lnTo>
                  <a:lnTo>
                    <a:pt x="f305" y="f306"/>
                  </a:lnTo>
                  <a:lnTo>
                    <a:pt x="f307" y="f308"/>
                  </a:lnTo>
                  <a:lnTo>
                    <a:pt x="f139" y="f309"/>
                  </a:lnTo>
                  <a:lnTo>
                    <a:pt x="f310" y="f311"/>
                  </a:lnTo>
                  <a:lnTo>
                    <a:pt x="f312" y="f313"/>
                  </a:lnTo>
                  <a:lnTo>
                    <a:pt x="f314" y="f315"/>
                  </a:lnTo>
                  <a:lnTo>
                    <a:pt x="f95" y="f316"/>
                  </a:lnTo>
                  <a:lnTo>
                    <a:pt x="f317" y="f318"/>
                  </a:lnTo>
                  <a:lnTo>
                    <a:pt x="f93" y="f319"/>
                  </a:lnTo>
                  <a:lnTo>
                    <a:pt x="f320" y="f321"/>
                  </a:lnTo>
                  <a:lnTo>
                    <a:pt x="f322" y="f323"/>
                  </a:lnTo>
                  <a:lnTo>
                    <a:pt x="f324" y="f325"/>
                  </a:lnTo>
                  <a:lnTo>
                    <a:pt x="f326" y="f327"/>
                  </a:lnTo>
                  <a:lnTo>
                    <a:pt x="f88" y="f328"/>
                  </a:lnTo>
                  <a:lnTo>
                    <a:pt x="f329" y="f327"/>
                  </a:lnTo>
                  <a:lnTo>
                    <a:pt x="f330" y="f327"/>
                  </a:lnTo>
                  <a:lnTo>
                    <a:pt x="f331" y="f325"/>
                  </a:lnTo>
                  <a:lnTo>
                    <a:pt x="f332" y="f333"/>
                  </a:lnTo>
                  <a:lnTo>
                    <a:pt x="f334" y="f323"/>
                  </a:lnTo>
                  <a:lnTo>
                    <a:pt x="f335" y="f267"/>
                  </a:lnTo>
                  <a:lnTo>
                    <a:pt x="f336" y="f337"/>
                  </a:lnTo>
                  <a:lnTo>
                    <a:pt x="f81" y="f321"/>
                  </a:lnTo>
                  <a:lnTo>
                    <a:pt x="f338" y="f339"/>
                  </a:lnTo>
                  <a:lnTo>
                    <a:pt x="f340" y="f341"/>
                  </a:lnTo>
                  <a:lnTo>
                    <a:pt x="f342" y="f343"/>
                  </a:lnTo>
                  <a:lnTo>
                    <a:pt x="f344" y="f345"/>
                  </a:lnTo>
                  <a:lnTo>
                    <a:pt x="f346" y="f347"/>
                  </a:lnTo>
                  <a:lnTo>
                    <a:pt x="f348" y="f316"/>
                  </a:lnTo>
                  <a:lnTo>
                    <a:pt x="f349" y="f350"/>
                  </a:lnTo>
                  <a:lnTo>
                    <a:pt x="f349" y="f351"/>
                  </a:lnTo>
                  <a:lnTo>
                    <a:pt x="f352" y="f353"/>
                  </a:lnTo>
                  <a:lnTo>
                    <a:pt x="f344" y="f354"/>
                  </a:lnTo>
                  <a:lnTo>
                    <a:pt x="f355" y="f356"/>
                  </a:lnTo>
                  <a:lnTo>
                    <a:pt x="f357" y="f358"/>
                  </a:lnTo>
                  <a:lnTo>
                    <a:pt x="f158" y="f359"/>
                  </a:lnTo>
                  <a:lnTo>
                    <a:pt x="f360" y="f361"/>
                  </a:lnTo>
                  <a:lnTo>
                    <a:pt x="f362" y="f363"/>
                  </a:lnTo>
                  <a:lnTo>
                    <a:pt x="f364" y="f365"/>
                  </a:lnTo>
                  <a:lnTo>
                    <a:pt x="f366" y="f367"/>
                  </a:lnTo>
                  <a:lnTo>
                    <a:pt x="f368" y="f369"/>
                  </a:lnTo>
                  <a:lnTo>
                    <a:pt x="f370" y="f371"/>
                  </a:lnTo>
                  <a:lnTo>
                    <a:pt x="f372" y="f373"/>
                  </a:lnTo>
                  <a:lnTo>
                    <a:pt x="f374" y="f375"/>
                  </a:lnTo>
                  <a:lnTo>
                    <a:pt x="f376" y="f377"/>
                  </a:lnTo>
                  <a:lnTo>
                    <a:pt x="f378" y="f379"/>
                  </a:lnTo>
                  <a:lnTo>
                    <a:pt x="f380" y="f381"/>
                  </a:lnTo>
                  <a:lnTo>
                    <a:pt x="f382" y="f383"/>
                  </a:lnTo>
                  <a:lnTo>
                    <a:pt x="f384" y="f385"/>
                  </a:lnTo>
                  <a:lnTo>
                    <a:pt x="f386" y="f387"/>
                  </a:lnTo>
                  <a:lnTo>
                    <a:pt x="f99" y="f388"/>
                  </a:lnTo>
                  <a:lnTo>
                    <a:pt x="f183" y="f389"/>
                  </a:lnTo>
                  <a:lnTo>
                    <a:pt x="f198" y="f390"/>
                  </a:lnTo>
                  <a:lnTo>
                    <a:pt x="f123" y="f391"/>
                  </a:lnTo>
                  <a:lnTo>
                    <a:pt x="f392" y="f393"/>
                  </a:lnTo>
                  <a:lnTo>
                    <a:pt x="f394" y="f395"/>
                  </a:lnTo>
                  <a:lnTo>
                    <a:pt x="f396" y="f397"/>
                  </a:lnTo>
                  <a:lnTo>
                    <a:pt x="f398" y="f399"/>
                  </a:lnTo>
                  <a:lnTo>
                    <a:pt x="f400" y="f401"/>
                  </a:lnTo>
                  <a:lnTo>
                    <a:pt x="f402" y="f403"/>
                  </a:lnTo>
                  <a:lnTo>
                    <a:pt x="f404" y="f405"/>
                  </a:lnTo>
                  <a:lnTo>
                    <a:pt x="f406" y="f407"/>
                  </a:lnTo>
                  <a:lnTo>
                    <a:pt x="f408" y="f409"/>
                  </a:lnTo>
                  <a:lnTo>
                    <a:pt x="f410" y="f411"/>
                  </a:lnTo>
                  <a:lnTo>
                    <a:pt x="f412" y="f413"/>
                  </a:lnTo>
                  <a:lnTo>
                    <a:pt x="f414" y="f415"/>
                  </a:lnTo>
                  <a:lnTo>
                    <a:pt x="f416" y="f417"/>
                  </a:lnTo>
                  <a:lnTo>
                    <a:pt x="f418" y="f419"/>
                  </a:lnTo>
                  <a:lnTo>
                    <a:pt x="f420" y="f421"/>
                  </a:lnTo>
                  <a:lnTo>
                    <a:pt x="f422" y="f423"/>
                  </a:lnTo>
                  <a:lnTo>
                    <a:pt x="f276" y="f424"/>
                  </a:lnTo>
                  <a:lnTo>
                    <a:pt x="f425" y="f426"/>
                  </a:lnTo>
                  <a:lnTo>
                    <a:pt x="f427" y="f428"/>
                  </a:lnTo>
                  <a:lnTo>
                    <a:pt x="f429" y="f430"/>
                  </a:lnTo>
                  <a:lnTo>
                    <a:pt x="f155" y="f431"/>
                  </a:lnTo>
                  <a:lnTo>
                    <a:pt x="f432" y="f433"/>
                  </a:lnTo>
                  <a:lnTo>
                    <a:pt x="f101" y="f434"/>
                  </a:lnTo>
                  <a:lnTo>
                    <a:pt x="f307" y="f435"/>
                  </a:lnTo>
                  <a:lnTo>
                    <a:pt x="f436" y="f437"/>
                  </a:lnTo>
                  <a:lnTo>
                    <a:pt x="f438" y="f439"/>
                  </a:lnTo>
                  <a:lnTo>
                    <a:pt x="f98" y="f440"/>
                  </a:lnTo>
                  <a:lnTo>
                    <a:pt x="f441" y="f442"/>
                  </a:lnTo>
                  <a:lnTo>
                    <a:pt x="f95" y="f443"/>
                  </a:lnTo>
                  <a:lnTo>
                    <a:pt x="f444" y="f445"/>
                  </a:lnTo>
                  <a:lnTo>
                    <a:pt x="f446" y="f447"/>
                  </a:lnTo>
                  <a:lnTo>
                    <a:pt x="f448" y="f449"/>
                  </a:lnTo>
                  <a:lnTo>
                    <a:pt x="f450" y="f451"/>
                  </a:lnTo>
                  <a:lnTo>
                    <a:pt x="f452" y="f453"/>
                  </a:lnTo>
                  <a:lnTo>
                    <a:pt x="f454" y="f455"/>
                  </a:lnTo>
                  <a:lnTo>
                    <a:pt x="f456" y="f457"/>
                  </a:lnTo>
                  <a:lnTo>
                    <a:pt x="f458" y="f459"/>
                  </a:lnTo>
                  <a:lnTo>
                    <a:pt x="f460" y="f459"/>
                  </a:lnTo>
                  <a:lnTo>
                    <a:pt x="f461" y="f455"/>
                  </a:lnTo>
                  <a:lnTo>
                    <a:pt x="f462" y="f463"/>
                  </a:lnTo>
                  <a:lnTo>
                    <a:pt x="f368" y="f464"/>
                  </a:lnTo>
                  <a:lnTo>
                    <a:pt x="f152" y="f465"/>
                  </a:lnTo>
                  <a:lnTo>
                    <a:pt x="f466" y="f467"/>
                  </a:lnTo>
                  <a:lnTo>
                    <a:pt x="f468" y="f391"/>
                  </a:lnTo>
                  <a:lnTo>
                    <a:pt x="f469" y="f470"/>
                  </a:lnTo>
                  <a:lnTo>
                    <a:pt x="f471" y="f472"/>
                  </a:lnTo>
                  <a:lnTo>
                    <a:pt x="f332" y="f443"/>
                  </a:lnTo>
                  <a:lnTo>
                    <a:pt x="f156" y="f473"/>
                  </a:lnTo>
                  <a:lnTo>
                    <a:pt x="f474" y="f475"/>
                  </a:lnTo>
                  <a:lnTo>
                    <a:pt x="f335" y="f476"/>
                  </a:lnTo>
                  <a:lnTo>
                    <a:pt x="f158" y="f477"/>
                  </a:lnTo>
                  <a:lnTo>
                    <a:pt x="f85" y="f478"/>
                  </a:lnTo>
                  <a:lnTo>
                    <a:pt x="f479" y="f480"/>
                  </a:lnTo>
                  <a:lnTo>
                    <a:pt x="f81" y="f481"/>
                  </a:lnTo>
                  <a:lnTo>
                    <a:pt x="f479" y="f482"/>
                  </a:lnTo>
                  <a:lnTo>
                    <a:pt x="f483" y="f484"/>
                  </a:lnTo>
                  <a:lnTo>
                    <a:pt x="f485" y="f486"/>
                  </a:lnTo>
                  <a:lnTo>
                    <a:pt x="f487" y="f488"/>
                  </a:lnTo>
                  <a:lnTo>
                    <a:pt x="f489" y="f490"/>
                  </a:lnTo>
                  <a:lnTo>
                    <a:pt x="f334" y="f491"/>
                  </a:lnTo>
                  <a:lnTo>
                    <a:pt x="f492" y="f493"/>
                  </a:lnTo>
                  <a:lnTo>
                    <a:pt x="f332" y="f494"/>
                  </a:lnTo>
                  <a:lnTo>
                    <a:pt x="f364" y="f495"/>
                  </a:lnTo>
                  <a:lnTo>
                    <a:pt x="f154" y="f496"/>
                  </a:lnTo>
                  <a:lnTo>
                    <a:pt x="f497" y="f498"/>
                  </a:lnTo>
                  <a:lnTo>
                    <a:pt x="f499" y="f500"/>
                  </a:lnTo>
                  <a:lnTo>
                    <a:pt x="f501" y="f502"/>
                  </a:lnTo>
                  <a:lnTo>
                    <a:pt x="f503" y="f504"/>
                  </a:lnTo>
                  <a:lnTo>
                    <a:pt x="f505" y="f506"/>
                  </a:lnTo>
                  <a:lnTo>
                    <a:pt x="f507" y="f508"/>
                  </a:lnTo>
                  <a:lnTo>
                    <a:pt x="f509" y="f510"/>
                  </a:lnTo>
                  <a:lnTo>
                    <a:pt x="f441" y="f511"/>
                  </a:lnTo>
                  <a:lnTo>
                    <a:pt x="f512" y="f513"/>
                  </a:lnTo>
                  <a:lnTo>
                    <a:pt x="f514" y="f515"/>
                  </a:lnTo>
                  <a:lnTo>
                    <a:pt x="f189" y="f516"/>
                  </a:lnTo>
                  <a:lnTo>
                    <a:pt x="f517" y="f518"/>
                  </a:lnTo>
                  <a:lnTo>
                    <a:pt x="f519" y="f520"/>
                  </a:lnTo>
                  <a:lnTo>
                    <a:pt x="f521" y="f522"/>
                  </a:lnTo>
                  <a:lnTo>
                    <a:pt x="f429" y="f523"/>
                  </a:lnTo>
                  <a:lnTo>
                    <a:pt x="f524" y="f525"/>
                  </a:lnTo>
                  <a:lnTo>
                    <a:pt x="f526" y="f527"/>
                  </a:lnTo>
                  <a:lnTo>
                    <a:pt x="f528" y="f529"/>
                  </a:lnTo>
                  <a:lnTo>
                    <a:pt x="f396" y="f530"/>
                  </a:lnTo>
                  <a:lnTo>
                    <a:pt x="f531" y="f532"/>
                  </a:lnTo>
                  <a:lnTo>
                    <a:pt x="f533" y="f534"/>
                  </a:lnTo>
                  <a:lnTo>
                    <a:pt x="f410" y="f535"/>
                  </a:lnTo>
                  <a:lnTo>
                    <a:pt x="f536" y="f537"/>
                  </a:lnTo>
                  <a:lnTo>
                    <a:pt x="f538" y="f539"/>
                  </a:lnTo>
                  <a:lnTo>
                    <a:pt x="f540" y="f541"/>
                  </a:lnTo>
                  <a:lnTo>
                    <a:pt x="f542" y="f543"/>
                  </a:lnTo>
                  <a:lnTo>
                    <a:pt x="f544" y="f545"/>
                  </a:lnTo>
                  <a:lnTo>
                    <a:pt x="f546" y="f547"/>
                  </a:lnTo>
                  <a:lnTo>
                    <a:pt x="f548" y="f549"/>
                  </a:lnTo>
                  <a:lnTo>
                    <a:pt x="f550" y="f551"/>
                  </a:lnTo>
                  <a:lnTo>
                    <a:pt x="f315" y="f552"/>
                  </a:lnTo>
                  <a:lnTo>
                    <a:pt x="f553" y="f554"/>
                  </a:lnTo>
                  <a:lnTo>
                    <a:pt x="f555" y="f556"/>
                  </a:lnTo>
                  <a:lnTo>
                    <a:pt x="f557" y="f558"/>
                  </a:lnTo>
                  <a:lnTo>
                    <a:pt x="f559" y="f560"/>
                  </a:lnTo>
                  <a:lnTo>
                    <a:pt x="f561" y="f562"/>
                  </a:lnTo>
                  <a:lnTo>
                    <a:pt x="f563" y="f564"/>
                  </a:lnTo>
                  <a:lnTo>
                    <a:pt x="f565" y="f566"/>
                  </a:lnTo>
                  <a:lnTo>
                    <a:pt x="f304" y="f567"/>
                  </a:lnTo>
                  <a:lnTo>
                    <a:pt x="f568" y="f6"/>
                  </a:lnTo>
                  <a:lnTo>
                    <a:pt x="f569" y="f6"/>
                  </a:lnTo>
                  <a:lnTo>
                    <a:pt x="f570" y="f567"/>
                  </a:lnTo>
                  <a:lnTo>
                    <a:pt x="f571" y="f566"/>
                  </a:lnTo>
                  <a:lnTo>
                    <a:pt x="f572" y="f573"/>
                  </a:lnTo>
                  <a:lnTo>
                    <a:pt x="f574" y="f575"/>
                  </a:lnTo>
                  <a:lnTo>
                    <a:pt x="f576" y="f577"/>
                  </a:lnTo>
                  <a:lnTo>
                    <a:pt x="f578" y="f579"/>
                  </a:lnTo>
                  <a:lnTo>
                    <a:pt x="f580" y="f581"/>
                  </a:lnTo>
                  <a:lnTo>
                    <a:pt x="f363" y="f582"/>
                  </a:lnTo>
                  <a:lnTo>
                    <a:pt x="f363" y="f583"/>
                  </a:lnTo>
                  <a:lnTo>
                    <a:pt x="f584" y="f585"/>
                  </a:lnTo>
                  <a:lnTo>
                    <a:pt x="f586" y="f560"/>
                  </a:lnTo>
                  <a:lnTo>
                    <a:pt x="f587" y="f588"/>
                  </a:lnTo>
                  <a:lnTo>
                    <a:pt x="f565" y="f589"/>
                  </a:lnTo>
                  <a:lnTo>
                    <a:pt x="f590" y="f591"/>
                  </a:lnTo>
                  <a:lnTo>
                    <a:pt x="f592" y="f593"/>
                  </a:lnTo>
                  <a:lnTo>
                    <a:pt x="f594" y="f595"/>
                  </a:lnTo>
                  <a:lnTo>
                    <a:pt x="f311" y="f596"/>
                  </a:lnTo>
                  <a:lnTo>
                    <a:pt x="f553" y="f597"/>
                  </a:lnTo>
                  <a:lnTo>
                    <a:pt x="f598" y="f599"/>
                  </a:lnTo>
                  <a:lnTo>
                    <a:pt x="f600" y="f601"/>
                  </a:lnTo>
                  <a:lnTo>
                    <a:pt x="f602" y="f603"/>
                  </a:lnTo>
                  <a:lnTo>
                    <a:pt x="f604" y="f605"/>
                  </a:lnTo>
                  <a:lnTo>
                    <a:pt x="f606" y="f607"/>
                  </a:lnTo>
                  <a:lnTo>
                    <a:pt x="f608" y="f609"/>
                  </a:lnTo>
                  <a:lnTo>
                    <a:pt x="f610" y="f611"/>
                  </a:lnTo>
                  <a:lnTo>
                    <a:pt x="f612" y="f613"/>
                  </a:lnTo>
                  <a:lnTo>
                    <a:pt x="f614" y="f615"/>
                  </a:lnTo>
                  <a:lnTo>
                    <a:pt x="f616" y="f411"/>
                  </a:lnTo>
                  <a:lnTo>
                    <a:pt x="f361" y="f617"/>
                  </a:lnTo>
                  <a:lnTo>
                    <a:pt x="f618" y="f619"/>
                  </a:lnTo>
                  <a:lnTo>
                    <a:pt x="f620" y="f407"/>
                  </a:lnTo>
                  <a:lnTo>
                    <a:pt x="f621" y="f622"/>
                  </a:lnTo>
                  <a:lnTo>
                    <a:pt x="f623" y="f624"/>
                  </a:lnTo>
                  <a:lnTo>
                    <a:pt x="f625" y="f626"/>
                  </a:lnTo>
                  <a:lnTo>
                    <a:pt x="f627" y="f628"/>
                  </a:lnTo>
                  <a:lnTo>
                    <a:pt x="f629" y="f630"/>
                  </a:lnTo>
                  <a:lnTo>
                    <a:pt x="f631" y="f632"/>
                  </a:lnTo>
                  <a:lnTo>
                    <a:pt x="f633" y="f634"/>
                  </a:lnTo>
                  <a:lnTo>
                    <a:pt x="f635" y="f636"/>
                  </a:lnTo>
                  <a:lnTo>
                    <a:pt x="f637" y="f638"/>
                  </a:lnTo>
                  <a:lnTo>
                    <a:pt x="f639" y="f640"/>
                  </a:lnTo>
                  <a:lnTo>
                    <a:pt x="f641" y="f642"/>
                  </a:lnTo>
                  <a:lnTo>
                    <a:pt x="f291" y="f643"/>
                  </a:lnTo>
                  <a:lnTo>
                    <a:pt x="f644" y="f645"/>
                  </a:lnTo>
                  <a:lnTo>
                    <a:pt x="f646" y="f647"/>
                  </a:lnTo>
                  <a:lnTo>
                    <a:pt x="f5" y="f648"/>
                  </a:lnTo>
                  <a:lnTo>
                    <a:pt x="f5" y="f649"/>
                  </a:lnTo>
                  <a:lnTo>
                    <a:pt x="f646" y="f389"/>
                  </a:lnTo>
                  <a:lnTo>
                    <a:pt x="f650" y="f388"/>
                  </a:lnTo>
                  <a:lnTo>
                    <a:pt x="f651" y="f652"/>
                  </a:lnTo>
                  <a:lnTo>
                    <a:pt x="f653" y="f654"/>
                  </a:lnTo>
                  <a:lnTo>
                    <a:pt x="f655" y="f656"/>
                  </a:lnTo>
                  <a:lnTo>
                    <a:pt x="f657" y="f658"/>
                  </a:lnTo>
                  <a:lnTo>
                    <a:pt x="f659" y="f660"/>
                  </a:lnTo>
                  <a:lnTo>
                    <a:pt x="f635" y="f661"/>
                  </a:lnTo>
                  <a:lnTo>
                    <a:pt x="f662" y="f663"/>
                  </a:lnTo>
                  <a:lnTo>
                    <a:pt x="f664" y="f665"/>
                  </a:lnTo>
                  <a:lnTo>
                    <a:pt x="f631" y="f666"/>
                  </a:lnTo>
                  <a:lnTo>
                    <a:pt x="f667" y="f668"/>
                  </a:lnTo>
                  <a:lnTo>
                    <a:pt x="f669" y="f670"/>
                  </a:lnTo>
                  <a:lnTo>
                    <a:pt x="f671" y="f646"/>
                  </a:lnTo>
                  <a:lnTo>
                    <a:pt x="f275" y="f650"/>
                  </a:lnTo>
                  <a:lnTo>
                    <a:pt x="f672" y="f673"/>
                  </a:lnTo>
                  <a:lnTo>
                    <a:pt x="f674" y="f673"/>
                  </a:lnTo>
                  <a:lnTo>
                    <a:pt x="f675" y="f650"/>
                  </a:lnTo>
                  <a:lnTo>
                    <a:pt x="f676" y="f646"/>
                  </a:lnTo>
                  <a:lnTo>
                    <a:pt x="f677" y="f678"/>
                  </a:lnTo>
                  <a:lnTo>
                    <a:pt x="f679" y="f680"/>
                  </a:lnTo>
                  <a:lnTo>
                    <a:pt x="f681" y="f682"/>
                  </a:lnTo>
                  <a:lnTo>
                    <a:pt x="f683" y="f684"/>
                  </a:lnTo>
                  <a:lnTo>
                    <a:pt x="f685" y="f686"/>
                  </a:lnTo>
                  <a:lnTo>
                    <a:pt x="f687" y="f688"/>
                  </a:lnTo>
                  <a:lnTo>
                    <a:pt x="f689" y="f379"/>
                  </a:lnTo>
                  <a:lnTo>
                    <a:pt x="f690" y="f691"/>
                  </a:lnTo>
                  <a:lnTo>
                    <a:pt x="f568" y="f692"/>
                  </a:lnTo>
                  <a:lnTo>
                    <a:pt x="f693" y="f694"/>
                  </a:lnTo>
                  <a:lnTo>
                    <a:pt x="f695" y="f696"/>
                  </a:lnTo>
                  <a:lnTo>
                    <a:pt x="f308" y="f697"/>
                  </a:lnTo>
                  <a:lnTo>
                    <a:pt x="f698" y="f453"/>
                  </a:lnTo>
                  <a:lnTo>
                    <a:pt x="f699" y="f700"/>
                  </a:lnTo>
                  <a:lnTo>
                    <a:pt x="f701" y="f702"/>
                  </a:lnTo>
                  <a:lnTo>
                    <a:pt x="f313" y="f703"/>
                  </a:lnTo>
                  <a:lnTo>
                    <a:pt x="f704" y="f481"/>
                  </a:lnTo>
                  <a:lnTo>
                    <a:pt x="f347" y="f705"/>
                  </a:lnTo>
                  <a:lnTo>
                    <a:pt x="f706" y="f707"/>
                  </a:lnTo>
                  <a:lnTo>
                    <a:pt x="f708" y="f709"/>
                  </a:lnTo>
                  <a:lnTo>
                    <a:pt x="f710" y="f711"/>
                  </a:lnTo>
                  <a:lnTo>
                    <a:pt x="f610" y="f712"/>
                  </a:lnTo>
                  <a:lnTo>
                    <a:pt x="f713" y="f714"/>
                  </a:lnTo>
                  <a:lnTo>
                    <a:pt x="f715" y="f716"/>
                  </a:lnTo>
                  <a:lnTo>
                    <a:pt x="f717" y="f718"/>
                  </a:lnTo>
                  <a:lnTo>
                    <a:pt x="f608" y="f719"/>
                  </a:lnTo>
                  <a:lnTo>
                    <a:pt x="f720" y="f516"/>
                  </a:lnTo>
                  <a:lnTo>
                    <a:pt x="f721" y="f722"/>
                  </a:lnTo>
                  <a:lnTo>
                    <a:pt x="f261" y="f723"/>
                  </a:lnTo>
                  <a:lnTo>
                    <a:pt x="f724" y="f725"/>
                  </a:lnTo>
                  <a:lnTo>
                    <a:pt x="f726" y="f727"/>
                  </a:lnTo>
                  <a:lnTo>
                    <a:pt x="f728" y="f729"/>
                  </a:lnTo>
                  <a:lnTo>
                    <a:pt x="f730" y="f731"/>
                  </a:lnTo>
                  <a:lnTo>
                    <a:pt x="f732" y="f733"/>
                  </a:lnTo>
                  <a:lnTo>
                    <a:pt x="f734" y="f735"/>
                  </a:lnTo>
                  <a:lnTo>
                    <a:pt x="f736" y="f477"/>
                  </a:lnTo>
                  <a:lnTo>
                    <a:pt x="f737" y="f703"/>
                  </a:lnTo>
                  <a:lnTo>
                    <a:pt x="f738" y="f739"/>
                  </a:lnTo>
                  <a:lnTo>
                    <a:pt x="f726" y="f740"/>
                  </a:lnTo>
                  <a:lnTo>
                    <a:pt x="f741" y="f742"/>
                  </a:lnTo>
                  <a:lnTo>
                    <a:pt x="f743" y="f744"/>
                  </a:lnTo>
                  <a:lnTo>
                    <a:pt x="f745" y="f447"/>
                  </a:lnTo>
                  <a:lnTo>
                    <a:pt x="f746" y="f747"/>
                  </a:lnTo>
                  <a:lnTo>
                    <a:pt x="f713" y="f748"/>
                  </a:lnTo>
                  <a:lnTo>
                    <a:pt x="f749" y="f750"/>
                  </a:lnTo>
                  <a:lnTo>
                    <a:pt x="f751" y="f752"/>
                  </a:lnTo>
                  <a:lnTo>
                    <a:pt x="f753" y="f754"/>
                  </a:lnTo>
                  <a:lnTo>
                    <a:pt x="f755" y="f756"/>
                  </a:lnTo>
                  <a:lnTo>
                    <a:pt x="f757" y="f758"/>
                  </a:lnTo>
                  <a:lnTo>
                    <a:pt x="f759" y="f760"/>
                  </a:lnTo>
                  <a:lnTo>
                    <a:pt x="f761" y="f762"/>
                  </a:lnTo>
                  <a:lnTo>
                    <a:pt x="f763" y="f764"/>
                  </a:lnTo>
                  <a:lnTo>
                    <a:pt x="f765" y="f766"/>
                  </a:lnTo>
                  <a:lnTo>
                    <a:pt x="f767" y="f768"/>
                  </a:lnTo>
                  <a:lnTo>
                    <a:pt x="f769" y="f770"/>
                  </a:lnTo>
                  <a:lnTo>
                    <a:pt x="f771" y="f590"/>
                  </a:lnTo>
                  <a:lnTo>
                    <a:pt x="f772" y="f773"/>
                  </a:lnTo>
                  <a:lnTo>
                    <a:pt x="f774" y="f351"/>
                  </a:lnTo>
                  <a:lnTo>
                    <a:pt x="f775" y="f347"/>
                  </a:lnTo>
                  <a:lnTo>
                    <a:pt x="f776" y="f710"/>
                  </a:lnTo>
                  <a:lnTo>
                    <a:pt x="f777" y="f778"/>
                  </a:lnTo>
                  <a:lnTo>
                    <a:pt x="f779" y="f780"/>
                  </a:lnTo>
                  <a:lnTo>
                    <a:pt x="f669" y="f781"/>
                  </a:lnTo>
                  <a:lnTo>
                    <a:pt x="f782" y="f783"/>
                  </a:lnTo>
                  <a:lnTo>
                    <a:pt x="f784" y="f249"/>
                  </a:lnTo>
                  <a:lnTo>
                    <a:pt x="f782" y="f730"/>
                  </a:lnTo>
                  <a:lnTo>
                    <a:pt x="f785" y="f786"/>
                  </a:lnTo>
                  <a:lnTo>
                    <a:pt x="f787" y="f788"/>
                  </a:lnTo>
                  <a:lnTo>
                    <a:pt x="f789" y="f130"/>
                  </a:lnTo>
                  <a:lnTo>
                    <a:pt x="f790" y="f404"/>
                  </a:lnTo>
                  <a:lnTo>
                    <a:pt x="f791" y="f136"/>
                  </a:lnTo>
                  <a:lnTo>
                    <a:pt x="f792" y="f400"/>
                  </a:lnTo>
                  <a:lnTo>
                    <a:pt x="f793" y="f794"/>
                  </a:lnTo>
                  <a:lnTo>
                    <a:pt x="f672" y="f795"/>
                  </a:lnTo>
                  <a:lnTo>
                    <a:pt x="f674" y="f278"/>
                  </a:lnTo>
                  <a:lnTo>
                    <a:pt x="f796" y="f797"/>
                  </a:lnTo>
                  <a:lnTo>
                    <a:pt x="f798" y="f799"/>
                  </a:lnTo>
                  <a:lnTo>
                    <a:pt x="f800" y="f801"/>
                  </a:lnTo>
                  <a:lnTo>
                    <a:pt x="f766" y="f144"/>
                  </a:lnTo>
                  <a:lnTo>
                    <a:pt x="f687" y="f802"/>
                  </a:lnTo>
                  <a:lnTo>
                    <a:pt x="f584" y="f803"/>
                  </a:lnTo>
                  <a:lnTo>
                    <a:pt x="f690" y="f272"/>
                  </a:lnTo>
                  <a:lnTo>
                    <a:pt x="f804" y="f272"/>
                  </a:lnTo>
                  <a:lnTo>
                    <a:pt x="f805" y="f425"/>
                  </a:lnTo>
                  <a:lnTo>
                    <a:pt x="f806" y="f226"/>
                  </a:lnTo>
                  <a:lnTo>
                    <a:pt x="f807" y="f808"/>
                  </a:lnTo>
                  <a:lnTo>
                    <a:pt x="f592" y="f809"/>
                  </a:lnTo>
                  <a:lnTo>
                    <a:pt x="f810" y="f811"/>
                  </a:lnTo>
                  <a:lnTo>
                    <a:pt x="f699" y="f812"/>
                  </a:lnTo>
                  <a:lnTo>
                    <a:pt x="f701" y="f813"/>
                  </a:lnTo>
                  <a:lnTo>
                    <a:pt x="f814" y="f815"/>
                  </a:lnTo>
                  <a:lnTo>
                    <a:pt x="f816" y="f817"/>
                  </a:lnTo>
                  <a:lnTo>
                    <a:pt x="f818" y="f422"/>
                  </a:lnTo>
                  <a:lnTo>
                    <a:pt x="f704" y="f398"/>
                  </a:lnTo>
                  <a:lnTo>
                    <a:pt x="f819" y="f820"/>
                  </a:lnTo>
                  <a:lnTo>
                    <a:pt x="f821" y="f822"/>
                  </a:lnTo>
                  <a:lnTo>
                    <a:pt x="f823" y="f824"/>
                  </a:lnTo>
                  <a:lnTo>
                    <a:pt x="f610" y="f119"/>
                  </a:lnTo>
                  <a:lnTo>
                    <a:pt x="f825" y="f826"/>
                  </a:lnTo>
                  <a:lnTo>
                    <a:pt x="f746" y="f827"/>
                  </a:lnTo>
                  <a:lnTo>
                    <a:pt x="f780" y="f828"/>
                  </a:lnTo>
                  <a:lnTo>
                    <a:pt x="f829" y="f830"/>
                  </a:lnTo>
                  <a:lnTo>
                    <a:pt x="f831" y="f316"/>
                  </a:lnTo>
                  <a:lnTo>
                    <a:pt x="f832" y="f313"/>
                  </a:lnTo>
                  <a:lnTo>
                    <a:pt x="f833" y="f834"/>
                  </a:lnTo>
                  <a:lnTo>
                    <a:pt x="f835" y="f836"/>
                  </a:lnTo>
                  <a:lnTo>
                    <a:pt x="f837" y="f359"/>
                  </a:lnTo>
                  <a:lnTo>
                    <a:pt x="f730" y="f838"/>
                  </a:lnTo>
                  <a:lnTo>
                    <a:pt x="f412" y="f839"/>
                  </a:lnTo>
                  <a:lnTo>
                    <a:pt x="f840" y="f841"/>
                  </a:lnTo>
                  <a:lnTo>
                    <a:pt x="f842" y="f843"/>
                  </a:lnTo>
                  <a:lnTo>
                    <a:pt x="f736" y="f844"/>
                  </a:lnTo>
                  <a:lnTo>
                    <a:pt x="f845" y="f846"/>
                  </a:lnTo>
                  <a:lnTo>
                    <a:pt x="f126" y="f847"/>
                  </a:lnTo>
                  <a:lnTo>
                    <a:pt x="f242" y="f848"/>
                  </a:lnTo>
                  <a:lnTo>
                    <a:pt x="f128" y="f849"/>
                  </a:lnTo>
                  <a:lnTo>
                    <a:pt x="f850" y="f851"/>
                  </a:lnTo>
                  <a:lnTo>
                    <a:pt x="f852" y="f853"/>
                  </a:lnTo>
                  <a:lnTo>
                    <a:pt x="f854" y="f748"/>
                  </a:lnTo>
                  <a:lnTo>
                    <a:pt x="f855" y="f856"/>
                  </a:lnTo>
                  <a:lnTo>
                    <a:pt x="f857" y="f784"/>
                  </a:lnTo>
                  <a:lnTo>
                    <a:pt x="f858" y="f859"/>
                  </a:lnTo>
                  <a:lnTo>
                    <a:pt x="f860" y="f861"/>
                  </a:lnTo>
                  <a:lnTo>
                    <a:pt x="f815" y="f862"/>
                  </a:lnTo>
                  <a:lnTo>
                    <a:pt x="f863" y="f309"/>
                  </a:lnTo>
                  <a:lnTo>
                    <a:pt x="f284" y="f864"/>
                  </a:lnTo>
                  <a:lnTo>
                    <a:pt x="f865" y="f319"/>
                  </a:lnTo>
                  <a:lnTo>
                    <a:pt x="f866" y="f825"/>
                  </a:lnTo>
                  <a:lnTo>
                    <a:pt x="f867" y="f261"/>
                  </a:lnTo>
                  <a:lnTo>
                    <a:pt x="f224" y="f868"/>
                  </a:lnTo>
                  <a:lnTo>
                    <a:pt x="f869" y="f870"/>
                  </a:lnTo>
                  <a:lnTo>
                    <a:pt x="f871" y="f872"/>
                  </a:lnTo>
                  <a:lnTo>
                    <a:pt x="f142" y="f850"/>
                  </a:lnTo>
                  <a:lnTo>
                    <a:pt x="f232" y="f820"/>
                  </a:lnTo>
                  <a:lnTo>
                    <a:pt x="f873" y="f874"/>
                  </a:lnTo>
                  <a:lnTo>
                    <a:pt x="f875" y="f876"/>
                  </a:lnTo>
                  <a:lnTo>
                    <a:pt x="f877" y="f878"/>
                  </a:lnTo>
                  <a:lnTo>
                    <a:pt x="f850" y="f294"/>
                  </a:lnTo>
                  <a:lnTo>
                    <a:pt x="f879" y="f880"/>
                  </a:lnTo>
                  <a:lnTo>
                    <a:pt x="f881" y="f882"/>
                  </a:lnTo>
                  <a:lnTo>
                    <a:pt x="f883" y="f161"/>
                  </a:lnTo>
                  <a:lnTo>
                    <a:pt x="f730" y="f884"/>
                  </a:lnTo>
                  <a:lnTo>
                    <a:pt x="f885" y="f175"/>
                  </a:lnTo>
                  <a:lnTo>
                    <a:pt x="f886" y="f887"/>
                  </a:lnTo>
                  <a:lnTo>
                    <a:pt x="f835" y="f888"/>
                  </a:lnTo>
                  <a:lnTo>
                    <a:pt x="f889" y="f890"/>
                  </a:lnTo>
                  <a:lnTo>
                    <a:pt x="f891" y="f892"/>
                  </a:lnTo>
                  <a:lnTo>
                    <a:pt x="f891" y="f893"/>
                  </a:lnTo>
                  <a:lnTo>
                    <a:pt x="f894" y="f145"/>
                  </a:lnTo>
                  <a:lnTo>
                    <a:pt x="f826" y="f895"/>
                  </a:lnTo>
                  <a:lnTo>
                    <a:pt x="f414" y="f896"/>
                  </a:lnTo>
                  <a:lnTo>
                    <a:pt x="f885" y="f499"/>
                  </a:lnTo>
                  <a:lnTo>
                    <a:pt x="f897" y="f154"/>
                  </a:lnTo>
                  <a:lnTo>
                    <a:pt x="f898" y="f474"/>
                  </a:lnTo>
                  <a:lnTo>
                    <a:pt x="f243" y="f349"/>
                  </a:lnTo>
                  <a:lnTo>
                    <a:pt x="f899" y="f900"/>
                  </a:lnTo>
                  <a:lnTo>
                    <a:pt x="f901" y="f902"/>
                  </a:lnTo>
                  <a:lnTo>
                    <a:pt x="f903" y="f904"/>
                  </a:lnTo>
                  <a:lnTo>
                    <a:pt x="f852" y="f905"/>
                  </a:lnTo>
                  <a:lnTo>
                    <a:pt x="f906" y="f907"/>
                  </a:lnTo>
                  <a:lnTo>
                    <a:pt x="f134" y="f908"/>
                  </a:lnTo>
                  <a:lnTo>
                    <a:pt x="f909" y="f910"/>
                  </a:lnTo>
                  <a:lnTo>
                    <a:pt x="f911" y="f912"/>
                  </a:lnTo>
                  <a:lnTo>
                    <a:pt x="f913" y="f914"/>
                  </a:lnTo>
                  <a:lnTo>
                    <a:pt x="f794" y="f915"/>
                  </a:lnTo>
                  <a:lnTo>
                    <a:pt x="f916" y="f917"/>
                  </a:lnTo>
                  <a:lnTo>
                    <a:pt x="f918" y="f919"/>
                  </a:lnTo>
                  <a:lnTo>
                    <a:pt x="f920" y="f921"/>
                  </a:lnTo>
                  <a:lnTo>
                    <a:pt x="f228" y="f922"/>
                  </a:lnTo>
                  <a:lnTo>
                    <a:pt x="f808" y="f923"/>
                  </a:lnTo>
                  <a:lnTo>
                    <a:pt x="f869" y="f924"/>
                  </a:lnTo>
                  <a:lnTo>
                    <a:pt x="f925" y="f926"/>
                  </a:lnTo>
                  <a:lnTo>
                    <a:pt x="f927" y="f928"/>
                  </a:lnTo>
                  <a:lnTo>
                    <a:pt x="f929" y="f928"/>
                  </a:lnTo>
                  <a:lnTo>
                    <a:pt x="f930" y="f926"/>
                  </a:lnTo>
                  <a:lnTo>
                    <a:pt x="f109" y="f931"/>
                  </a:lnTo>
                  <a:lnTo>
                    <a:pt x="f932" y="f933"/>
                  </a:lnTo>
                  <a:lnTo>
                    <a:pt x="f934" y="f935"/>
                  </a:lnTo>
                  <a:lnTo>
                    <a:pt x="f392" y="f179"/>
                  </a:lnTo>
                  <a:lnTo>
                    <a:pt x="f936" y="f937"/>
                  </a:lnTo>
                  <a:lnTo>
                    <a:pt x="f938" y="f939"/>
                  </a:lnTo>
                  <a:lnTo>
                    <a:pt x="f940" y="f941"/>
                  </a:lnTo>
                  <a:lnTo>
                    <a:pt x="f942" y="f917"/>
                  </a:lnTo>
                  <a:lnTo>
                    <a:pt x="f943" y="f944"/>
                  </a:lnTo>
                  <a:lnTo>
                    <a:pt x="f945" y="f946"/>
                  </a:lnTo>
                  <a:lnTo>
                    <a:pt x="f947" y="f170"/>
                  </a:lnTo>
                  <a:lnTo>
                    <a:pt x="f114" y="f948"/>
                  </a:lnTo>
                  <a:lnTo>
                    <a:pt x="f949" y="f950"/>
                  </a:lnTo>
                  <a:lnTo>
                    <a:pt x="f951" y="f952"/>
                  </a:lnTo>
                  <a:lnTo>
                    <a:pt x="f953" y="f954"/>
                  </a:lnTo>
                  <a:lnTo>
                    <a:pt x="f955" y="f956"/>
                  </a:lnTo>
                  <a:lnTo>
                    <a:pt x="f955" y="f957"/>
                  </a:lnTo>
                  <a:lnTo>
                    <a:pt x="f955" y="f958"/>
                  </a:lnTo>
                  <a:lnTo>
                    <a:pt x="f959" y="f460"/>
                  </a:lnTo>
                  <a:lnTo>
                    <a:pt x="f206" y="f960"/>
                  </a:lnTo>
                  <a:lnTo>
                    <a:pt x="f961" y="f962"/>
                  </a:lnTo>
                  <a:lnTo>
                    <a:pt x="f947" y="f963"/>
                  </a:lnTo>
                  <a:lnTo>
                    <a:pt x="f964" y="f965"/>
                  </a:lnTo>
                  <a:lnTo>
                    <a:pt x="f966" y="f161"/>
                  </a:lnTo>
                  <a:lnTo>
                    <a:pt x="f967" y="f207"/>
                  </a:lnTo>
                  <a:lnTo>
                    <a:pt x="f968" y="f967"/>
                  </a:lnTo>
                  <a:lnTo>
                    <a:pt x="f969" y="f220"/>
                  </a:lnTo>
                  <a:lnTo>
                    <a:pt x="f970" y="f272"/>
                  </a:lnTo>
                  <a:lnTo>
                    <a:pt x="f109" y="f815"/>
                  </a:lnTo>
                  <a:lnTo>
                    <a:pt x="f266" y="f400"/>
                  </a:lnTo>
                  <a:lnTo>
                    <a:pt x="f292" y="f971"/>
                  </a:lnTo>
                  <a:lnTo>
                    <a:pt x="f972" y="f973"/>
                  </a:lnTo>
                  <a:lnTo>
                    <a:pt x="f524" y="f974"/>
                  </a:lnTo>
                  <a:lnTo>
                    <a:pt x="f938" y="f813"/>
                  </a:lnTo>
                  <a:lnTo>
                    <a:pt x="f429" y="f975"/>
                  </a:lnTo>
                  <a:lnTo>
                    <a:pt x="f976" y="f968"/>
                  </a:lnTo>
                  <a:lnTo>
                    <a:pt x="f977" y="f976"/>
                  </a:lnTo>
                  <a:lnTo>
                    <a:pt x="f978" y="f133"/>
                  </a:lnTo>
                  <a:lnTo>
                    <a:pt x="f979" y="f139"/>
                  </a:lnTo>
                  <a:lnTo>
                    <a:pt x="f980" y="f98"/>
                  </a:lnTo>
                  <a:lnTo>
                    <a:pt x="f981" y="f982"/>
                  </a:lnTo>
                  <a:lnTo>
                    <a:pt x="f981" y="f983"/>
                  </a:lnTo>
                  <a:lnTo>
                    <a:pt x="f888" y="f892"/>
                  </a:lnTo>
                  <a:lnTo>
                    <a:pt x="f141" y="f984"/>
                  </a:lnTo>
                  <a:lnTo>
                    <a:pt x="f985" y="f986"/>
                  </a:lnTo>
                  <a:lnTo>
                    <a:pt x="f380" y="f895"/>
                  </a:lnTo>
                  <a:lnTo>
                    <a:pt x="f892" y="f987"/>
                  </a:lnTo>
                  <a:lnTo>
                    <a:pt x="f988" y="f989"/>
                  </a:lnTo>
                  <a:lnTo>
                    <a:pt x="f986" y="f990"/>
                  </a:lnTo>
                  <a:lnTo>
                    <a:pt x="f991" y="f992"/>
                  </a:lnTo>
                  <a:lnTo>
                    <a:pt x="f250" y="f904"/>
                  </a:lnTo>
                  <a:lnTo>
                    <a:pt x="f89" y="f993"/>
                  </a:lnTo>
                  <a:lnTo>
                    <a:pt x="f497" y="f994"/>
                  </a:lnTo>
                  <a:lnTo>
                    <a:pt x="f154" y="f995"/>
                  </a:lnTo>
                  <a:lnTo>
                    <a:pt x="f996" y="f53"/>
                  </a:lnTo>
                  <a:lnTo>
                    <a:pt x="f334" y="f997"/>
                  </a:lnTo>
                  <a:lnTo>
                    <a:pt x="f357" y="f223"/>
                  </a:lnTo>
                  <a:lnTo>
                    <a:pt x="f348" y="f195"/>
                  </a:lnTo>
                  <a:lnTo>
                    <a:pt x="f998" y="f999"/>
                  </a:lnTo>
                  <a:lnTo>
                    <a:pt x="f900" y="f43"/>
                  </a:lnTo>
                  <a:lnTo>
                    <a:pt x="f1000" y="f1001"/>
                  </a:lnTo>
                  <a:lnTo>
                    <a:pt x="f1002" y="f1003"/>
                  </a:lnTo>
                  <a:lnTo>
                    <a:pt x="f1004" y="f1005"/>
                  </a:lnTo>
                  <a:lnTo>
                    <a:pt x="f1006" y="f54"/>
                  </a:lnTo>
                  <a:lnTo>
                    <a:pt x="f1007" y="f1008"/>
                  </a:lnTo>
                  <a:lnTo>
                    <a:pt x="f1009" y="f15"/>
                  </a:lnTo>
                  <a:lnTo>
                    <a:pt x="f231" y="f1010"/>
                  </a:lnTo>
                  <a:lnTo>
                    <a:pt x="f1011" y="f1012"/>
                  </a:lnTo>
                  <a:lnTo>
                    <a:pt x="f1013" y="f23"/>
                  </a:lnTo>
                  <a:lnTo>
                    <a:pt x="f1014" y="f1015"/>
                  </a:lnTo>
                  <a:lnTo>
                    <a:pt x="f197" y="f0"/>
                  </a:lnTo>
                  <a:lnTo>
                    <a:pt x="f999" y="f41"/>
                  </a:lnTo>
                  <a:lnTo>
                    <a:pt x="f1016" y="f14"/>
                  </a:lnTo>
                  <a:lnTo>
                    <a:pt x="f61" y="f12"/>
                  </a:lnTo>
                  <a:lnTo>
                    <a:pt x="f1017" y="f34"/>
                  </a:lnTo>
                  <a:lnTo>
                    <a:pt x="f1018" y="f8"/>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5" name="Google Shape;81;p15">
              <a:extLst>
                <a:ext uri="{FF2B5EF4-FFF2-40B4-BE49-F238E27FC236}">
                  <a16:creationId xmlns:a16="http://schemas.microsoft.com/office/drawing/2014/main" id="{67B0A62B-303F-D64D-1DA3-9B8D9CDBE663}"/>
                </a:ext>
              </a:extLst>
            </p:cNvPr>
            <p:cNvSpPr/>
            <p:nvPr/>
          </p:nvSpPr>
          <p:spPr>
            <a:xfrm>
              <a:off x="7813831" y="2204801"/>
              <a:ext cx="210467" cy="183382"/>
            </a:xfrm>
            <a:custGeom>
              <a:avLst/>
              <a:gdLst>
                <a:gd name="f0" fmla="val 360"/>
                <a:gd name="f1" fmla="val w"/>
                <a:gd name="f2" fmla="val h"/>
                <a:gd name="f3" fmla="val 0"/>
                <a:gd name="f4" fmla="val 11173"/>
                <a:gd name="f5" fmla="val 9735"/>
                <a:gd name="f6" fmla="val 563"/>
                <a:gd name="f7" fmla="val 1"/>
                <a:gd name="f8" fmla="val 450"/>
                <a:gd name="f9" fmla="val 23"/>
                <a:gd name="f10" fmla="val 68"/>
                <a:gd name="f11" fmla="val 248"/>
                <a:gd name="f12" fmla="val 136"/>
                <a:gd name="f13" fmla="val 158"/>
                <a:gd name="f14" fmla="val 226"/>
                <a:gd name="f15" fmla="val 90"/>
                <a:gd name="f16" fmla="val 316"/>
                <a:gd name="f17" fmla="val 46"/>
                <a:gd name="f18" fmla="val 406"/>
                <a:gd name="f19" fmla="val 518"/>
                <a:gd name="f20" fmla="val 608"/>
                <a:gd name="f21" fmla="val 720"/>
                <a:gd name="f22" fmla="val 855"/>
                <a:gd name="f23" fmla="val 968"/>
                <a:gd name="f24" fmla="val 1552"/>
                <a:gd name="f25" fmla="val 1282"/>
                <a:gd name="f26" fmla="val 2159"/>
                <a:gd name="f27" fmla="val 1866"/>
                <a:gd name="f28" fmla="val 2721"/>
                <a:gd name="f29" fmla="val 2473"/>
                <a:gd name="f30" fmla="val 3305"/>
                <a:gd name="f31" fmla="val 3080"/>
                <a:gd name="f32" fmla="val 3867"/>
                <a:gd name="f33" fmla="val 3710"/>
                <a:gd name="f34" fmla="val 4407"/>
                <a:gd name="f35" fmla="val 4968"/>
                <a:gd name="f36" fmla="val 5508"/>
                <a:gd name="f37" fmla="val 6250"/>
                <a:gd name="f38" fmla="val 6565"/>
                <a:gd name="f39" fmla="val 7553"/>
                <a:gd name="f40" fmla="val 7576"/>
                <a:gd name="f41" fmla="val 10184"/>
                <a:gd name="f42" fmla="val 9599"/>
                <a:gd name="f43" fmla="val 10296"/>
                <a:gd name="f44" fmla="val 9667"/>
                <a:gd name="f45" fmla="val 10408"/>
                <a:gd name="f46" fmla="val 9712"/>
                <a:gd name="f47" fmla="val 10543"/>
                <a:gd name="f48" fmla="val 9734"/>
                <a:gd name="f49" fmla="val 10656"/>
                <a:gd name="f50" fmla="val 10768"/>
                <a:gd name="f51" fmla="val 9689"/>
                <a:gd name="f52" fmla="val 10858"/>
                <a:gd name="f53" fmla="val 9622"/>
                <a:gd name="f54" fmla="val 10948"/>
                <a:gd name="f55" fmla="val 9555"/>
                <a:gd name="f56" fmla="val 11038"/>
                <a:gd name="f57" fmla="val 9465"/>
                <a:gd name="f58" fmla="val 11105"/>
                <a:gd name="f59" fmla="val 9375"/>
                <a:gd name="f60" fmla="val 11150"/>
                <a:gd name="f61" fmla="val 9285"/>
                <a:gd name="f62" fmla="val 9172"/>
                <a:gd name="f63" fmla="val 9060"/>
                <a:gd name="f64" fmla="val 8948"/>
                <a:gd name="f65" fmla="val 8835"/>
                <a:gd name="f66" fmla="val 8723"/>
                <a:gd name="f67" fmla="val 8633"/>
                <a:gd name="f68" fmla="val 8385"/>
                <a:gd name="f69" fmla="val 6677"/>
                <a:gd name="f70" fmla="val 7104"/>
                <a:gd name="f71" fmla="val 5666"/>
                <a:gd name="f72" fmla="val 5845"/>
                <a:gd name="f73" fmla="val 4632"/>
                <a:gd name="f74" fmla="val 4609"/>
                <a:gd name="f75" fmla="val 3575"/>
                <a:gd name="f76" fmla="val 3395"/>
                <a:gd name="f77" fmla="val 2496"/>
                <a:gd name="f78" fmla="val 2810"/>
                <a:gd name="f79" fmla="val 1934"/>
                <a:gd name="f80" fmla="val 2248"/>
                <a:gd name="f81" fmla="val 1372"/>
                <a:gd name="f82" fmla="val 1686"/>
                <a:gd name="f83" fmla="val 788"/>
                <a:gd name="f84" fmla="val 1147"/>
                <a:gd name="f85" fmla="val 203"/>
                <a:gd name="f86" fmla="val 1035"/>
                <a:gd name="f87" fmla="val 113"/>
                <a:gd name="f88" fmla="val 922"/>
                <a:gd name="f89" fmla="val 810"/>
                <a:gd name="f90" fmla="*/ f1 1 11173"/>
                <a:gd name="f91" fmla="*/ f2 1 9735"/>
                <a:gd name="f92" fmla="val f3"/>
                <a:gd name="f93" fmla="val f4"/>
                <a:gd name="f94" fmla="val f5"/>
                <a:gd name="f95" fmla="+- f94 0 f92"/>
                <a:gd name="f96" fmla="+- f93 0 f92"/>
                <a:gd name="f97" fmla="*/ f96 1 11173"/>
                <a:gd name="f98" fmla="*/ f95 1 9735"/>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11173" h="9735">
                  <a:moveTo>
                    <a:pt x="f6" y="f7"/>
                  </a:moveTo>
                  <a:lnTo>
                    <a:pt x="f8" y="f9"/>
                  </a:lnTo>
                  <a:lnTo>
                    <a:pt x="f0" y="f10"/>
                  </a:lnTo>
                  <a:lnTo>
                    <a:pt x="f11" y="f12"/>
                  </a:lnTo>
                  <a:lnTo>
                    <a:pt x="f13" y="f14"/>
                  </a:lnTo>
                  <a:lnTo>
                    <a:pt x="f15" y="f16"/>
                  </a:lnTo>
                  <a:lnTo>
                    <a:pt x="f17" y="f18"/>
                  </a:lnTo>
                  <a:lnTo>
                    <a:pt x="f7" y="f19"/>
                  </a:lnTo>
                  <a:lnTo>
                    <a:pt x="f7" y="f20"/>
                  </a:lnTo>
                  <a:lnTo>
                    <a:pt x="f9" y="f21"/>
                  </a:lnTo>
                  <a:lnTo>
                    <a:pt x="f10" y="f22"/>
                  </a:lnTo>
                  <a:lnTo>
                    <a:pt x="f13" y="f23"/>
                  </a:lnTo>
                  <a:lnTo>
                    <a:pt x="f21"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46"/>
                  </a:lnTo>
                  <a:lnTo>
                    <a:pt x="f50" y="f51"/>
                  </a:lnTo>
                  <a:lnTo>
                    <a:pt x="f52" y="f53"/>
                  </a:lnTo>
                  <a:lnTo>
                    <a:pt x="f54" y="f55"/>
                  </a:lnTo>
                  <a:lnTo>
                    <a:pt x="f56" y="f57"/>
                  </a:lnTo>
                  <a:lnTo>
                    <a:pt x="f58" y="f59"/>
                  </a:lnTo>
                  <a:lnTo>
                    <a:pt x="f60" y="f61"/>
                  </a:lnTo>
                  <a:lnTo>
                    <a:pt x="f4" y="f62"/>
                  </a:lnTo>
                  <a:lnTo>
                    <a:pt x="f4" y="f63"/>
                  </a:lnTo>
                  <a:lnTo>
                    <a:pt x="f60" y="f64"/>
                  </a:lnTo>
                  <a:lnTo>
                    <a:pt x="f58" y="f65"/>
                  </a:lnTo>
                  <a:lnTo>
                    <a:pt x="f56" y="f66"/>
                  </a:lnTo>
                  <a:lnTo>
                    <a:pt x="f54"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17"/>
                  </a:lnTo>
                  <a:lnTo>
                    <a:pt x="f89" y="f7"/>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6" name="Google Shape;82;p15">
              <a:extLst>
                <a:ext uri="{FF2B5EF4-FFF2-40B4-BE49-F238E27FC236}">
                  <a16:creationId xmlns:a16="http://schemas.microsoft.com/office/drawing/2014/main" id="{D6B17C27-2865-3E68-951B-BF37E4CA502D}"/>
                </a:ext>
              </a:extLst>
            </p:cNvPr>
            <p:cNvSpPr/>
            <p:nvPr/>
          </p:nvSpPr>
          <p:spPr>
            <a:xfrm>
              <a:off x="8124224" y="2142567"/>
              <a:ext cx="116476" cy="213859"/>
            </a:xfrm>
            <a:custGeom>
              <a:avLst/>
              <a:gdLst>
                <a:gd name="f0" fmla="val 360"/>
                <a:gd name="f1" fmla="val 180"/>
                <a:gd name="f2" fmla="val w"/>
                <a:gd name="f3" fmla="val h"/>
                <a:gd name="f4" fmla="val 0"/>
                <a:gd name="f5" fmla="val 6183"/>
                <a:gd name="f6" fmla="val 11353"/>
                <a:gd name="f7" fmla="val 5418"/>
                <a:gd name="f8" fmla="val 5306"/>
                <a:gd name="f9" fmla="val 45"/>
                <a:gd name="f10" fmla="val 5193"/>
                <a:gd name="f11" fmla="val 90"/>
                <a:gd name="f12" fmla="val 5103"/>
                <a:gd name="f13" fmla="val 158"/>
                <a:gd name="f14" fmla="val 5036"/>
                <a:gd name="f15" fmla="val 248"/>
                <a:gd name="f16" fmla="val 4969"/>
                <a:gd name="f17" fmla="val 4946"/>
                <a:gd name="f18" fmla="val 495"/>
                <a:gd name="f19" fmla="val 4879"/>
                <a:gd name="f20" fmla="val 810"/>
                <a:gd name="f21" fmla="val 4811"/>
                <a:gd name="f22" fmla="val 1102"/>
                <a:gd name="f23" fmla="val 4699"/>
                <a:gd name="f24" fmla="val 1417"/>
                <a:gd name="f25" fmla="val 4586"/>
                <a:gd name="f26" fmla="val 1709"/>
                <a:gd name="f27" fmla="val 4339"/>
                <a:gd name="f28" fmla="val 2293"/>
                <a:gd name="f29" fmla="val 4047"/>
                <a:gd name="f30" fmla="val 2855"/>
                <a:gd name="f31" fmla="val 3417"/>
                <a:gd name="f32" fmla="val 3979"/>
                <a:gd name="f33" fmla="val 3103"/>
                <a:gd name="f34" fmla="val 4541"/>
                <a:gd name="f35" fmla="val 2833"/>
                <a:gd name="f36" fmla="val 5081"/>
                <a:gd name="f37" fmla="val 2181"/>
                <a:gd name="f38" fmla="val 6429"/>
                <a:gd name="f39" fmla="val 1529"/>
                <a:gd name="f40" fmla="val 7733"/>
                <a:gd name="f41" fmla="val 832"/>
                <a:gd name="f42" fmla="val 9037"/>
                <a:gd name="f43" fmla="val 473"/>
                <a:gd name="f44" fmla="val 9689"/>
                <a:gd name="f45" fmla="val 91"/>
                <a:gd name="f46" fmla="val 10318"/>
                <a:gd name="f47" fmla="val 23"/>
                <a:gd name="f48" fmla="val 10453"/>
                <a:gd name="f49" fmla="val 1"/>
                <a:gd name="f50" fmla="val 10566"/>
                <a:gd name="f51" fmla="val 10701"/>
                <a:gd name="f52" fmla="val 10813"/>
                <a:gd name="f53" fmla="val 46"/>
                <a:gd name="f54" fmla="val 10925"/>
                <a:gd name="f55" fmla="val 113"/>
                <a:gd name="f56" fmla="val 11038"/>
                <a:gd name="f57" fmla="val 11128"/>
                <a:gd name="f58" fmla="val 270"/>
                <a:gd name="f59" fmla="val 11218"/>
                <a:gd name="f60" fmla="val 11262"/>
                <a:gd name="f61" fmla="val 11330"/>
                <a:gd name="f62" fmla="val 563"/>
                <a:gd name="f63" fmla="val 11352"/>
                <a:gd name="f64" fmla="val 675"/>
                <a:gd name="f65" fmla="val 787"/>
                <a:gd name="f66" fmla="val 877"/>
                <a:gd name="f67" fmla="val 11285"/>
                <a:gd name="f68" fmla="val 990"/>
                <a:gd name="f69" fmla="val 11195"/>
                <a:gd name="f70" fmla="val 1057"/>
                <a:gd name="f71" fmla="val 11083"/>
                <a:gd name="f72" fmla="val 1462"/>
                <a:gd name="f73" fmla="val 10408"/>
                <a:gd name="f74" fmla="val 1844"/>
                <a:gd name="f75" fmla="val 9734"/>
                <a:gd name="f76" fmla="val 2586"/>
                <a:gd name="f77" fmla="val 8363"/>
                <a:gd name="f78" fmla="val 3283"/>
                <a:gd name="f79" fmla="val 6991"/>
                <a:gd name="f80" fmla="val 3957"/>
                <a:gd name="f81" fmla="val 5575"/>
                <a:gd name="f82" fmla="val 4272"/>
                <a:gd name="f83" fmla="val 4991"/>
                <a:gd name="f84" fmla="val 4406"/>
                <a:gd name="f85" fmla="val 4924"/>
                <a:gd name="f86" fmla="val 3799"/>
                <a:gd name="f87" fmla="val 5238"/>
                <a:gd name="f88" fmla="val 3193"/>
                <a:gd name="f89" fmla="val 5553"/>
                <a:gd name="f90" fmla="val 5800"/>
                <a:gd name="f91" fmla="val 1979"/>
                <a:gd name="f92" fmla="val 5913"/>
                <a:gd name="f93" fmla="val 1664"/>
                <a:gd name="f94" fmla="val 6025"/>
                <a:gd name="f95" fmla="val 1349"/>
                <a:gd name="f96" fmla="val 6092"/>
                <a:gd name="f97" fmla="val 1012"/>
                <a:gd name="f98" fmla="val 6160"/>
                <a:gd name="f99" fmla="val 697"/>
                <a:gd name="f100" fmla="val 6182"/>
                <a:gd name="f101" fmla="val 540"/>
                <a:gd name="f102" fmla="val 428"/>
                <a:gd name="f103" fmla="val 6115"/>
                <a:gd name="f104" fmla="val 315"/>
                <a:gd name="f105" fmla="val 6048"/>
                <a:gd name="f106" fmla="val 225"/>
                <a:gd name="f107" fmla="val 5958"/>
                <a:gd name="f108" fmla="val 135"/>
                <a:gd name="f109" fmla="val 5868"/>
                <a:gd name="f110" fmla="val 68"/>
                <a:gd name="f111" fmla="val 5755"/>
                <a:gd name="f112" fmla="val 5643"/>
                <a:gd name="f113" fmla="*/ f2 1 6183"/>
                <a:gd name="f114" fmla="*/ f3 1 11353"/>
                <a:gd name="f115" fmla="val f4"/>
                <a:gd name="f116" fmla="val f5"/>
                <a:gd name="f117" fmla="val f6"/>
                <a:gd name="f118" fmla="+- f117 0 f115"/>
                <a:gd name="f119" fmla="+- f116 0 f115"/>
                <a:gd name="f120" fmla="*/ f119 1 6183"/>
                <a:gd name="f121" fmla="*/ f118 1 11353"/>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6183" h="11353">
                  <a:moveTo>
                    <a:pt x="f7" y="f4"/>
                  </a:moveTo>
                  <a:lnTo>
                    <a:pt x="f8" y="f9"/>
                  </a:lnTo>
                  <a:lnTo>
                    <a:pt x="f10" y="f11"/>
                  </a:lnTo>
                  <a:lnTo>
                    <a:pt x="f12" y="f13"/>
                  </a:lnTo>
                  <a:lnTo>
                    <a:pt x="f14" y="f15"/>
                  </a:lnTo>
                  <a:lnTo>
                    <a:pt x="f16" y="f0"/>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49" y="f51"/>
                  </a:lnTo>
                  <a:lnTo>
                    <a:pt x="f49" y="f52"/>
                  </a:lnTo>
                  <a:lnTo>
                    <a:pt x="f53" y="f54"/>
                  </a:lnTo>
                  <a:lnTo>
                    <a:pt x="f55" y="f56"/>
                  </a:lnTo>
                  <a:lnTo>
                    <a:pt x="f1" y="f57"/>
                  </a:lnTo>
                  <a:lnTo>
                    <a:pt x="f58" y="f59"/>
                  </a:lnTo>
                  <a:lnTo>
                    <a:pt x="f0" y="f60"/>
                  </a:lnTo>
                  <a:lnTo>
                    <a:pt x="f43" y="f61"/>
                  </a:lnTo>
                  <a:lnTo>
                    <a:pt x="f62" y="f63"/>
                  </a:lnTo>
                  <a:lnTo>
                    <a:pt x="f64" y="f63"/>
                  </a:lnTo>
                  <a:lnTo>
                    <a:pt x="f65" y="f61"/>
                  </a:lnTo>
                  <a:lnTo>
                    <a:pt x="f66" y="f67"/>
                  </a:lnTo>
                  <a:lnTo>
                    <a:pt x="f68" y="f69"/>
                  </a:lnTo>
                  <a:lnTo>
                    <a:pt x="f70" y="f71"/>
                  </a:lnTo>
                  <a:lnTo>
                    <a:pt x="f72" y="f73"/>
                  </a:lnTo>
                  <a:lnTo>
                    <a:pt x="f74" y="f75"/>
                  </a:lnTo>
                  <a:lnTo>
                    <a:pt x="f76" y="f77"/>
                  </a:lnTo>
                  <a:lnTo>
                    <a:pt x="f78" y="f79"/>
                  </a:lnTo>
                  <a:lnTo>
                    <a:pt x="f80" y="f81"/>
                  </a:lnTo>
                  <a:lnTo>
                    <a:pt x="f82" y="f83"/>
                  </a:lnTo>
                  <a:lnTo>
                    <a:pt x="f25" y="f84"/>
                  </a:lnTo>
                  <a:lnTo>
                    <a:pt x="f85" y="f86"/>
                  </a:lnTo>
                  <a:lnTo>
                    <a:pt x="f87" y="f88"/>
                  </a:lnTo>
                  <a:lnTo>
                    <a:pt x="f89" y="f76"/>
                  </a:lnTo>
                  <a:lnTo>
                    <a:pt x="f90" y="f91"/>
                  </a:lnTo>
                  <a:lnTo>
                    <a:pt x="f92" y="f93"/>
                  </a:lnTo>
                  <a:lnTo>
                    <a:pt x="f94" y="f95"/>
                  </a:lnTo>
                  <a:lnTo>
                    <a:pt x="f96" y="f97"/>
                  </a:lnTo>
                  <a:lnTo>
                    <a:pt x="f98" y="f99"/>
                  </a:lnTo>
                  <a:lnTo>
                    <a:pt x="f100" y="f101"/>
                  </a:lnTo>
                  <a:lnTo>
                    <a:pt x="f98" y="f102"/>
                  </a:lnTo>
                  <a:lnTo>
                    <a:pt x="f103" y="f104"/>
                  </a:lnTo>
                  <a:lnTo>
                    <a:pt x="f105" y="f106"/>
                  </a:lnTo>
                  <a:lnTo>
                    <a:pt x="f107" y="f108"/>
                  </a:lnTo>
                  <a:lnTo>
                    <a:pt x="f109" y="f110"/>
                  </a:lnTo>
                  <a:lnTo>
                    <a:pt x="f111" y="f9"/>
                  </a:lnTo>
                  <a:lnTo>
                    <a:pt x="f112" y="f4"/>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7" name="Google Shape;83;p15">
              <a:extLst>
                <a:ext uri="{FF2B5EF4-FFF2-40B4-BE49-F238E27FC236}">
                  <a16:creationId xmlns:a16="http://schemas.microsoft.com/office/drawing/2014/main" id="{5A17F54A-FAF4-29D9-6932-4232D21B5149}"/>
                </a:ext>
              </a:extLst>
            </p:cNvPr>
            <p:cNvSpPr/>
            <p:nvPr/>
          </p:nvSpPr>
          <p:spPr>
            <a:xfrm>
              <a:off x="8058588" y="1848679"/>
              <a:ext cx="124084" cy="274841"/>
            </a:xfrm>
            <a:custGeom>
              <a:avLst/>
              <a:gdLst>
                <a:gd name="f0" fmla="val w"/>
                <a:gd name="f1" fmla="val h"/>
                <a:gd name="f2" fmla="val 0"/>
                <a:gd name="f3" fmla="val 6587"/>
                <a:gd name="f4" fmla="val 14590"/>
                <a:gd name="f5" fmla="val 5845"/>
                <a:gd name="f6" fmla="val 1"/>
                <a:gd name="f7" fmla="val 5733"/>
                <a:gd name="f8" fmla="val 23"/>
                <a:gd name="f9" fmla="val 5643"/>
                <a:gd name="f10" fmla="val 68"/>
                <a:gd name="f11" fmla="val 5553"/>
                <a:gd name="f12" fmla="val 136"/>
                <a:gd name="f13" fmla="val 5463"/>
                <a:gd name="f14" fmla="val 248"/>
                <a:gd name="f15" fmla="val 5395"/>
                <a:gd name="f16" fmla="val 361"/>
                <a:gd name="f17" fmla="val 4766"/>
                <a:gd name="f18" fmla="val 2047"/>
                <a:gd name="f19" fmla="val 4114"/>
                <a:gd name="f20" fmla="val 3733"/>
                <a:gd name="f21" fmla="val 3440"/>
                <a:gd name="f22" fmla="val 5396"/>
                <a:gd name="f23" fmla="val 2765"/>
                <a:gd name="f24" fmla="val 7059"/>
                <a:gd name="f25" fmla="val 1394"/>
                <a:gd name="f26" fmla="val 10386"/>
                <a:gd name="f27" fmla="val 697"/>
                <a:gd name="f28" fmla="val 12072"/>
                <a:gd name="f29" fmla="val 45"/>
                <a:gd name="f30" fmla="val 13736"/>
                <a:gd name="f31" fmla="val 13871"/>
                <a:gd name="f32" fmla="val 14005"/>
                <a:gd name="f33" fmla="val 14118"/>
                <a:gd name="f34" fmla="val 14230"/>
                <a:gd name="f35" fmla="val 113"/>
                <a:gd name="f36" fmla="val 14343"/>
                <a:gd name="f37" fmla="val 203"/>
                <a:gd name="f38" fmla="val 14410"/>
                <a:gd name="f39" fmla="val 293"/>
                <a:gd name="f40" fmla="val 14500"/>
                <a:gd name="f41" fmla="val 405"/>
                <a:gd name="f42" fmla="val 14545"/>
                <a:gd name="f43" fmla="val 495"/>
                <a:gd name="f44" fmla="val 742"/>
                <a:gd name="f45" fmla="val 832"/>
                <a:gd name="f46" fmla="val 14567"/>
                <a:gd name="f47" fmla="val 945"/>
                <a:gd name="f48" fmla="val 14522"/>
                <a:gd name="f49" fmla="val 1034"/>
                <a:gd name="f50" fmla="val 14455"/>
                <a:gd name="f51" fmla="val 1124"/>
                <a:gd name="f52" fmla="val 14365"/>
                <a:gd name="f53" fmla="val 1169"/>
                <a:gd name="f54" fmla="val 1844"/>
                <a:gd name="f55" fmla="val 12567"/>
                <a:gd name="f56" fmla="val 2518"/>
                <a:gd name="f57" fmla="val 10881"/>
                <a:gd name="f58" fmla="val 3889"/>
                <a:gd name="f59" fmla="val 7554"/>
                <a:gd name="f60" fmla="val 4586"/>
                <a:gd name="f61" fmla="val 5891"/>
                <a:gd name="f62" fmla="val 5260"/>
                <a:gd name="f63" fmla="val 4227"/>
                <a:gd name="f64" fmla="val 5912"/>
                <a:gd name="f65" fmla="val 2541"/>
                <a:gd name="f66" fmla="val 6542"/>
                <a:gd name="f67" fmla="val 855"/>
                <a:gd name="f68" fmla="val 6564"/>
                <a:gd name="f69" fmla="val 720"/>
                <a:gd name="f70" fmla="val 585"/>
                <a:gd name="f71" fmla="val 473"/>
                <a:gd name="f72" fmla="val 6519"/>
                <a:gd name="f73" fmla="val 6452"/>
                <a:gd name="f74" fmla="val 271"/>
                <a:gd name="f75" fmla="val 6362"/>
                <a:gd name="f76" fmla="val 181"/>
                <a:gd name="f77" fmla="val 6272"/>
                <a:gd name="f78" fmla="val 6182"/>
                <a:gd name="f79" fmla="val 46"/>
                <a:gd name="f80" fmla="val 6070"/>
                <a:gd name="f81" fmla="val 5957"/>
                <a:gd name="f82" fmla="*/ f0 1 6587"/>
                <a:gd name="f83" fmla="*/ f1 1 14590"/>
                <a:gd name="f84" fmla="val f2"/>
                <a:gd name="f85" fmla="val f3"/>
                <a:gd name="f86" fmla="val f4"/>
                <a:gd name="f87" fmla="+- f86 0 f84"/>
                <a:gd name="f88" fmla="+- f85 0 f84"/>
                <a:gd name="f89" fmla="*/ f88 1 6587"/>
                <a:gd name="f90" fmla="*/ f87 1 14590"/>
                <a:gd name="f91" fmla="*/ f84 1 f89"/>
                <a:gd name="f92" fmla="*/ f85 1 f89"/>
                <a:gd name="f93" fmla="*/ f84 1 f90"/>
                <a:gd name="f94" fmla="*/ f86 1 f90"/>
                <a:gd name="f95" fmla="*/ f91 f82 1"/>
                <a:gd name="f96" fmla="*/ f92 f82 1"/>
                <a:gd name="f97" fmla="*/ f94 f83 1"/>
                <a:gd name="f98" fmla="*/ f93 f83 1"/>
              </a:gdLst>
              <a:ahLst/>
              <a:cxnLst>
                <a:cxn ang="3cd4">
                  <a:pos x="hc" y="t"/>
                </a:cxn>
                <a:cxn ang="0">
                  <a:pos x="r" y="vc"/>
                </a:cxn>
                <a:cxn ang="cd4">
                  <a:pos x="hc" y="b"/>
                </a:cxn>
                <a:cxn ang="cd2">
                  <a:pos x="l" y="vc"/>
                </a:cxn>
              </a:cxnLst>
              <a:rect l="f95" t="f98" r="f96" b="f97"/>
              <a:pathLst>
                <a:path w="6587" h="14590">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2" y="f31"/>
                  </a:lnTo>
                  <a:lnTo>
                    <a:pt x="f2" y="f32"/>
                  </a:lnTo>
                  <a:lnTo>
                    <a:pt x="f8" y="f33"/>
                  </a:lnTo>
                  <a:lnTo>
                    <a:pt x="f10" y="f34"/>
                  </a:lnTo>
                  <a:lnTo>
                    <a:pt x="f35" y="f36"/>
                  </a:lnTo>
                  <a:lnTo>
                    <a:pt x="f37" y="f38"/>
                  </a:lnTo>
                  <a:lnTo>
                    <a:pt x="f39" y="f40"/>
                  </a:lnTo>
                  <a:lnTo>
                    <a:pt x="f41" y="f42"/>
                  </a:lnTo>
                  <a:lnTo>
                    <a:pt x="f43" y="f4"/>
                  </a:lnTo>
                  <a:lnTo>
                    <a:pt x="f44" y="f4"/>
                  </a:lnTo>
                  <a:lnTo>
                    <a:pt x="f45" y="f46"/>
                  </a:lnTo>
                  <a:lnTo>
                    <a:pt x="f47" y="f48"/>
                  </a:lnTo>
                  <a:lnTo>
                    <a:pt x="f49" y="f50"/>
                  </a:lnTo>
                  <a:lnTo>
                    <a:pt x="f51" y="f52"/>
                  </a:lnTo>
                  <a:lnTo>
                    <a:pt x="f53" y="f34"/>
                  </a:lnTo>
                  <a:lnTo>
                    <a:pt x="f54" y="f55"/>
                  </a:lnTo>
                  <a:lnTo>
                    <a:pt x="f56" y="f57"/>
                  </a:lnTo>
                  <a:lnTo>
                    <a:pt x="f58" y="f59"/>
                  </a:lnTo>
                  <a:lnTo>
                    <a:pt x="f60" y="f61"/>
                  </a:lnTo>
                  <a:lnTo>
                    <a:pt x="f62" y="f63"/>
                  </a:lnTo>
                  <a:lnTo>
                    <a:pt x="f64" y="f65"/>
                  </a:lnTo>
                  <a:lnTo>
                    <a:pt x="f66" y="f67"/>
                  </a:lnTo>
                  <a:lnTo>
                    <a:pt x="f68" y="f69"/>
                  </a:lnTo>
                  <a:lnTo>
                    <a:pt x="f3" y="f70"/>
                  </a:lnTo>
                  <a:lnTo>
                    <a:pt x="f68" y="f71"/>
                  </a:lnTo>
                  <a:lnTo>
                    <a:pt x="f72" y="f16"/>
                  </a:lnTo>
                  <a:lnTo>
                    <a:pt x="f73" y="f74"/>
                  </a:lnTo>
                  <a:lnTo>
                    <a:pt x="f75" y="f76"/>
                  </a:lnTo>
                  <a:lnTo>
                    <a:pt x="f77" y="f35"/>
                  </a:lnTo>
                  <a:lnTo>
                    <a:pt x="f78" y="f79"/>
                  </a:lnTo>
                  <a:lnTo>
                    <a:pt x="f80" y="f8"/>
                  </a:lnTo>
                  <a:lnTo>
                    <a:pt x="f81" y="f6"/>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8" name="Google Shape;84;p15">
              <a:extLst>
                <a:ext uri="{FF2B5EF4-FFF2-40B4-BE49-F238E27FC236}">
                  <a16:creationId xmlns:a16="http://schemas.microsoft.com/office/drawing/2014/main" id="{E6800FCC-776A-D87A-A4CC-E7351534BC56}"/>
                </a:ext>
              </a:extLst>
            </p:cNvPr>
            <p:cNvSpPr/>
            <p:nvPr/>
          </p:nvSpPr>
          <p:spPr>
            <a:xfrm>
              <a:off x="7804943" y="1937613"/>
              <a:ext cx="190149" cy="177448"/>
            </a:xfrm>
            <a:custGeom>
              <a:avLst/>
              <a:gdLst>
                <a:gd name="f0" fmla="val w"/>
                <a:gd name="f1" fmla="val h"/>
                <a:gd name="f2" fmla="val 0"/>
                <a:gd name="f3" fmla="val 10094"/>
                <a:gd name="f4" fmla="val 9420"/>
                <a:gd name="f5" fmla="val 518"/>
                <a:gd name="f6" fmla="val 1"/>
                <a:gd name="f7" fmla="val 405"/>
                <a:gd name="f8" fmla="val 23"/>
                <a:gd name="f9" fmla="val 315"/>
                <a:gd name="f10" fmla="val 91"/>
                <a:gd name="f11" fmla="val 225"/>
                <a:gd name="f12" fmla="val 158"/>
                <a:gd name="f13" fmla="val 90"/>
                <a:gd name="f14" fmla="val 338"/>
                <a:gd name="f15" fmla="val 45"/>
                <a:gd name="f16" fmla="val 428"/>
                <a:gd name="f17" fmla="val 563"/>
                <a:gd name="f18" fmla="val 675"/>
                <a:gd name="f19" fmla="val 787"/>
                <a:gd name="f20" fmla="val 922"/>
                <a:gd name="f21" fmla="val 113"/>
                <a:gd name="f22" fmla="val 1035"/>
                <a:gd name="f23" fmla="val 203"/>
                <a:gd name="f24" fmla="val 1125"/>
                <a:gd name="f25" fmla="val 2361"/>
                <a:gd name="f26" fmla="val 3215"/>
                <a:gd name="f27" fmla="val 4586"/>
                <a:gd name="f28" fmla="val 5283"/>
                <a:gd name="f29" fmla="val 6834"/>
                <a:gd name="f30" fmla="val 7284"/>
                <a:gd name="f31" fmla="val 9104"/>
                <a:gd name="f32" fmla="val 9262"/>
                <a:gd name="f33" fmla="val 9239"/>
                <a:gd name="f34" fmla="val 9352"/>
                <a:gd name="f35" fmla="val 9397"/>
                <a:gd name="f36" fmla="val 9464"/>
                <a:gd name="f37" fmla="val 9419"/>
                <a:gd name="f38" fmla="val 9577"/>
                <a:gd name="f39" fmla="val 9689"/>
                <a:gd name="f40" fmla="val 9374"/>
                <a:gd name="f41" fmla="val 9779"/>
                <a:gd name="f42" fmla="val 9307"/>
                <a:gd name="f43" fmla="val 9869"/>
                <a:gd name="f44" fmla="val 9240"/>
                <a:gd name="f45" fmla="val 9959"/>
                <a:gd name="f46" fmla="val 9172"/>
                <a:gd name="f47" fmla="val 10026"/>
                <a:gd name="f48" fmla="val 9060"/>
                <a:gd name="f49" fmla="val 10071"/>
                <a:gd name="f50" fmla="val 8970"/>
                <a:gd name="f51" fmla="val 8857"/>
                <a:gd name="f52" fmla="val 8722"/>
                <a:gd name="f53" fmla="val 8610"/>
                <a:gd name="f54" fmla="val 10049"/>
                <a:gd name="f55" fmla="val 8498"/>
                <a:gd name="f56" fmla="val 9981"/>
                <a:gd name="f57" fmla="val 8385"/>
                <a:gd name="f58" fmla="val 9891"/>
                <a:gd name="f59" fmla="val 8295"/>
                <a:gd name="f60" fmla="val 7598"/>
                <a:gd name="f61" fmla="val 6317"/>
                <a:gd name="f62" fmla="val 5350"/>
                <a:gd name="f63" fmla="val 4294"/>
                <a:gd name="f64" fmla="val 3148"/>
                <a:gd name="f65" fmla="val 2249"/>
                <a:gd name="f66" fmla="val 967"/>
                <a:gd name="f67" fmla="val 855"/>
                <a:gd name="f68" fmla="val 68"/>
                <a:gd name="f69" fmla="val 742"/>
                <a:gd name="f70" fmla="val 630"/>
                <a:gd name="f71" fmla="*/ f0 1 10094"/>
                <a:gd name="f72" fmla="*/ f1 1 9420"/>
                <a:gd name="f73" fmla="val f2"/>
                <a:gd name="f74" fmla="val f3"/>
                <a:gd name="f75" fmla="val f4"/>
                <a:gd name="f76" fmla="+- f75 0 f73"/>
                <a:gd name="f77" fmla="+- f74 0 f73"/>
                <a:gd name="f78" fmla="*/ f77 1 10094"/>
                <a:gd name="f79" fmla="*/ f76 1 9420"/>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10094" h="9420">
                  <a:moveTo>
                    <a:pt x="f5" y="f6"/>
                  </a:moveTo>
                  <a:lnTo>
                    <a:pt x="f7" y="f8"/>
                  </a:lnTo>
                  <a:lnTo>
                    <a:pt x="f9" y="f10"/>
                  </a:lnTo>
                  <a:lnTo>
                    <a:pt x="f11" y="f12"/>
                  </a:lnTo>
                  <a:lnTo>
                    <a:pt x="f12" y="f11"/>
                  </a:lnTo>
                  <a:lnTo>
                    <a:pt x="f13" y="f14"/>
                  </a:lnTo>
                  <a:lnTo>
                    <a:pt x="f15" y="f16"/>
                  </a:lnTo>
                  <a:lnTo>
                    <a:pt x="f2" y="f17"/>
                  </a:lnTo>
                  <a:lnTo>
                    <a:pt x="f2" y="f18"/>
                  </a:lnTo>
                  <a:lnTo>
                    <a:pt x="f2" y="f19"/>
                  </a:lnTo>
                  <a:lnTo>
                    <a:pt x="f15" y="f20"/>
                  </a:lnTo>
                  <a:lnTo>
                    <a:pt x="f21" y="f22"/>
                  </a:lnTo>
                  <a:lnTo>
                    <a:pt x="f23" y="f24"/>
                  </a:lnTo>
                  <a:lnTo>
                    <a:pt x="f25" y="f26"/>
                  </a:lnTo>
                  <a:lnTo>
                    <a:pt x="f27" y="f28"/>
                  </a:lnTo>
                  <a:lnTo>
                    <a:pt x="f29" y="f30"/>
                  </a:lnTo>
                  <a:lnTo>
                    <a:pt x="f31" y="f32"/>
                  </a:lnTo>
                  <a:lnTo>
                    <a:pt x="f33" y="f34"/>
                  </a:lnTo>
                  <a:lnTo>
                    <a:pt x="f34" y="f35"/>
                  </a:lnTo>
                  <a:lnTo>
                    <a:pt x="f36" y="f37"/>
                  </a:lnTo>
                  <a:lnTo>
                    <a:pt x="f38" y="f35"/>
                  </a:lnTo>
                  <a:lnTo>
                    <a:pt x="f39" y="f40"/>
                  </a:lnTo>
                  <a:lnTo>
                    <a:pt x="f41" y="f42"/>
                  </a:lnTo>
                  <a:lnTo>
                    <a:pt x="f43" y="f44"/>
                  </a:lnTo>
                  <a:lnTo>
                    <a:pt x="f45" y="f46"/>
                  </a:lnTo>
                  <a:lnTo>
                    <a:pt x="f47" y="f48"/>
                  </a:lnTo>
                  <a:lnTo>
                    <a:pt x="f49" y="f50"/>
                  </a:lnTo>
                  <a:lnTo>
                    <a:pt x="f3" y="f51"/>
                  </a:lnTo>
                  <a:lnTo>
                    <a:pt x="f3" y="f52"/>
                  </a:lnTo>
                  <a:lnTo>
                    <a:pt x="f3" y="f53"/>
                  </a:lnTo>
                  <a:lnTo>
                    <a:pt x="f54" y="f55"/>
                  </a:lnTo>
                  <a:lnTo>
                    <a:pt x="f56" y="f57"/>
                  </a:lnTo>
                  <a:lnTo>
                    <a:pt x="f58" y="f59"/>
                  </a:lnTo>
                  <a:lnTo>
                    <a:pt x="f60" y="f61"/>
                  </a:lnTo>
                  <a:lnTo>
                    <a:pt x="f62" y="f63"/>
                  </a:lnTo>
                  <a:lnTo>
                    <a:pt x="f64" y="f65"/>
                  </a:lnTo>
                  <a:lnTo>
                    <a:pt x="f66" y="f12"/>
                  </a:lnTo>
                  <a:lnTo>
                    <a:pt x="f67" y="f68"/>
                  </a:lnTo>
                  <a:lnTo>
                    <a:pt x="f69" y="f8"/>
                  </a:lnTo>
                  <a:lnTo>
                    <a:pt x="f70" y="f6"/>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9" name="Google Shape;85;p15">
              <a:extLst>
                <a:ext uri="{FF2B5EF4-FFF2-40B4-BE49-F238E27FC236}">
                  <a16:creationId xmlns:a16="http://schemas.microsoft.com/office/drawing/2014/main" id="{809857B1-CD02-9D99-672C-1A1B6F395292}"/>
                </a:ext>
              </a:extLst>
            </p:cNvPr>
            <p:cNvSpPr/>
            <p:nvPr/>
          </p:nvSpPr>
          <p:spPr>
            <a:xfrm>
              <a:off x="7975177" y="1480706"/>
              <a:ext cx="36850" cy="292205"/>
            </a:xfrm>
            <a:custGeom>
              <a:avLst/>
              <a:gdLst>
                <a:gd name="f0" fmla="val 180"/>
                <a:gd name="f1" fmla="val w"/>
                <a:gd name="f2" fmla="val h"/>
                <a:gd name="f3" fmla="val 0"/>
                <a:gd name="f4" fmla="val 1956"/>
                <a:gd name="f5" fmla="val 15512"/>
                <a:gd name="f6" fmla="val 922"/>
                <a:gd name="f7" fmla="val 1"/>
                <a:gd name="f8" fmla="val 809"/>
                <a:gd name="f9" fmla="val 23"/>
                <a:gd name="f10" fmla="val 697"/>
                <a:gd name="f11" fmla="val 68"/>
                <a:gd name="f12" fmla="val 607"/>
                <a:gd name="f13" fmla="val 136"/>
                <a:gd name="f14" fmla="val 517"/>
                <a:gd name="f15" fmla="val 203"/>
                <a:gd name="f16" fmla="val 450"/>
                <a:gd name="f17" fmla="val 293"/>
                <a:gd name="f18" fmla="val 405"/>
                <a:gd name="f19" fmla="val 382"/>
                <a:gd name="f20" fmla="val 540"/>
                <a:gd name="f21" fmla="val 675"/>
                <a:gd name="f22" fmla="val 2406"/>
                <a:gd name="f23" fmla="val 652"/>
                <a:gd name="f24" fmla="val 4182"/>
                <a:gd name="f25" fmla="val 5081"/>
                <a:gd name="f26" fmla="val 719"/>
                <a:gd name="f27" fmla="val 5980"/>
                <a:gd name="f28" fmla="val 742"/>
                <a:gd name="f29" fmla="val 6879"/>
                <a:gd name="f30" fmla="val 7778"/>
                <a:gd name="f31" fmla="val 8678"/>
                <a:gd name="f32" fmla="val 674"/>
                <a:gd name="f33" fmla="val 9577"/>
                <a:gd name="f34" fmla="val 10453"/>
                <a:gd name="f35" fmla="val 11353"/>
                <a:gd name="f36" fmla="val 427"/>
                <a:gd name="f37" fmla="val 12229"/>
                <a:gd name="f38" fmla="val 315"/>
                <a:gd name="f39" fmla="val 13106"/>
                <a:gd name="f40" fmla="val 13983"/>
                <a:gd name="f41" fmla="val 14837"/>
                <a:gd name="f42" fmla="val 14972"/>
                <a:gd name="f43" fmla="val 15107"/>
                <a:gd name="f44" fmla="val 67"/>
                <a:gd name="f45" fmla="val 15219"/>
                <a:gd name="f46" fmla="val 112"/>
                <a:gd name="f47" fmla="val 15309"/>
                <a:gd name="f48" fmla="val 202"/>
                <a:gd name="f49" fmla="val 15376"/>
                <a:gd name="f50" fmla="val 292"/>
                <a:gd name="f51" fmla="val 15444"/>
                <a:gd name="f52" fmla="val 15489"/>
                <a:gd name="f53" fmla="val 15511"/>
                <a:gd name="f54" fmla="val 854"/>
                <a:gd name="f55" fmla="val 967"/>
                <a:gd name="f56" fmla="val 15421"/>
                <a:gd name="f57" fmla="val 1057"/>
                <a:gd name="f58" fmla="val 15354"/>
                <a:gd name="f59" fmla="val 1146"/>
                <a:gd name="f60" fmla="val 15264"/>
                <a:gd name="f61" fmla="val 1191"/>
                <a:gd name="f62" fmla="val 15152"/>
                <a:gd name="f63" fmla="val 1236"/>
                <a:gd name="f64" fmla="val 15017"/>
                <a:gd name="f65" fmla="val 1416"/>
                <a:gd name="f66" fmla="val 14140"/>
                <a:gd name="f67" fmla="val 1551"/>
                <a:gd name="f68" fmla="val 13263"/>
                <a:gd name="f69" fmla="val 1663"/>
                <a:gd name="f70" fmla="val 12364"/>
                <a:gd name="f71" fmla="val 1753"/>
                <a:gd name="f72" fmla="val 11465"/>
                <a:gd name="f73" fmla="val 1843"/>
                <a:gd name="f74" fmla="val 10566"/>
                <a:gd name="f75" fmla="val 1888"/>
                <a:gd name="f76" fmla="val 9644"/>
                <a:gd name="f77" fmla="val 1933"/>
                <a:gd name="f78" fmla="val 8723"/>
                <a:gd name="f79" fmla="val 7801"/>
                <a:gd name="f80" fmla="val 5958"/>
                <a:gd name="f81" fmla="val 5036"/>
                <a:gd name="f82" fmla="val 4114"/>
                <a:gd name="f83" fmla="val 1776"/>
                <a:gd name="f84" fmla="val 2294"/>
                <a:gd name="f85" fmla="val 1596"/>
                <a:gd name="f86" fmla="val 518"/>
                <a:gd name="f87" fmla="val 1574"/>
                <a:gd name="f88" fmla="val 383"/>
                <a:gd name="f89" fmla="val 1529"/>
                <a:gd name="f90" fmla="val 270"/>
                <a:gd name="f91" fmla="val 1461"/>
                <a:gd name="f92" fmla="val 181"/>
                <a:gd name="f93" fmla="val 1371"/>
                <a:gd name="f94" fmla="val 91"/>
                <a:gd name="f95" fmla="val 1259"/>
                <a:gd name="f96" fmla="val 46"/>
                <a:gd name="f97" fmla="val 1169"/>
                <a:gd name="f98" fmla="val 1034"/>
                <a:gd name="f99" fmla="*/ f1 1 1956"/>
                <a:gd name="f100" fmla="*/ f2 1 15512"/>
                <a:gd name="f101" fmla="val f3"/>
                <a:gd name="f102" fmla="val f4"/>
                <a:gd name="f103" fmla="val f5"/>
                <a:gd name="f104" fmla="+- f103 0 f101"/>
                <a:gd name="f105" fmla="+- f102 0 f101"/>
                <a:gd name="f106" fmla="*/ f105 1 1956"/>
                <a:gd name="f107" fmla="*/ f104 1 15512"/>
                <a:gd name="f108" fmla="*/ f101 1 f106"/>
                <a:gd name="f109" fmla="*/ f102 1 f106"/>
                <a:gd name="f110" fmla="*/ f101 1 f107"/>
                <a:gd name="f111" fmla="*/ f103 1 f107"/>
                <a:gd name="f112" fmla="*/ f108 f99 1"/>
                <a:gd name="f113" fmla="*/ f109 f99 1"/>
                <a:gd name="f114" fmla="*/ f111 f100 1"/>
                <a:gd name="f115" fmla="*/ f110 f100 1"/>
              </a:gdLst>
              <a:ahLst/>
              <a:cxnLst>
                <a:cxn ang="3cd4">
                  <a:pos x="hc" y="t"/>
                </a:cxn>
                <a:cxn ang="0">
                  <a:pos x="r" y="vc"/>
                </a:cxn>
                <a:cxn ang="cd4">
                  <a:pos x="hc" y="b"/>
                </a:cxn>
                <a:cxn ang="cd2">
                  <a:pos x="l" y="vc"/>
                </a:cxn>
              </a:cxnLst>
              <a:rect l="f112" t="f115" r="f113" b="f114"/>
              <a:pathLst>
                <a:path w="1956" h="15512">
                  <a:moveTo>
                    <a:pt x="f6" y="f7"/>
                  </a:moveTo>
                  <a:lnTo>
                    <a:pt x="f8" y="f9"/>
                  </a:lnTo>
                  <a:lnTo>
                    <a:pt x="f10" y="f11"/>
                  </a:lnTo>
                  <a:lnTo>
                    <a:pt x="f12" y="f13"/>
                  </a:lnTo>
                  <a:lnTo>
                    <a:pt x="f14" y="f15"/>
                  </a:lnTo>
                  <a:lnTo>
                    <a:pt x="f16" y="f17"/>
                  </a:lnTo>
                  <a:lnTo>
                    <a:pt x="f18" y="f18"/>
                  </a:lnTo>
                  <a:lnTo>
                    <a:pt x="f19" y="f20"/>
                  </a:lnTo>
                  <a:lnTo>
                    <a:pt x="f19" y="f21"/>
                  </a:lnTo>
                  <a:lnTo>
                    <a:pt x="f20" y="f22"/>
                  </a:lnTo>
                  <a:lnTo>
                    <a:pt x="f23" y="f24"/>
                  </a:lnTo>
                  <a:lnTo>
                    <a:pt x="f10" y="f25"/>
                  </a:lnTo>
                  <a:lnTo>
                    <a:pt x="f26" y="f27"/>
                  </a:lnTo>
                  <a:lnTo>
                    <a:pt x="f28" y="f29"/>
                  </a:lnTo>
                  <a:lnTo>
                    <a:pt x="f26" y="f30"/>
                  </a:lnTo>
                  <a:lnTo>
                    <a:pt x="f10" y="f31"/>
                  </a:lnTo>
                  <a:lnTo>
                    <a:pt x="f32" y="f33"/>
                  </a:lnTo>
                  <a:lnTo>
                    <a:pt x="f12" y="f34"/>
                  </a:lnTo>
                  <a:lnTo>
                    <a:pt x="f20" y="f35"/>
                  </a:lnTo>
                  <a:lnTo>
                    <a:pt x="f36" y="f37"/>
                  </a:lnTo>
                  <a:lnTo>
                    <a:pt x="f38" y="f39"/>
                  </a:lnTo>
                  <a:lnTo>
                    <a:pt x="f0" y="f40"/>
                  </a:lnTo>
                  <a:lnTo>
                    <a:pt x="f9" y="f41"/>
                  </a:lnTo>
                  <a:lnTo>
                    <a:pt x="f3" y="f42"/>
                  </a:lnTo>
                  <a:lnTo>
                    <a:pt x="f9" y="f43"/>
                  </a:lnTo>
                  <a:lnTo>
                    <a:pt x="f44" y="f45"/>
                  </a:lnTo>
                  <a:lnTo>
                    <a:pt x="f46" y="f47"/>
                  </a:lnTo>
                  <a:lnTo>
                    <a:pt x="f48" y="f49"/>
                  </a:lnTo>
                  <a:lnTo>
                    <a:pt x="f50" y="f51"/>
                  </a:lnTo>
                  <a:lnTo>
                    <a:pt x="f18" y="f52"/>
                  </a:lnTo>
                  <a:lnTo>
                    <a:pt x="f14" y="f53"/>
                  </a:lnTo>
                  <a:lnTo>
                    <a:pt x="f28" y="f53"/>
                  </a:lnTo>
                  <a:lnTo>
                    <a:pt x="f54" y="f52"/>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4" y="f79"/>
                  </a:lnTo>
                  <a:lnTo>
                    <a:pt x="f4" y="f29"/>
                  </a:lnTo>
                  <a:lnTo>
                    <a:pt x="f4" y="f80"/>
                  </a:lnTo>
                  <a:lnTo>
                    <a:pt x="f77" y="f81"/>
                  </a:lnTo>
                  <a:lnTo>
                    <a:pt x="f75" y="f82"/>
                  </a:lnTo>
                  <a:lnTo>
                    <a:pt x="f83" y="f84"/>
                  </a:lnTo>
                  <a:lnTo>
                    <a:pt x="f85" y="f86"/>
                  </a:lnTo>
                  <a:lnTo>
                    <a:pt x="f87" y="f88"/>
                  </a:lnTo>
                  <a:lnTo>
                    <a:pt x="f89" y="f90"/>
                  </a:lnTo>
                  <a:lnTo>
                    <a:pt x="f91" y="f92"/>
                  </a:lnTo>
                  <a:lnTo>
                    <a:pt x="f93" y="f94"/>
                  </a:lnTo>
                  <a:lnTo>
                    <a:pt x="f95" y="f96"/>
                  </a:lnTo>
                  <a:lnTo>
                    <a:pt x="f97" y="f9"/>
                  </a:lnTo>
                  <a:lnTo>
                    <a:pt x="f98" y="f7"/>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40" name="Google Shape;86;p15">
              <a:extLst>
                <a:ext uri="{FF2B5EF4-FFF2-40B4-BE49-F238E27FC236}">
                  <a16:creationId xmlns:a16="http://schemas.microsoft.com/office/drawing/2014/main" id="{77E2E6C4-D866-9558-CF16-9A6437461812}"/>
                </a:ext>
              </a:extLst>
            </p:cNvPr>
            <p:cNvSpPr/>
            <p:nvPr/>
          </p:nvSpPr>
          <p:spPr>
            <a:xfrm>
              <a:off x="7674943" y="1710229"/>
              <a:ext cx="206663" cy="115625"/>
            </a:xfrm>
            <a:custGeom>
              <a:avLst/>
              <a:gdLst>
                <a:gd name="f0" fmla="val 360"/>
                <a:gd name="f1" fmla="val 180"/>
                <a:gd name="f2" fmla="val w"/>
                <a:gd name="f3" fmla="val h"/>
                <a:gd name="f4" fmla="val 0"/>
                <a:gd name="f5" fmla="val 10971"/>
                <a:gd name="f6" fmla="val 6138"/>
                <a:gd name="f7" fmla="val 585"/>
                <a:gd name="f8" fmla="val 472"/>
                <a:gd name="f9" fmla="val 23"/>
                <a:gd name="f10" fmla="val 45"/>
                <a:gd name="f11" fmla="val 270"/>
                <a:gd name="f12" fmla="val 90"/>
                <a:gd name="f13" fmla="val 113"/>
                <a:gd name="f14" fmla="val 68"/>
                <a:gd name="f15" fmla="val 697"/>
                <a:gd name="f16" fmla="val 832"/>
                <a:gd name="f17" fmla="val 944"/>
                <a:gd name="f18" fmla="val 135"/>
                <a:gd name="f19" fmla="val 1057"/>
                <a:gd name="f20" fmla="val 225"/>
                <a:gd name="f21" fmla="val 1147"/>
                <a:gd name="f22" fmla="val 338"/>
                <a:gd name="f23" fmla="val 1237"/>
                <a:gd name="f24" fmla="val 1507"/>
                <a:gd name="f25" fmla="val 1911"/>
                <a:gd name="f26" fmla="val 2720"/>
                <a:gd name="f27" fmla="val 2563"/>
                <a:gd name="f28" fmla="val 3912"/>
                <a:gd name="f29" fmla="val 3215"/>
                <a:gd name="f30" fmla="val 5126"/>
                <a:gd name="f31" fmla="val 3822"/>
                <a:gd name="f32" fmla="val 6362"/>
                <a:gd name="f33" fmla="val 4429"/>
                <a:gd name="f34" fmla="val 7598"/>
                <a:gd name="f35" fmla="val 5013"/>
                <a:gd name="f36" fmla="val 8835"/>
                <a:gd name="f37" fmla="val 5553"/>
                <a:gd name="f38" fmla="val 10116"/>
                <a:gd name="f39" fmla="val 6092"/>
                <a:gd name="f40" fmla="val 10251"/>
                <a:gd name="f41" fmla="val 6115"/>
                <a:gd name="f42" fmla="val 10363"/>
                <a:gd name="f43" fmla="val 6137"/>
                <a:gd name="f44" fmla="val 10498"/>
                <a:gd name="f45" fmla="val 10611"/>
                <a:gd name="f46" fmla="val 6070"/>
                <a:gd name="f47" fmla="val 10700"/>
                <a:gd name="f48" fmla="val 6025"/>
                <a:gd name="f49" fmla="val 10790"/>
                <a:gd name="f50" fmla="val 5935"/>
                <a:gd name="f51" fmla="val 10858"/>
                <a:gd name="f52" fmla="val 5845"/>
                <a:gd name="f53" fmla="val 10903"/>
                <a:gd name="f54" fmla="val 5732"/>
                <a:gd name="f55" fmla="val 10948"/>
                <a:gd name="f56" fmla="val 5643"/>
                <a:gd name="f57" fmla="val 10970"/>
                <a:gd name="f58" fmla="val 5508"/>
                <a:gd name="f59" fmla="val 5395"/>
                <a:gd name="f60" fmla="val 5305"/>
                <a:gd name="f61" fmla="val 5193"/>
                <a:gd name="f62" fmla="val 10813"/>
                <a:gd name="f63" fmla="val 5103"/>
                <a:gd name="f64" fmla="val 10723"/>
                <a:gd name="f65" fmla="val 4946"/>
                <a:gd name="f66" fmla="val 9329"/>
                <a:gd name="f67" fmla="val 8093"/>
                <a:gd name="f68" fmla="val 3867"/>
                <a:gd name="f69" fmla="val 6857"/>
                <a:gd name="f70" fmla="val 3305"/>
                <a:gd name="f71" fmla="val 5620"/>
                <a:gd name="f72" fmla="val 2698"/>
                <a:gd name="f73" fmla="val 4406"/>
                <a:gd name="f74" fmla="val 2068"/>
                <a:gd name="f75" fmla="val 3192"/>
                <a:gd name="f76" fmla="val 1439"/>
                <a:gd name="f77" fmla="val 2001"/>
                <a:gd name="f78" fmla="val 765"/>
                <a:gd name="f79" fmla="*/ f2 1 10971"/>
                <a:gd name="f80" fmla="*/ f3 1 6138"/>
                <a:gd name="f81" fmla="val f4"/>
                <a:gd name="f82" fmla="val f5"/>
                <a:gd name="f83" fmla="val f6"/>
                <a:gd name="f84" fmla="+- f83 0 f81"/>
                <a:gd name="f85" fmla="+- f82 0 f81"/>
                <a:gd name="f86" fmla="*/ f85 1 10971"/>
                <a:gd name="f87" fmla="*/ f84 1 6138"/>
                <a:gd name="f88" fmla="*/ f81 1 f86"/>
                <a:gd name="f89" fmla="*/ f82 1 f86"/>
                <a:gd name="f90" fmla="*/ f81 1 f87"/>
                <a:gd name="f91" fmla="*/ f83 1 f87"/>
                <a:gd name="f92" fmla="*/ f88 f79 1"/>
                <a:gd name="f93" fmla="*/ f89 f79 1"/>
                <a:gd name="f94" fmla="*/ f91 f80 1"/>
                <a:gd name="f95" fmla="*/ f90 f80 1"/>
              </a:gdLst>
              <a:ahLst/>
              <a:cxnLst>
                <a:cxn ang="3cd4">
                  <a:pos x="hc" y="t"/>
                </a:cxn>
                <a:cxn ang="0">
                  <a:pos x="r" y="vc"/>
                </a:cxn>
                <a:cxn ang="cd4">
                  <a:pos x="hc" y="b"/>
                </a:cxn>
                <a:cxn ang="cd2">
                  <a:pos x="l" y="vc"/>
                </a:cxn>
              </a:cxnLst>
              <a:rect l="f92" t="f95" r="f93" b="f94"/>
              <a:pathLst>
                <a:path w="10971" h="6138">
                  <a:moveTo>
                    <a:pt x="f7" y="f4"/>
                  </a:moveTo>
                  <a:lnTo>
                    <a:pt x="f8" y="f9"/>
                  </a:lnTo>
                  <a:lnTo>
                    <a:pt x="f0" y="f10"/>
                  </a:lnTo>
                  <a:lnTo>
                    <a:pt x="f11" y="f12"/>
                  </a:lnTo>
                  <a:lnTo>
                    <a:pt x="f1" y="f1"/>
                  </a:lnTo>
                  <a:lnTo>
                    <a:pt x="f13" y="f11"/>
                  </a:lnTo>
                  <a:lnTo>
                    <a:pt x="f14" y="f0"/>
                  </a:lnTo>
                  <a:lnTo>
                    <a:pt x="f9" y="f8"/>
                  </a:lnTo>
                  <a:lnTo>
                    <a:pt x="f4" y="f7"/>
                  </a:lnTo>
                  <a:lnTo>
                    <a:pt x="f4" y="f15"/>
                  </a:lnTo>
                  <a:lnTo>
                    <a:pt x="f9" y="f16"/>
                  </a:lnTo>
                  <a:lnTo>
                    <a:pt x="f14"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1"/>
                  </a:lnTo>
                  <a:lnTo>
                    <a:pt x="f45" y="f46"/>
                  </a:lnTo>
                  <a:lnTo>
                    <a:pt x="f47" y="f48"/>
                  </a:lnTo>
                  <a:lnTo>
                    <a:pt x="f49" y="f50"/>
                  </a:lnTo>
                  <a:lnTo>
                    <a:pt x="f51" y="f52"/>
                  </a:lnTo>
                  <a:lnTo>
                    <a:pt x="f53" y="f54"/>
                  </a:lnTo>
                  <a:lnTo>
                    <a:pt x="f55" y="f56"/>
                  </a:lnTo>
                  <a:lnTo>
                    <a:pt x="f57" y="f58"/>
                  </a:lnTo>
                  <a:lnTo>
                    <a:pt x="f57" y="f59"/>
                  </a:lnTo>
                  <a:lnTo>
                    <a:pt x="f55" y="f60"/>
                  </a:lnTo>
                  <a:lnTo>
                    <a:pt x="f53" y="f61"/>
                  </a:lnTo>
                  <a:lnTo>
                    <a:pt x="f62" y="f63"/>
                  </a:lnTo>
                  <a:lnTo>
                    <a:pt x="f64" y="f35"/>
                  </a:lnTo>
                  <a:lnTo>
                    <a:pt x="f45" y="f65"/>
                  </a:lnTo>
                  <a:lnTo>
                    <a:pt x="f66" y="f33"/>
                  </a:lnTo>
                  <a:lnTo>
                    <a:pt x="f67" y="f68"/>
                  </a:lnTo>
                  <a:lnTo>
                    <a:pt x="f69" y="f70"/>
                  </a:lnTo>
                  <a:lnTo>
                    <a:pt x="f71" y="f72"/>
                  </a:lnTo>
                  <a:lnTo>
                    <a:pt x="f73" y="f74"/>
                  </a:lnTo>
                  <a:lnTo>
                    <a:pt x="f75" y="f76"/>
                  </a:lnTo>
                  <a:lnTo>
                    <a:pt x="f77" y="f78"/>
                  </a:lnTo>
                  <a:lnTo>
                    <a:pt x="f16" y="f12"/>
                  </a:lnTo>
                  <a:lnTo>
                    <a:pt x="f15" y="f10"/>
                  </a:lnTo>
                  <a:lnTo>
                    <a:pt x="f7" y="f4"/>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41" name="Google Shape;87;p15">
              <a:extLst>
                <a:ext uri="{FF2B5EF4-FFF2-40B4-BE49-F238E27FC236}">
                  <a16:creationId xmlns:a16="http://schemas.microsoft.com/office/drawing/2014/main" id="{2F6D8FED-D8D8-E5B0-B10E-82FA333A29BC}"/>
                </a:ext>
              </a:extLst>
            </p:cNvPr>
            <p:cNvSpPr/>
            <p:nvPr/>
          </p:nvSpPr>
          <p:spPr>
            <a:xfrm>
              <a:off x="7611429" y="1328275"/>
              <a:ext cx="179149" cy="174056"/>
            </a:xfrm>
            <a:custGeom>
              <a:avLst/>
              <a:gdLst>
                <a:gd name="f0" fmla="val 360"/>
                <a:gd name="f1" fmla="val 180"/>
                <a:gd name="f2" fmla="val w"/>
                <a:gd name="f3" fmla="val h"/>
                <a:gd name="f4" fmla="val 0"/>
                <a:gd name="f5" fmla="val 9510"/>
                <a:gd name="f6" fmla="val 9240"/>
                <a:gd name="f7" fmla="val 518"/>
                <a:gd name="f8" fmla="val 405"/>
                <a:gd name="f9" fmla="val 45"/>
                <a:gd name="f10" fmla="val 315"/>
                <a:gd name="f11" fmla="val 90"/>
                <a:gd name="f12" fmla="val 225"/>
                <a:gd name="f13" fmla="val 135"/>
                <a:gd name="f14" fmla="val 247"/>
                <a:gd name="f15" fmla="val 68"/>
                <a:gd name="f16" fmla="val 23"/>
                <a:gd name="f17" fmla="val 450"/>
                <a:gd name="f18" fmla="val 1"/>
                <a:gd name="f19" fmla="val 562"/>
                <a:gd name="f20" fmla="val 675"/>
                <a:gd name="f21" fmla="val 787"/>
                <a:gd name="f22" fmla="val 899"/>
                <a:gd name="f23" fmla="val 989"/>
                <a:gd name="f24" fmla="val 248"/>
                <a:gd name="f25" fmla="val 1079"/>
                <a:gd name="f26" fmla="val 1349"/>
                <a:gd name="f27" fmla="val 1888"/>
                <a:gd name="f28" fmla="val 2428"/>
                <a:gd name="f29" fmla="val 2720"/>
                <a:gd name="f30" fmla="val 2945"/>
                <a:gd name="f31" fmla="val 3147"/>
                <a:gd name="f32" fmla="val 3462"/>
                <a:gd name="f33" fmla="val 3574"/>
                <a:gd name="f34" fmla="val 3979"/>
                <a:gd name="f35" fmla="val 4024"/>
                <a:gd name="f36" fmla="val 4474"/>
                <a:gd name="f37" fmla="val 4496"/>
                <a:gd name="f38" fmla="val 4991"/>
                <a:gd name="f39" fmla="val 5036"/>
                <a:gd name="f40" fmla="val 5485"/>
                <a:gd name="f41" fmla="val 5597"/>
                <a:gd name="f42" fmla="val 5980"/>
                <a:gd name="f43" fmla="val 6159"/>
                <a:gd name="f44" fmla="val 6452"/>
                <a:gd name="f45" fmla="val 6744"/>
                <a:gd name="f46" fmla="val 7396"/>
                <a:gd name="f47" fmla="val 7913"/>
                <a:gd name="f48" fmla="val 7868"/>
                <a:gd name="f49" fmla="val 8475"/>
                <a:gd name="f50" fmla="val 8363"/>
                <a:gd name="f51" fmla="val 9037"/>
                <a:gd name="f52" fmla="val 9127"/>
                <a:gd name="f53" fmla="val 8588"/>
                <a:gd name="f54" fmla="val 9194"/>
                <a:gd name="f55" fmla="val 8700"/>
                <a:gd name="f56" fmla="val 9217"/>
                <a:gd name="f57" fmla="val 8835"/>
                <a:gd name="f58" fmla="val 9239"/>
                <a:gd name="f59" fmla="val 8947"/>
                <a:gd name="f60" fmla="val 9060"/>
                <a:gd name="f61" fmla="val 9172"/>
                <a:gd name="f62" fmla="val 9149"/>
                <a:gd name="f63" fmla="val 9262"/>
                <a:gd name="f64" fmla="val 9082"/>
                <a:gd name="f65" fmla="val 9352"/>
                <a:gd name="f66" fmla="val 9014"/>
                <a:gd name="f67" fmla="val 9419"/>
                <a:gd name="f68" fmla="val 8924"/>
                <a:gd name="f69" fmla="val 9487"/>
                <a:gd name="f70" fmla="val 8834"/>
                <a:gd name="f71" fmla="val 9509"/>
                <a:gd name="f72" fmla="val 8722"/>
                <a:gd name="f73" fmla="val 8610"/>
                <a:gd name="f74" fmla="val 8497"/>
                <a:gd name="f75" fmla="val 9442"/>
                <a:gd name="f76" fmla="val 8385"/>
                <a:gd name="f77" fmla="val 8273"/>
                <a:gd name="f78" fmla="val 8880"/>
                <a:gd name="f79" fmla="val 7755"/>
                <a:gd name="f80" fmla="val 8430"/>
                <a:gd name="f81" fmla="val 7216"/>
                <a:gd name="f82" fmla="val 7531"/>
                <a:gd name="f83" fmla="val 6115"/>
                <a:gd name="f84" fmla="val 6609"/>
                <a:gd name="f85" fmla="val 5013"/>
                <a:gd name="f86" fmla="val 6160"/>
                <a:gd name="f87" fmla="val 5665"/>
                <a:gd name="f88" fmla="val 3957"/>
                <a:gd name="f89" fmla="val 5126"/>
                <a:gd name="f90" fmla="val 3440"/>
                <a:gd name="f91" fmla="val 4586"/>
                <a:gd name="f92" fmla="val 2922"/>
                <a:gd name="f93" fmla="val 4002"/>
                <a:gd name="f94" fmla="val 3417"/>
                <a:gd name="f95" fmla="val 1933"/>
                <a:gd name="f96" fmla="val 2833"/>
                <a:gd name="f97" fmla="val 1461"/>
                <a:gd name="f98" fmla="val 2226"/>
                <a:gd name="f99" fmla="val 1012"/>
                <a:gd name="f100" fmla="val 113"/>
                <a:gd name="f101" fmla="val 900"/>
                <a:gd name="f102" fmla="val 765"/>
                <a:gd name="f103" fmla="*/ f2 1 9510"/>
                <a:gd name="f104" fmla="*/ f3 1 9240"/>
                <a:gd name="f105" fmla="val f4"/>
                <a:gd name="f106" fmla="val f5"/>
                <a:gd name="f107" fmla="val f6"/>
                <a:gd name="f108" fmla="+- f107 0 f105"/>
                <a:gd name="f109" fmla="+- f106 0 f105"/>
                <a:gd name="f110" fmla="*/ f109 1 9510"/>
                <a:gd name="f111" fmla="*/ f108 1 9240"/>
                <a:gd name="f112" fmla="*/ f105 1 f110"/>
                <a:gd name="f113" fmla="*/ f106 1 f110"/>
                <a:gd name="f114" fmla="*/ f105 1 f111"/>
                <a:gd name="f115" fmla="*/ f107 1 f111"/>
                <a:gd name="f116" fmla="*/ f112 f103 1"/>
                <a:gd name="f117" fmla="*/ f113 f103 1"/>
                <a:gd name="f118" fmla="*/ f115 f104 1"/>
                <a:gd name="f119" fmla="*/ f114 f104 1"/>
              </a:gdLst>
              <a:ahLst/>
              <a:cxnLst>
                <a:cxn ang="3cd4">
                  <a:pos x="hc" y="t"/>
                </a:cxn>
                <a:cxn ang="0">
                  <a:pos x="r" y="vc"/>
                </a:cxn>
                <a:cxn ang="cd4">
                  <a:pos x="hc" y="b"/>
                </a:cxn>
                <a:cxn ang="cd2">
                  <a:pos x="l" y="vc"/>
                </a:cxn>
              </a:cxnLst>
              <a:rect l="f116" t="f119" r="f117" b="f118"/>
              <a:pathLst>
                <a:path w="9510" h="9240">
                  <a:moveTo>
                    <a:pt x="f7" y="f4"/>
                  </a:moveTo>
                  <a:lnTo>
                    <a:pt x="f8" y="f9"/>
                  </a:lnTo>
                  <a:lnTo>
                    <a:pt x="f10" y="f11"/>
                  </a:lnTo>
                  <a:lnTo>
                    <a:pt x="f12" y="f1"/>
                  </a:lnTo>
                  <a:lnTo>
                    <a:pt x="f13" y="f14"/>
                  </a:lnTo>
                  <a:lnTo>
                    <a:pt x="f15" y="f0"/>
                  </a:lnTo>
                  <a:lnTo>
                    <a:pt x="f16" y="f17"/>
                  </a:lnTo>
                  <a:lnTo>
                    <a:pt x="f18" y="f19"/>
                  </a:lnTo>
                  <a:lnTo>
                    <a:pt x="f18" y="f20"/>
                  </a:lnTo>
                  <a:lnTo>
                    <a:pt x="f16" y="f21"/>
                  </a:lnTo>
                  <a:lnTo>
                    <a:pt x="f15" y="f22"/>
                  </a:lnTo>
                  <a:lnTo>
                    <a:pt x="f13"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49" y="f52"/>
                  </a:lnTo>
                  <a:lnTo>
                    <a:pt x="f53" y="f54"/>
                  </a:lnTo>
                  <a:lnTo>
                    <a:pt x="f55" y="f56"/>
                  </a:lnTo>
                  <a:lnTo>
                    <a:pt x="f57" y="f58"/>
                  </a:lnTo>
                  <a:lnTo>
                    <a:pt x="f59" y="f58"/>
                  </a:lnTo>
                  <a:lnTo>
                    <a:pt x="f60" y="f54"/>
                  </a:lnTo>
                  <a:lnTo>
                    <a:pt x="f61" y="f62"/>
                  </a:lnTo>
                  <a:lnTo>
                    <a:pt x="f63" y="f64"/>
                  </a:lnTo>
                  <a:lnTo>
                    <a:pt x="f65" y="f66"/>
                  </a:lnTo>
                  <a:lnTo>
                    <a:pt x="f67" y="f68"/>
                  </a:lnTo>
                  <a:lnTo>
                    <a:pt x="f69" y="f70"/>
                  </a:lnTo>
                  <a:lnTo>
                    <a:pt x="f71" y="f72"/>
                  </a:lnTo>
                  <a:lnTo>
                    <a:pt x="f71" y="f73"/>
                  </a:lnTo>
                  <a:lnTo>
                    <a:pt x="f69" y="f74"/>
                  </a:lnTo>
                  <a:lnTo>
                    <a:pt x="f75" y="f76"/>
                  </a:lnTo>
                  <a:lnTo>
                    <a:pt x="f65" y="f77"/>
                  </a:lnTo>
                  <a:lnTo>
                    <a:pt x="f78" y="f79"/>
                  </a:lnTo>
                  <a:lnTo>
                    <a:pt x="f80" y="f81"/>
                  </a:lnTo>
                  <a:lnTo>
                    <a:pt x="f82" y="f83"/>
                  </a:lnTo>
                  <a:lnTo>
                    <a:pt x="f84" y="f85"/>
                  </a:lnTo>
                  <a:lnTo>
                    <a:pt x="f86" y="f36"/>
                  </a:lnTo>
                  <a:lnTo>
                    <a:pt x="f87" y="f88"/>
                  </a:lnTo>
                  <a:lnTo>
                    <a:pt x="f89" y="f90"/>
                  </a:lnTo>
                  <a:lnTo>
                    <a:pt x="f91" y="f92"/>
                  </a:lnTo>
                  <a:lnTo>
                    <a:pt x="f93" y="f28"/>
                  </a:lnTo>
                  <a:lnTo>
                    <a:pt x="f94" y="f95"/>
                  </a:lnTo>
                  <a:lnTo>
                    <a:pt x="f96" y="f97"/>
                  </a:lnTo>
                  <a:lnTo>
                    <a:pt x="f98" y="f99"/>
                  </a:lnTo>
                  <a:lnTo>
                    <a:pt x="f99" y="f100"/>
                  </a:lnTo>
                  <a:lnTo>
                    <a:pt x="f101" y="f9"/>
                  </a:lnTo>
                  <a:lnTo>
                    <a:pt x="f102" y="f4"/>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42" name="Google Shape;88;p15">
              <a:extLst>
                <a:ext uri="{FF2B5EF4-FFF2-40B4-BE49-F238E27FC236}">
                  <a16:creationId xmlns:a16="http://schemas.microsoft.com/office/drawing/2014/main" id="{4DE4C4FB-4DD5-E9E2-3311-EC33B7364BEC}"/>
                </a:ext>
              </a:extLst>
            </p:cNvPr>
            <p:cNvSpPr/>
            <p:nvPr/>
          </p:nvSpPr>
          <p:spPr>
            <a:xfrm>
              <a:off x="6343622" y="1542537"/>
              <a:ext cx="685571" cy="1249189"/>
            </a:xfrm>
            <a:custGeom>
              <a:avLst/>
              <a:gdLst>
                <a:gd name="f0" fmla="val 360"/>
                <a:gd name="f1" fmla="val 180"/>
                <a:gd name="f2" fmla="val w"/>
                <a:gd name="f3" fmla="val h"/>
                <a:gd name="f4" fmla="val 0"/>
                <a:gd name="f5" fmla="val 36394"/>
                <a:gd name="f6" fmla="val 66314"/>
                <a:gd name="f7" fmla="val 13420"/>
                <a:gd name="f8" fmla="val 1"/>
                <a:gd name="f9" fmla="val 13038"/>
                <a:gd name="f10" fmla="val 46"/>
                <a:gd name="f11" fmla="val 12701"/>
                <a:gd name="f12" fmla="val 113"/>
                <a:gd name="f13" fmla="val 12409"/>
                <a:gd name="f14" fmla="val 225"/>
                <a:gd name="f15" fmla="val 12117"/>
                <a:gd name="f16" fmla="val 383"/>
                <a:gd name="f17" fmla="val 11869"/>
                <a:gd name="f18" fmla="val 585"/>
                <a:gd name="f19" fmla="val 11645"/>
                <a:gd name="f20" fmla="val 810"/>
                <a:gd name="f21" fmla="val 11465"/>
                <a:gd name="f22" fmla="val 1057"/>
                <a:gd name="f23" fmla="val 11285"/>
                <a:gd name="f24" fmla="val 1327"/>
                <a:gd name="f25" fmla="val 11128"/>
                <a:gd name="f26" fmla="val 1642"/>
                <a:gd name="f27" fmla="val 11015"/>
                <a:gd name="f28" fmla="val 1956"/>
                <a:gd name="f29" fmla="val 10903"/>
                <a:gd name="f30" fmla="val 2316"/>
                <a:gd name="f31" fmla="val 10835"/>
                <a:gd name="f32" fmla="val 2676"/>
                <a:gd name="f33" fmla="val 10768"/>
                <a:gd name="f34" fmla="val 3080"/>
                <a:gd name="f35" fmla="val 10723"/>
                <a:gd name="f36" fmla="val 3485"/>
                <a:gd name="f37" fmla="val 10700"/>
                <a:gd name="f38" fmla="val 3889"/>
                <a:gd name="f39" fmla="val 10678"/>
                <a:gd name="f40" fmla="val 4339"/>
                <a:gd name="f41" fmla="val 4766"/>
                <a:gd name="f42" fmla="val 5216"/>
                <a:gd name="f43" fmla="val 6137"/>
                <a:gd name="f44" fmla="val 10880"/>
                <a:gd name="f45" fmla="val 7082"/>
                <a:gd name="f46" fmla="val 8003"/>
                <a:gd name="f47" fmla="val 11172"/>
                <a:gd name="f48" fmla="val 8902"/>
                <a:gd name="f49" fmla="val 11352"/>
                <a:gd name="f50" fmla="val 9779"/>
                <a:gd name="f51" fmla="val 11555"/>
                <a:gd name="f52" fmla="val 10588"/>
                <a:gd name="f53" fmla="val 10790"/>
                <a:gd name="f54" fmla="val 10408"/>
                <a:gd name="f55" fmla="val 9914"/>
                <a:gd name="f56" fmla="val 10206"/>
                <a:gd name="f57" fmla="val 8947"/>
                <a:gd name="f58" fmla="val 10026"/>
                <a:gd name="f59" fmla="val 7936"/>
                <a:gd name="f60" fmla="val 9846"/>
                <a:gd name="f61" fmla="val 6857"/>
                <a:gd name="f62" fmla="val 9689"/>
                <a:gd name="f63" fmla="val 5800"/>
                <a:gd name="f64" fmla="val 9577"/>
                <a:gd name="f65" fmla="val 5261"/>
                <a:gd name="f66" fmla="val 9532"/>
                <a:gd name="f67" fmla="val 4743"/>
                <a:gd name="f68" fmla="val 9509"/>
                <a:gd name="f69" fmla="val 3732"/>
                <a:gd name="f70" fmla="val 3260"/>
                <a:gd name="f71" fmla="val 2788"/>
                <a:gd name="f72" fmla="val 9599"/>
                <a:gd name="f73" fmla="val 2361"/>
                <a:gd name="f74" fmla="val 9667"/>
                <a:gd name="f75" fmla="val 9757"/>
                <a:gd name="f76" fmla="val 1574"/>
                <a:gd name="f77" fmla="val 9869"/>
                <a:gd name="f78" fmla="val 1237"/>
                <a:gd name="f79" fmla="val 922"/>
                <a:gd name="f80" fmla="val 652"/>
                <a:gd name="f81" fmla="val 517"/>
                <a:gd name="f82" fmla="val 10521"/>
                <a:gd name="f83" fmla="val 428"/>
                <a:gd name="f84" fmla="val 10633"/>
                <a:gd name="f85" fmla="val 315"/>
                <a:gd name="f86" fmla="val 248"/>
                <a:gd name="f87" fmla="val 11060"/>
                <a:gd name="f88" fmla="val 11218"/>
                <a:gd name="f89" fmla="val 68"/>
                <a:gd name="f90" fmla="val 11375"/>
                <a:gd name="f91" fmla="val 23"/>
                <a:gd name="f92" fmla="val 11735"/>
                <a:gd name="f93" fmla="val 11937"/>
                <a:gd name="f94" fmla="val 12139"/>
                <a:gd name="f95" fmla="val 45"/>
                <a:gd name="f96" fmla="val 12342"/>
                <a:gd name="f97" fmla="val 90"/>
                <a:gd name="f98" fmla="val 12566"/>
                <a:gd name="f99" fmla="val 158"/>
                <a:gd name="f100" fmla="val 12814"/>
                <a:gd name="f101" fmla="val 13308"/>
                <a:gd name="f102" fmla="val 13466"/>
                <a:gd name="f103" fmla="val 472"/>
                <a:gd name="f104" fmla="val 13623"/>
                <a:gd name="f105" fmla="val 13758"/>
                <a:gd name="f106" fmla="val 697"/>
                <a:gd name="f107" fmla="val 13893"/>
                <a:gd name="f108" fmla="val 14028"/>
                <a:gd name="f109" fmla="val 945"/>
                <a:gd name="f110" fmla="val 14140"/>
                <a:gd name="f111" fmla="val 1259"/>
                <a:gd name="f112" fmla="val 14342"/>
                <a:gd name="f113" fmla="val 1596"/>
                <a:gd name="f114" fmla="val 14522"/>
                <a:gd name="f115" fmla="val 1979"/>
                <a:gd name="f116" fmla="val 14679"/>
                <a:gd name="f117" fmla="val 2406"/>
                <a:gd name="f118" fmla="val 14792"/>
                <a:gd name="f119" fmla="val 2855"/>
                <a:gd name="f120" fmla="val 14859"/>
                <a:gd name="f121" fmla="val 3327"/>
                <a:gd name="f122" fmla="val 14927"/>
                <a:gd name="f123" fmla="val 3822"/>
                <a:gd name="f124" fmla="val 14949"/>
                <a:gd name="f125" fmla="val 14972"/>
                <a:gd name="f126" fmla="val 4878"/>
                <a:gd name="f127" fmla="val 5418"/>
                <a:gd name="f128" fmla="val 5980"/>
                <a:gd name="f129" fmla="val 14882"/>
                <a:gd name="f130" fmla="val 7104"/>
                <a:gd name="f131" fmla="val 14747"/>
                <a:gd name="f132" fmla="val 8205"/>
                <a:gd name="f133" fmla="val 14567"/>
                <a:gd name="f134" fmla="val 9262"/>
                <a:gd name="f135" fmla="val 14365"/>
                <a:gd name="f136" fmla="val 10251"/>
                <a:gd name="f137" fmla="val 13938"/>
                <a:gd name="f138" fmla="val 13735"/>
                <a:gd name="f139" fmla="val 12454"/>
                <a:gd name="f140" fmla="val 13556"/>
                <a:gd name="f141" fmla="val 12858"/>
                <a:gd name="f142" fmla="val 13421"/>
                <a:gd name="f143" fmla="val 13016"/>
                <a:gd name="f144" fmla="val 13376"/>
                <a:gd name="f145" fmla="val 13375"/>
                <a:gd name="f146" fmla="val 13713"/>
                <a:gd name="f147" fmla="val 14162"/>
                <a:gd name="f148" fmla="val 14050"/>
                <a:gd name="f149" fmla="val 14994"/>
                <a:gd name="f150" fmla="val 14657"/>
                <a:gd name="f151" fmla="val 15421"/>
                <a:gd name="f152" fmla="val 15871"/>
                <a:gd name="f153" fmla="val 15511"/>
                <a:gd name="f154" fmla="val 16770"/>
                <a:gd name="f155" fmla="val 16028"/>
                <a:gd name="f156" fmla="val 17714"/>
                <a:gd name="f157" fmla="val 16523"/>
                <a:gd name="f158" fmla="val 18681"/>
                <a:gd name="f159" fmla="val 16972"/>
                <a:gd name="f160" fmla="val 19670"/>
                <a:gd name="f161" fmla="val 17399"/>
                <a:gd name="f162" fmla="val 20659"/>
                <a:gd name="f163" fmla="val 17152"/>
                <a:gd name="f164" fmla="val 20502"/>
                <a:gd name="f165" fmla="val 16927"/>
                <a:gd name="f166" fmla="val 20344"/>
                <a:gd name="f167" fmla="val 16680"/>
                <a:gd name="f168" fmla="val 20187"/>
                <a:gd name="f169" fmla="val 16410"/>
                <a:gd name="f170" fmla="val 20052"/>
                <a:gd name="f171" fmla="val 19827"/>
                <a:gd name="f172" fmla="val 15309"/>
                <a:gd name="f173" fmla="val 19647"/>
                <a:gd name="f174" fmla="val 14724"/>
                <a:gd name="f175" fmla="val 19490"/>
                <a:gd name="f176" fmla="val 19355"/>
                <a:gd name="f177" fmla="val 19265"/>
                <a:gd name="f178" fmla="val 13083"/>
                <a:gd name="f179" fmla="val 19175"/>
                <a:gd name="f180" fmla="val 12431"/>
                <a:gd name="f181" fmla="val 19108"/>
                <a:gd name="f182" fmla="val 11712"/>
                <a:gd name="f183" fmla="val 19063"/>
                <a:gd name="f184" fmla="val 11330"/>
                <a:gd name="f185" fmla="val 19040"/>
                <a:gd name="f186" fmla="val 10543"/>
                <a:gd name="f187" fmla="val 10161"/>
                <a:gd name="f188" fmla="val 19085"/>
                <a:gd name="f189" fmla="val 9756"/>
                <a:gd name="f190" fmla="val 19130"/>
                <a:gd name="f191" fmla="val 9397"/>
                <a:gd name="f192" fmla="val 19220"/>
                <a:gd name="f193" fmla="val 9037"/>
                <a:gd name="f194" fmla="val 19310"/>
                <a:gd name="f195" fmla="val 8700"/>
                <a:gd name="f196" fmla="val 19445"/>
                <a:gd name="f197" fmla="val 8385"/>
                <a:gd name="f198" fmla="val 19602"/>
                <a:gd name="f199" fmla="val 8093"/>
                <a:gd name="f200" fmla="val 19805"/>
                <a:gd name="f201" fmla="val 7823"/>
                <a:gd name="f202" fmla="val 20029"/>
                <a:gd name="f203" fmla="val 7711"/>
                <a:gd name="f204" fmla="val 20164"/>
                <a:gd name="f205" fmla="val 7621"/>
                <a:gd name="f206" fmla="val 20299"/>
                <a:gd name="f207" fmla="val 7486"/>
                <a:gd name="f208" fmla="val 7396"/>
                <a:gd name="f209" fmla="val 20681"/>
                <a:gd name="f210" fmla="val 7329"/>
                <a:gd name="f211" fmla="val 20861"/>
                <a:gd name="f212" fmla="val 7284"/>
                <a:gd name="f213" fmla="val 21041"/>
                <a:gd name="f214" fmla="val 7261"/>
                <a:gd name="f215" fmla="val 21221"/>
                <a:gd name="f216" fmla="val 7239"/>
                <a:gd name="f217" fmla="val 21401"/>
                <a:gd name="f218" fmla="val 21558"/>
                <a:gd name="f219" fmla="val 21715"/>
                <a:gd name="f220" fmla="val 7351"/>
                <a:gd name="f221" fmla="val 21873"/>
                <a:gd name="f222" fmla="val 7419"/>
                <a:gd name="f223" fmla="val 22030"/>
                <a:gd name="f224" fmla="val 22165"/>
                <a:gd name="f225" fmla="val 7598"/>
                <a:gd name="f226" fmla="val 22322"/>
                <a:gd name="f227" fmla="val 22592"/>
                <a:gd name="f228" fmla="val 22839"/>
                <a:gd name="f229" fmla="val 8408"/>
                <a:gd name="f230" fmla="val 23064"/>
                <a:gd name="f231" fmla="val 8745"/>
                <a:gd name="f232" fmla="val 23266"/>
                <a:gd name="f233" fmla="val 9104"/>
                <a:gd name="f234" fmla="val 23469"/>
                <a:gd name="f235" fmla="val 9464"/>
                <a:gd name="f236" fmla="val 23626"/>
                <a:gd name="f237" fmla="val 9824"/>
                <a:gd name="f238" fmla="val 23783"/>
                <a:gd name="f239" fmla="val 23896"/>
                <a:gd name="f240" fmla="val 10498"/>
                <a:gd name="f241" fmla="val 24008"/>
                <a:gd name="f242" fmla="val 10813"/>
                <a:gd name="f243" fmla="val 24098"/>
                <a:gd name="f244" fmla="val 11734"/>
                <a:gd name="f245" fmla="val 24301"/>
                <a:gd name="f246" fmla="val 12207"/>
                <a:gd name="f247" fmla="val 24390"/>
                <a:gd name="f248" fmla="val 24458"/>
                <a:gd name="f249" fmla="val 13196"/>
                <a:gd name="f250" fmla="val 24525"/>
                <a:gd name="f251" fmla="val 24570"/>
                <a:gd name="f252" fmla="val 14207"/>
                <a:gd name="f253" fmla="val 24593"/>
                <a:gd name="f254" fmla="val 24615"/>
                <a:gd name="f255" fmla="val 15241"/>
                <a:gd name="f256" fmla="val 15736"/>
                <a:gd name="f257" fmla="val 16253"/>
                <a:gd name="f258" fmla="val 24548"/>
                <a:gd name="f259" fmla="val 16747"/>
                <a:gd name="f260" fmla="val 24480"/>
                <a:gd name="f261" fmla="val 17242"/>
                <a:gd name="f262" fmla="val 24278"/>
                <a:gd name="f263" fmla="val 18208"/>
                <a:gd name="f264" fmla="val 24143"/>
                <a:gd name="f265" fmla="val 18658"/>
                <a:gd name="f266" fmla="val 23986"/>
                <a:gd name="f267" fmla="val 18928"/>
                <a:gd name="f268" fmla="val 24705"/>
                <a:gd name="f269" fmla="val 19198"/>
                <a:gd name="f270" fmla="val 25514"/>
                <a:gd name="f271" fmla="val 26324"/>
                <a:gd name="f272" fmla="val 27133"/>
                <a:gd name="f273" fmla="val 19849"/>
                <a:gd name="f274" fmla="val 27942"/>
                <a:gd name="f275" fmla="val 20007"/>
                <a:gd name="f276" fmla="val 28729"/>
                <a:gd name="f277" fmla="val 29538"/>
                <a:gd name="f278" fmla="val 20276"/>
                <a:gd name="f279" fmla="val 30347"/>
                <a:gd name="f280" fmla="val 20389"/>
                <a:gd name="f281" fmla="val 31157"/>
                <a:gd name="f282" fmla="val 30842"/>
                <a:gd name="f283" fmla="val 19984"/>
                <a:gd name="f284" fmla="val 30550"/>
                <a:gd name="f285" fmla="val 19737"/>
                <a:gd name="f286" fmla="val 30257"/>
                <a:gd name="f287" fmla="val 19512"/>
                <a:gd name="f288" fmla="val 29988"/>
                <a:gd name="f289" fmla="val 19242"/>
                <a:gd name="f290" fmla="val 29718"/>
                <a:gd name="f291" fmla="val 18995"/>
                <a:gd name="f292" fmla="val 29448"/>
                <a:gd name="f293" fmla="val 18703"/>
                <a:gd name="f294" fmla="val 29201"/>
                <a:gd name="f295" fmla="val 18433"/>
                <a:gd name="f296" fmla="val 28954"/>
                <a:gd name="f297" fmla="val 18141"/>
                <a:gd name="f298" fmla="val 17826"/>
                <a:gd name="f299" fmla="val 28527"/>
                <a:gd name="f300" fmla="val 17512"/>
                <a:gd name="f301" fmla="val 28324"/>
                <a:gd name="f302" fmla="val 17197"/>
                <a:gd name="f303" fmla="val 28144"/>
                <a:gd name="f304" fmla="val 16882"/>
                <a:gd name="f305" fmla="val 27965"/>
                <a:gd name="f306" fmla="val 16545"/>
                <a:gd name="f307" fmla="val 27807"/>
                <a:gd name="f308" fmla="val 16208"/>
                <a:gd name="f309" fmla="val 27672"/>
                <a:gd name="f310" fmla="val 27537"/>
                <a:gd name="f311" fmla="val 15556"/>
                <a:gd name="f312" fmla="val 27425"/>
                <a:gd name="f313" fmla="val 15219"/>
                <a:gd name="f314" fmla="val 27335"/>
                <a:gd name="f315" fmla="val 27268"/>
                <a:gd name="f316" fmla="val 14499"/>
                <a:gd name="f317" fmla="val 27200"/>
                <a:gd name="f318" fmla="val 27155"/>
                <a:gd name="f319" fmla="val 12656"/>
                <a:gd name="f320" fmla="val 12319"/>
                <a:gd name="f321" fmla="val 27290"/>
                <a:gd name="f322" fmla="val 11982"/>
                <a:gd name="f323" fmla="val 27403"/>
                <a:gd name="f324" fmla="val 11690"/>
                <a:gd name="f325" fmla="val 27560"/>
                <a:gd name="f326" fmla="val 11397"/>
                <a:gd name="f327" fmla="val 27762"/>
                <a:gd name="f328" fmla="val 27897"/>
                <a:gd name="f329" fmla="val 11150"/>
                <a:gd name="f330" fmla="val 28010"/>
                <a:gd name="f331" fmla="val 10948"/>
                <a:gd name="f332" fmla="val 28302"/>
                <a:gd name="f333" fmla="val 10858"/>
                <a:gd name="f334" fmla="val 28482"/>
                <a:gd name="f335" fmla="val 28639"/>
                <a:gd name="f336" fmla="val 28841"/>
                <a:gd name="f337" fmla="val 29021"/>
                <a:gd name="f338" fmla="val 29223"/>
                <a:gd name="f339" fmla="val 29403"/>
                <a:gd name="f340" fmla="val 10611"/>
                <a:gd name="f341" fmla="val 29583"/>
                <a:gd name="f342" fmla="val 29763"/>
                <a:gd name="f343" fmla="val 30100"/>
                <a:gd name="f344" fmla="val 30415"/>
                <a:gd name="f345" fmla="val 30730"/>
                <a:gd name="f346" fmla="val 31044"/>
                <a:gd name="f347" fmla="val 31314"/>
                <a:gd name="f348" fmla="val 11622"/>
                <a:gd name="f349" fmla="val 31584"/>
                <a:gd name="f350" fmla="val 11914"/>
                <a:gd name="f351" fmla="val 31831"/>
                <a:gd name="f352" fmla="val 32078"/>
                <a:gd name="f353" fmla="val 12499"/>
                <a:gd name="f354" fmla="val 32303"/>
                <a:gd name="f355" fmla="val 12813"/>
                <a:gd name="f356" fmla="val 32505"/>
                <a:gd name="f357" fmla="val 13128"/>
                <a:gd name="f358" fmla="val 32685"/>
                <a:gd name="f359" fmla="val 13443"/>
                <a:gd name="f360" fmla="val 32843"/>
                <a:gd name="f361" fmla="val 33000"/>
                <a:gd name="f362" fmla="val 14185"/>
                <a:gd name="f363" fmla="val 33157"/>
                <a:gd name="f364" fmla="val 14589"/>
                <a:gd name="f365" fmla="val 33315"/>
                <a:gd name="f366" fmla="val 15039"/>
                <a:gd name="f367" fmla="val 33427"/>
                <a:gd name="f368" fmla="val 15466"/>
                <a:gd name="f369" fmla="val 33494"/>
                <a:gd name="f370" fmla="val 15893"/>
                <a:gd name="f371" fmla="val 33584"/>
                <a:gd name="f372" fmla="val 16343"/>
                <a:gd name="f373" fmla="val 33629"/>
                <a:gd name="f374" fmla="val 33719"/>
                <a:gd name="f375" fmla="val 18119"/>
                <a:gd name="f376" fmla="val 33809"/>
                <a:gd name="f377" fmla="val 18568"/>
                <a:gd name="f378" fmla="val 33854"/>
                <a:gd name="f379" fmla="val 33922"/>
                <a:gd name="f380" fmla="val 19422"/>
                <a:gd name="f381" fmla="val 34011"/>
                <a:gd name="f382" fmla="val 34124"/>
                <a:gd name="f383" fmla="val 20254"/>
                <a:gd name="f384" fmla="val 34259"/>
                <a:gd name="f385" fmla="val 34439"/>
                <a:gd name="f386" fmla="val 35585"/>
                <a:gd name="f387" fmla="val 20704"/>
                <a:gd name="f388" fmla="val 36979"/>
                <a:gd name="f389" fmla="val 20726"/>
                <a:gd name="f390" fmla="val 40036"/>
                <a:gd name="f391" fmla="val 42711"/>
                <a:gd name="f392" fmla="val 44060"/>
                <a:gd name="f393" fmla="val 20479"/>
                <a:gd name="f394" fmla="val 43745"/>
                <a:gd name="f395" fmla="val 20232"/>
                <a:gd name="f396" fmla="val 43453"/>
                <a:gd name="f397" fmla="val 19962"/>
                <a:gd name="f398" fmla="val 43160"/>
                <a:gd name="f399" fmla="val 42891"/>
                <a:gd name="f400" fmla="val 19377"/>
                <a:gd name="f401" fmla="val 42621"/>
                <a:gd name="f402" fmla="val 42351"/>
                <a:gd name="f403" fmla="val 18770"/>
                <a:gd name="f404" fmla="val 42126"/>
                <a:gd name="f405" fmla="val 41902"/>
                <a:gd name="f406" fmla="val 18096"/>
                <a:gd name="f407" fmla="val 41677"/>
                <a:gd name="f408" fmla="val 17759"/>
                <a:gd name="f409" fmla="val 41475"/>
                <a:gd name="f410" fmla="val 17422"/>
                <a:gd name="f411" fmla="val 41295"/>
                <a:gd name="f412" fmla="val 17062"/>
                <a:gd name="f413" fmla="val 41115"/>
                <a:gd name="f414" fmla="val 16702"/>
                <a:gd name="f415" fmla="val 40958"/>
                <a:gd name="f416" fmla="val 40800"/>
                <a:gd name="f417" fmla="val 15961"/>
                <a:gd name="f418" fmla="val 40688"/>
                <a:gd name="f419" fmla="val 15601"/>
                <a:gd name="f420" fmla="val 40575"/>
                <a:gd name="f421" fmla="val 14926"/>
                <a:gd name="f422" fmla="val 40396"/>
                <a:gd name="f423" fmla="val 14544"/>
                <a:gd name="f424" fmla="val 40306"/>
                <a:gd name="f425" fmla="val 40238"/>
                <a:gd name="f426" fmla="val 40193"/>
                <a:gd name="f427" fmla="val 13353"/>
                <a:gd name="f428" fmla="val 40148"/>
                <a:gd name="f429" fmla="val 12162"/>
                <a:gd name="f430" fmla="val 11802"/>
                <a:gd name="f431" fmla="val 40283"/>
                <a:gd name="f432" fmla="val 11442"/>
                <a:gd name="f433" fmla="val 40553"/>
                <a:gd name="f434" fmla="val 10970"/>
                <a:gd name="f435" fmla="val 40643"/>
                <a:gd name="f436" fmla="val 40755"/>
                <a:gd name="f437" fmla="val 40868"/>
                <a:gd name="f438" fmla="val 10566"/>
                <a:gd name="f439" fmla="val 41002"/>
                <a:gd name="f440" fmla="val 10453"/>
                <a:gd name="f441" fmla="val 41137"/>
                <a:gd name="f442" fmla="val 10363"/>
                <a:gd name="f443" fmla="val 41317"/>
                <a:gd name="f444" fmla="val 10273"/>
                <a:gd name="f445" fmla="val 10138"/>
                <a:gd name="f446" fmla="val 41879"/>
                <a:gd name="f447" fmla="val 10094"/>
                <a:gd name="f448" fmla="val 42081"/>
                <a:gd name="f449" fmla="val 10071"/>
                <a:gd name="f450" fmla="val 42261"/>
                <a:gd name="f451" fmla="val 10049"/>
                <a:gd name="f452" fmla="val 42464"/>
                <a:gd name="f453" fmla="val 42643"/>
                <a:gd name="f454" fmla="val 42823"/>
                <a:gd name="f455" fmla="val 43003"/>
                <a:gd name="f456" fmla="val 43183"/>
                <a:gd name="f457" fmla="val 43498"/>
                <a:gd name="f458" fmla="val 43812"/>
                <a:gd name="f459" fmla="val 10655"/>
                <a:gd name="f460" fmla="val 44127"/>
                <a:gd name="f461" fmla="val 44397"/>
                <a:gd name="f462" fmla="val 44667"/>
                <a:gd name="f463" fmla="val 44891"/>
                <a:gd name="f464" fmla="val 45139"/>
                <a:gd name="f465" fmla="val 45341"/>
                <a:gd name="f466" fmla="val 45521"/>
                <a:gd name="f467" fmla="val 12791"/>
                <a:gd name="f468" fmla="val 45701"/>
                <a:gd name="f469" fmla="val 45835"/>
                <a:gd name="f470" fmla="val 13465"/>
                <a:gd name="f471" fmla="val 45970"/>
                <a:gd name="f472" fmla="val 14230"/>
                <a:gd name="f473" fmla="val 46240"/>
                <a:gd name="f474" fmla="val 15016"/>
                <a:gd name="f475" fmla="val 46465"/>
                <a:gd name="f476" fmla="val 46555"/>
                <a:gd name="f477" fmla="val 15826"/>
                <a:gd name="f478" fmla="val 46622"/>
                <a:gd name="f479" fmla="val 16230"/>
                <a:gd name="f480" fmla="val 46690"/>
                <a:gd name="f481" fmla="val 16635"/>
                <a:gd name="f482" fmla="val 46735"/>
                <a:gd name="f483" fmla="val 17219"/>
                <a:gd name="f484" fmla="val 46780"/>
                <a:gd name="f485" fmla="val 17871"/>
                <a:gd name="f486" fmla="val 46802"/>
                <a:gd name="f487" fmla="val 19287"/>
                <a:gd name="f488" fmla="val 20434"/>
                <a:gd name="f489" fmla="val 46757"/>
                <a:gd name="f490" fmla="val 20928"/>
                <a:gd name="f491" fmla="val 20951"/>
                <a:gd name="f492" fmla="val 21108"/>
                <a:gd name="f493" fmla="val 47814"/>
                <a:gd name="f494" fmla="val 21288"/>
                <a:gd name="f495" fmla="val 48848"/>
                <a:gd name="f496" fmla="val 21490"/>
                <a:gd name="f497" fmla="val 49859"/>
                <a:gd name="f498" fmla="val 21760"/>
                <a:gd name="f499" fmla="val 50893"/>
                <a:gd name="f500" fmla="val 22052"/>
                <a:gd name="f501" fmla="val 51882"/>
                <a:gd name="f502" fmla="val 22367"/>
                <a:gd name="f503" fmla="val 52871"/>
                <a:gd name="f504" fmla="val 22749"/>
                <a:gd name="f505" fmla="val 53838"/>
                <a:gd name="f506" fmla="val 23176"/>
                <a:gd name="f507" fmla="val 54782"/>
                <a:gd name="f508" fmla="val 22457"/>
                <a:gd name="f509" fmla="val 54467"/>
                <a:gd name="f510" fmla="val 21670"/>
                <a:gd name="f511" fmla="val 54175"/>
                <a:gd name="f512" fmla="val 53883"/>
                <a:gd name="f513" fmla="val 53658"/>
                <a:gd name="f514" fmla="val 53433"/>
                <a:gd name="f515" fmla="val 18343"/>
                <a:gd name="f516" fmla="val 53299"/>
                <a:gd name="f517" fmla="val 17939"/>
                <a:gd name="f518" fmla="val 53231"/>
                <a:gd name="f519" fmla="val 53186"/>
                <a:gd name="f520" fmla="val 17129"/>
                <a:gd name="f521" fmla="val 53164"/>
                <a:gd name="f522" fmla="val 16725"/>
                <a:gd name="f523" fmla="val 53141"/>
                <a:gd name="f524" fmla="val 15983"/>
                <a:gd name="f525" fmla="val 15623"/>
                <a:gd name="f526" fmla="val 15286"/>
                <a:gd name="f527" fmla="val 14971"/>
                <a:gd name="f528" fmla="val 53388"/>
                <a:gd name="f529" fmla="val 53501"/>
                <a:gd name="f530" fmla="val 14387"/>
                <a:gd name="f531" fmla="val 53636"/>
                <a:gd name="f532" fmla="val 14117"/>
                <a:gd name="f533" fmla="val 53793"/>
                <a:gd name="f534" fmla="val 13892"/>
                <a:gd name="f535" fmla="val 53973"/>
                <a:gd name="f536" fmla="val 13668"/>
                <a:gd name="f537" fmla="val 13488"/>
                <a:gd name="f538" fmla="val 54422"/>
                <a:gd name="f539" fmla="val 13330"/>
                <a:gd name="f540" fmla="val 54692"/>
                <a:gd name="f541" fmla="val 13218"/>
                <a:gd name="f542" fmla="val 54984"/>
                <a:gd name="f543" fmla="val 13106"/>
                <a:gd name="f544" fmla="val 55322"/>
                <a:gd name="f545" fmla="val 13061"/>
                <a:gd name="f546" fmla="val 55681"/>
                <a:gd name="f547" fmla="val 56063"/>
                <a:gd name="f548" fmla="val 56288"/>
                <a:gd name="f549" fmla="val 56513"/>
                <a:gd name="f550" fmla="val 56715"/>
                <a:gd name="f551" fmla="val 56895"/>
                <a:gd name="f552" fmla="val 13173"/>
                <a:gd name="f553" fmla="val 57097"/>
                <a:gd name="f554" fmla="val 13241"/>
                <a:gd name="f555" fmla="val 57277"/>
                <a:gd name="f556" fmla="val 57435"/>
                <a:gd name="f557" fmla="val 57615"/>
                <a:gd name="f558" fmla="val 57907"/>
                <a:gd name="f559" fmla="val 13870"/>
                <a:gd name="f560" fmla="val 58176"/>
                <a:gd name="f561" fmla="val 58424"/>
                <a:gd name="f562" fmla="val 58649"/>
                <a:gd name="f563" fmla="val 58828"/>
                <a:gd name="f564" fmla="val 58986"/>
                <a:gd name="f565" fmla="val 15646"/>
                <a:gd name="f566" fmla="val 59121"/>
                <a:gd name="f567" fmla="val 16095"/>
                <a:gd name="f568" fmla="val 59233"/>
                <a:gd name="f569" fmla="val 59323"/>
                <a:gd name="f570" fmla="val 17017"/>
                <a:gd name="f571" fmla="val 59368"/>
                <a:gd name="f572" fmla="val 59413"/>
                <a:gd name="f573" fmla="val 18006"/>
                <a:gd name="f574" fmla="val 59435"/>
                <a:gd name="f575" fmla="val 18501"/>
                <a:gd name="f576" fmla="val 59300"/>
                <a:gd name="f577" fmla="val 20501"/>
                <a:gd name="f578" fmla="val 20996"/>
                <a:gd name="f579" fmla="val 59143"/>
                <a:gd name="f580" fmla="val 59031"/>
                <a:gd name="f581" fmla="val 21940"/>
                <a:gd name="f582" fmla="val 58918"/>
                <a:gd name="f583" fmla="val 22390"/>
                <a:gd name="f584" fmla="val 58783"/>
                <a:gd name="f585" fmla="val 22817"/>
                <a:gd name="f586" fmla="val 23221"/>
                <a:gd name="f587" fmla="val 58491"/>
                <a:gd name="f588" fmla="val 23603"/>
                <a:gd name="f589" fmla="val 58334"/>
                <a:gd name="f590" fmla="val 23941"/>
                <a:gd name="f591" fmla="val 24255"/>
                <a:gd name="f592" fmla="val 57997"/>
                <a:gd name="f593" fmla="val 57794"/>
                <a:gd name="f594" fmla="val 24772"/>
                <a:gd name="f595" fmla="val 24817"/>
                <a:gd name="f596" fmla="val 57570"/>
                <a:gd name="f597" fmla="val 25334"/>
                <a:gd name="f598" fmla="val 58266"/>
                <a:gd name="f599" fmla="val 25874"/>
                <a:gd name="f600" fmla="val 26458"/>
                <a:gd name="f601" fmla="val 59570"/>
                <a:gd name="f602" fmla="val 27065"/>
                <a:gd name="f603" fmla="val 60177"/>
                <a:gd name="f604" fmla="val 27695"/>
                <a:gd name="f605" fmla="val 60784"/>
                <a:gd name="f606" fmla="val 28346"/>
                <a:gd name="f607" fmla="val 61346"/>
                <a:gd name="f608" fmla="val 61908"/>
                <a:gd name="f609" fmla="val 62448"/>
                <a:gd name="f610" fmla="val 62965"/>
                <a:gd name="f611" fmla="val 31134"/>
                <a:gd name="f612" fmla="val 63482"/>
                <a:gd name="f613" fmla="val 31853"/>
                <a:gd name="f614" fmla="val 63976"/>
                <a:gd name="f615" fmla="val 32595"/>
                <a:gd name="f616" fmla="val 64448"/>
                <a:gd name="f617" fmla="val 34079"/>
                <a:gd name="f618" fmla="val 65370"/>
                <a:gd name="f619" fmla="val 35540"/>
                <a:gd name="f620" fmla="val 66224"/>
                <a:gd name="f621" fmla="val 35675"/>
                <a:gd name="f622" fmla="val 66291"/>
                <a:gd name="f623" fmla="val 35787"/>
                <a:gd name="f624" fmla="val 35899"/>
                <a:gd name="f625" fmla="val 36012"/>
                <a:gd name="f626" fmla="val 66269"/>
                <a:gd name="f627" fmla="val 36102"/>
                <a:gd name="f628" fmla="val 36192"/>
                <a:gd name="f629" fmla="val 66157"/>
                <a:gd name="f630" fmla="val 36259"/>
                <a:gd name="f631" fmla="val 66067"/>
                <a:gd name="f632" fmla="val 36327"/>
                <a:gd name="f633" fmla="val 65977"/>
                <a:gd name="f634" fmla="val 36371"/>
                <a:gd name="f635" fmla="val 65864"/>
                <a:gd name="f636" fmla="val 65752"/>
                <a:gd name="f637" fmla="val 65640"/>
                <a:gd name="f638" fmla="val 65505"/>
                <a:gd name="f639" fmla="val 36349"/>
                <a:gd name="f640" fmla="val 65392"/>
                <a:gd name="f641" fmla="val 36282"/>
                <a:gd name="f642" fmla="val 65302"/>
                <a:gd name="f643" fmla="val 65190"/>
                <a:gd name="f644" fmla="val 36079"/>
                <a:gd name="f645" fmla="val 65123"/>
                <a:gd name="f646" fmla="val 34978"/>
                <a:gd name="f647" fmla="val 64471"/>
                <a:gd name="f648" fmla="val 33899"/>
                <a:gd name="f649" fmla="val 63796"/>
                <a:gd name="f650" fmla="val 32865"/>
                <a:gd name="f651" fmla="val 63099"/>
                <a:gd name="f652" fmla="val 62403"/>
                <a:gd name="f653" fmla="val 30864"/>
                <a:gd name="f654" fmla="val 61661"/>
                <a:gd name="f655" fmla="val 29920"/>
                <a:gd name="f656" fmla="val 60896"/>
                <a:gd name="f657" fmla="val 60110"/>
                <a:gd name="f658" fmla="val 28571"/>
                <a:gd name="f659" fmla="val 59683"/>
                <a:gd name="f660" fmla="val 59278"/>
                <a:gd name="f661" fmla="val 28414"/>
                <a:gd name="f662" fmla="val 59076"/>
                <a:gd name="f663" fmla="val 28684"/>
                <a:gd name="f664" fmla="val 58851"/>
                <a:gd name="f665" fmla="val 58356"/>
                <a:gd name="f666" fmla="val 29740"/>
                <a:gd name="f667" fmla="val 57187"/>
                <a:gd name="f668" fmla="val 30752"/>
                <a:gd name="f669" fmla="val 31224"/>
                <a:gd name="f670" fmla="val 55816"/>
                <a:gd name="f671" fmla="val 31628"/>
                <a:gd name="f672" fmla="val 55097"/>
                <a:gd name="f673" fmla="val 54715"/>
                <a:gd name="f674" fmla="val 32011"/>
                <a:gd name="f675" fmla="val 54333"/>
                <a:gd name="f676" fmla="val 32168"/>
                <a:gd name="f677" fmla="val 53950"/>
                <a:gd name="f678" fmla="val 53568"/>
                <a:gd name="f679" fmla="val 32438"/>
                <a:gd name="f680" fmla="val 32550"/>
                <a:gd name="f681" fmla="val 52804"/>
                <a:gd name="f682" fmla="val 32640"/>
                <a:gd name="f683" fmla="val 52422"/>
                <a:gd name="f684" fmla="val 32707"/>
                <a:gd name="f685" fmla="val 52040"/>
                <a:gd name="f686" fmla="val 32775"/>
                <a:gd name="f687" fmla="val 51658"/>
                <a:gd name="f688" fmla="val 32797"/>
                <a:gd name="f689" fmla="val 51275"/>
                <a:gd name="f690" fmla="val 50916"/>
                <a:gd name="f691" fmla="val 50556"/>
                <a:gd name="f692" fmla="val 32730"/>
                <a:gd name="f693" fmla="val 50196"/>
                <a:gd name="f694" fmla="val 32662"/>
                <a:gd name="f695" fmla="val 49522"/>
                <a:gd name="f696" fmla="val 32415"/>
                <a:gd name="f697" fmla="val 49185"/>
                <a:gd name="f698" fmla="val 32258"/>
                <a:gd name="f699" fmla="val 48870"/>
                <a:gd name="f700" fmla="val 32055"/>
                <a:gd name="f701" fmla="val 48578"/>
                <a:gd name="f702" fmla="val 31786"/>
                <a:gd name="f703" fmla="val 48241"/>
                <a:gd name="f704" fmla="val 31494"/>
                <a:gd name="f705" fmla="val 47971"/>
                <a:gd name="f706" fmla="val 31201"/>
                <a:gd name="f707" fmla="val 47724"/>
                <a:gd name="f708" fmla="val 47566"/>
                <a:gd name="f709" fmla="val 30549"/>
                <a:gd name="f710" fmla="val 47431"/>
                <a:gd name="f711" fmla="val 30212"/>
                <a:gd name="f712" fmla="val 47364"/>
                <a:gd name="f713" fmla="val 29875"/>
                <a:gd name="f714" fmla="val 47319"/>
                <a:gd name="f715" fmla="val 29515"/>
                <a:gd name="f716" fmla="val 47342"/>
                <a:gd name="f717" fmla="val 29178"/>
                <a:gd name="f718" fmla="val 47409"/>
                <a:gd name="f719" fmla="val 47499"/>
                <a:gd name="f720" fmla="val 28526"/>
                <a:gd name="f721" fmla="val 47634"/>
                <a:gd name="f722" fmla="val 28212"/>
                <a:gd name="f723" fmla="val 48038"/>
                <a:gd name="f724" fmla="val 27605"/>
                <a:gd name="f725" fmla="val 48286"/>
                <a:gd name="f726" fmla="val 27088"/>
                <a:gd name="f727" fmla="val 48893"/>
                <a:gd name="f728" fmla="val 26930"/>
                <a:gd name="f729" fmla="val 49140"/>
                <a:gd name="f730" fmla="val 26773"/>
                <a:gd name="f731" fmla="val 49387"/>
                <a:gd name="f732" fmla="val 26638"/>
                <a:gd name="f733" fmla="val 49634"/>
                <a:gd name="f734" fmla="val 26526"/>
                <a:gd name="f735" fmla="val 49882"/>
                <a:gd name="f736" fmla="val 26323"/>
                <a:gd name="f737" fmla="val 50399"/>
                <a:gd name="f738" fmla="val 26166"/>
                <a:gd name="f739" fmla="val 26054"/>
                <a:gd name="f740" fmla="val 51455"/>
                <a:gd name="f741" fmla="val 26009"/>
                <a:gd name="f742" fmla="val 51972"/>
                <a:gd name="f743" fmla="val 25964"/>
                <a:gd name="f744" fmla="val 52512"/>
                <a:gd name="f745" fmla="val 25986"/>
                <a:gd name="f746" fmla="val 53074"/>
                <a:gd name="f747" fmla="val 53613"/>
                <a:gd name="f748" fmla="val 26121"/>
                <a:gd name="f749" fmla="val 54737"/>
                <a:gd name="f750" fmla="val 26211"/>
                <a:gd name="f751" fmla="val 55277"/>
                <a:gd name="f752" fmla="val 26391"/>
                <a:gd name="f753" fmla="val 56378"/>
                <a:gd name="f754" fmla="val 26571"/>
                <a:gd name="f755" fmla="val 57480"/>
                <a:gd name="f756" fmla="val 56805"/>
                <a:gd name="f757" fmla="val 25559"/>
                <a:gd name="f758" fmla="val 56108"/>
                <a:gd name="f759" fmla="val 25109"/>
                <a:gd name="f760" fmla="val 55367"/>
                <a:gd name="f761" fmla="val 24682"/>
                <a:gd name="f762" fmla="val 54602"/>
                <a:gd name="f763" fmla="val 53816"/>
                <a:gd name="f764" fmla="val 53006"/>
                <a:gd name="f765" fmla="val 23558"/>
                <a:gd name="f766" fmla="val 52152"/>
                <a:gd name="f767" fmla="val 23244"/>
                <a:gd name="f768" fmla="val 50668"/>
                <a:gd name="f769" fmla="val 22884"/>
                <a:gd name="f770" fmla="val 50039"/>
                <a:gd name="f771" fmla="val 22727"/>
                <a:gd name="f772" fmla="val 49432"/>
                <a:gd name="f773" fmla="val 22614"/>
                <a:gd name="f774" fmla="val 48803"/>
                <a:gd name="f775" fmla="val 22502"/>
                <a:gd name="f776" fmla="val 48196"/>
                <a:gd name="f777" fmla="val 22300"/>
                <a:gd name="f778" fmla="val 46959"/>
                <a:gd name="f779" fmla="val 22232"/>
                <a:gd name="f780" fmla="val 46352"/>
                <a:gd name="f781" fmla="val 46060"/>
                <a:gd name="f782" fmla="val 45791"/>
                <a:gd name="f783" fmla="val 24345"/>
                <a:gd name="f784" fmla="val 45296"/>
                <a:gd name="f785" fmla="val 25447"/>
                <a:gd name="f786" fmla="val 44824"/>
                <a:gd name="f787" fmla="val 44307"/>
                <a:gd name="f788" fmla="val 27043"/>
                <a:gd name="f789" fmla="val 44037"/>
                <a:gd name="f790" fmla="val 28054"/>
                <a:gd name="f791" fmla="val 43430"/>
                <a:gd name="f792" fmla="val 43093"/>
                <a:gd name="f793" fmla="val 28976"/>
                <a:gd name="f794" fmla="val 42733"/>
                <a:gd name="f795" fmla="val 29380"/>
                <a:gd name="f796" fmla="val 42329"/>
                <a:gd name="f797" fmla="val 42104"/>
                <a:gd name="f798" fmla="val 29942"/>
                <a:gd name="f799" fmla="val 41632"/>
                <a:gd name="f800" fmla="val 41385"/>
                <a:gd name="f801" fmla="val 30280"/>
                <a:gd name="f802" fmla="val 30437"/>
                <a:gd name="f803" fmla="val 30572"/>
                <a:gd name="f804" fmla="val 40485"/>
                <a:gd name="f805" fmla="val 30729"/>
                <a:gd name="f806" fmla="val 39811"/>
                <a:gd name="f807" fmla="val 30954"/>
                <a:gd name="f808" fmla="val 39451"/>
                <a:gd name="f809" fmla="val 39092"/>
                <a:gd name="f810" fmla="val 31111"/>
                <a:gd name="f811" fmla="val 38732"/>
                <a:gd name="f812" fmla="val 31156"/>
                <a:gd name="f813" fmla="val 38350"/>
                <a:gd name="f814" fmla="val 37990"/>
                <a:gd name="f815" fmla="val 37631"/>
                <a:gd name="f816" fmla="val 31089"/>
                <a:gd name="f817" fmla="val 37293"/>
                <a:gd name="f818" fmla="val 30999"/>
                <a:gd name="f819" fmla="val 36956"/>
                <a:gd name="f820" fmla="val 36642"/>
                <a:gd name="f821" fmla="val 30684"/>
                <a:gd name="f822" fmla="val 30459"/>
                <a:gd name="f823" fmla="val 36057"/>
                <a:gd name="f824" fmla="val 30302"/>
                <a:gd name="f825" fmla="val 35900"/>
                <a:gd name="f826" fmla="val 30145"/>
                <a:gd name="f827" fmla="val 35765"/>
                <a:gd name="f828" fmla="val 29965"/>
                <a:gd name="f829" fmla="val 35630"/>
                <a:gd name="f830" fmla="val 29808"/>
                <a:gd name="f831" fmla="val 29628"/>
                <a:gd name="f832" fmla="val 35450"/>
                <a:gd name="f833" fmla="val 35360"/>
                <a:gd name="f834" fmla="val 29268"/>
                <a:gd name="f835" fmla="val 35315"/>
                <a:gd name="f836" fmla="val 29088"/>
                <a:gd name="f837" fmla="val 35270"/>
                <a:gd name="f838" fmla="val 28908"/>
                <a:gd name="f839" fmla="val 35248"/>
                <a:gd name="f840" fmla="val 35225"/>
                <a:gd name="f841" fmla="val 28369"/>
                <a:gd name="f842" fmla="val 27987"/>
                <a:gd name="f843" fmla="val 35293"/>
                <a:gd name="f844" fmla="val 27627"/>
                <a:gd name="f845" fmla="val 35383"/>
                <a:gd name="f846" fmla="val 27245"/>
                <a:gd name="f847" fmla="val 26908"/>
                <a:gd name="f848" fmla="val 35720"/>
                <a:gd name="f849" fmla="val 26548"/>
                <a:gd name="f850" fmla="val 35922"/>
                <a:gd name="f851" fmla="val 26233"/>
                <a:gd name="f852" fmla="val 36147"/>
                <a:gd name="f853" fmla="val 25919"/>
                <a:gd name="f854" fmla="val 25626"/>
                <a:gd name="f855" fmla="val 36664"/>
                <a:gd name="f856" fmla="val 25357"/>
                <a:gd name="f857" fmla="val 25132"/>
                <a:gd name="f858" fmla="val 37248"/>
                <a:gd name="f859" fmla="val 24660"/>
                <a:gd name="f860" fmla="val 37900"/>
                <a:gd name="f861" fmla="val 24233"/>
                <a:gd name="f862" fmla="val 38575"/>
                <a:gd name="f863" fmla="val 23806"/>
                <a:gd name="f864" fmla="val 39294"/>
                <a:gd name="f865" fmla="val 23424"/>
                <a:gd name="f866" fmla="val 40013"/>
                <a:gd name="f867" fmla="val 23041"/>
                <a:gd name="f868" fmla="val 40778"/>
                <a:gd name="f869" fmla="val 22704"/>
                <a:gd name="f870" fmla="val 41542"/>
                <a:gd name="f871" fmla="val 22007"/>
                <a:gd name="f872" fmla="val 37833"/>
                <a:gd name="f873" fmla="val 35405"/>
                <a:gd name="f874" fmla="val 34214"/>
                <a:gd name="f875" fmla="val 22097"/>
                <a:gd name="f876" fmla="val 34169"/>
                <a:gd name="f877" fmla="val 33877"/>
                <a:gd name="f878" fmla="val 33067"/>
                <a:gd name="f879" fmla="val 25065"/>
                <a:gd name="f880" fmla="val 25896"/>
                <a:gd name="f881" fmla="val 32056"/>
                <a:gd name="f882" fmla="val 26728"/>
                <a:gd name="f883" fmla="val 31471"/>
                <a:gd name="f884" fmla="val 27919"/>
                <a:gd name="f885" fmla="val 30527"/>
                <a:gd name="f886" fmla="val 30190"/>
                <a:gd name="f887" fmla="val 28661"/>
                <a:gd name="f888" fmla="val 29853"/>
                <a:gd name="f889" fmla="val 29516"/>
                <a:gd name="f890" fmla="val 29291"/>
                <a:gd name="f891" fmla="val 28819"/>
                <a:gd name="f892" fmla="val 28459"/>
                <a:gd name="f893" fmla="val 30077"/>
                <a:gd name="f894" fmla="val 28099"/>
                <a:gd name="f895" fmla="val 27020"/>
                <a:gd name="f896" fmla="val 30617"/>
                <a:gd name="f897" fmla="val 26661"/>
                <a:gd name="f898" fmla="val 30662"/>
                <a:gd name="f899" fmla="val 30594"/>
                <a:gd name="f900" fmla="val 25604"/>
                <a:gd name="f901" fmla="val 30482"/>
                <a:gd name="f902" fmla="val 25245"/>
                <a:gd name="f903" fmla="val 30325"/>
                <a:gd name="f904" fmla="val 24907"/>
                <a:gd name="f905" fmla="val 24368"/>
                <a:gd name="f906" fmla="val 24166"/>
                <a:gd name="f907" fmla="val 23851"/>
                <a:gd name="f908" fmla="val 23716"/>
                <a:gd name="f909" fmla="val 29043"/>
                <a:gd name="f910" fmla="val 23604"/>
                <a:gd name="f911" fmla="val 28863"/>
                <a:gd name="f912" fmla="val 23491"/>
                <a:gd name="f913" fmla="val 23401"/>
                <a:gd name="f914" fmla="val 23334"/>
                <a:gd name="f915" fmla="val 28279"/>
                <a:gd name="f916" fmla="val 23289"/>
                <a:gd name="f917" fmla="val 28077"/>
                <a:gd name="f918" fmla="val 27874"/>
                <a:gd name="f919" fmla="val 23222"/>
                <a:gd name="f920" fmla="val 23199"/>
                <a:gd name="f921" fmla="val 27470"/>
                <a:gd name="f922" fmla="val 23356"/>
                <a:gd name="f923" fmla="val 26256"/>
                <a:gd name="f924" fmla="val 23671"/>
                <a:gd name="f925" fmla="val 25154"/>
                <a:gd name="f926" fmla="val 24795"/>
                <a:gd name="f927" fmla="val 25469"/>
                <a:gd name="f928" fmla="val 25807"/>
                <a:gd name="f929" fmla="val 23379"/>
                <a:gd name="f930" fmla="val 23019"/>
                <a:gd name="f931" fmla="val 22412"/>
                <a:gd name="f932" fmla="val 28796"/>
                <a:gd name="f933" fmla="val 22142"/>
                <a:gd name="f934" fmla="val 21917"/>
                <a:gd name="f935" fmla="val 30370"/>
                <a:gd name="f936" fmla="val 21693"/>
                <a:gd name="f937" fmla="val 31179"/>
                <a:gd name="f938" fmla="val 21535"/>
                <a:gd name="f939" fmla="val 21355"/>
                <a:gd name="f940" fmla="val 21131"/>
                <a:gd name="f941" fmla="val 28234"/>
                <a:gd name="f942" fmla="val 20906"/>
                <a:gd name="f943" fmla="val 20636"/>
                <a:gd name="f944" fmla="val 20366"/>
                <a:gd name="f945" fmla="val 24413"/>
                <a:gd name="f946" fmla="val 19715"/>
                <a:gd name="f947" fmla="val 19804"/>
                <a:gd name="f948" fmla="val 23177"/>
                <a:gd name="f949" fmla="val 21176"/>
                <a:gd name="f950" fmla="val 21513"/>
                <a:gd name="f951" fmla="val 21962"/>
                <a:gd name="f952" fmla="val 22794"/>
                <a:gd name="f953" fmla="val 18973"/>
                <a:gd name="f954" fmla="val 18299"/>
                <a:gd name="f955" fmla="val 17624"/>
                <a:gd name="f956" fmla="val 23873"/>
                <a:gd name="f957" fmla="val 24165"/>
                <a:gd name="f958" fmla="val 15758"/>
                <a:gd name="f959" fmla="val 24750"/>
                <a:gd name="f960" fmla="val 14477"/>
                <a:gd name="f961" fmla="val 24840"/>
                <a:gd name="f962" fmla="val 14095"/>
                <a:gd name="f963" fmla="val 13690"/>
                <a:gd name="f964" fmla="val 24952"/>
                <a:gd name="f965" fmla="val 13286"/>
                <a:gd name="f966" fmla="val 24975"/>
                <a:gd name="f967" fmla="val 12859"/>
                <a:gd name="f968" fmla="val 12049"/>
                <a:gd name="f969" fmla="val 11667"/>
                <a:gd name="f970" fmla="val 10925"/>
                <a:gd name="f971" fmla="val 10431"/>
                <a:gd name="f972" fmla="val 24300"/>
                <a:gd name="f973" fmla="val 10296"/>
                <a:gd name="f974" fmla="val 10139"/>
                <a:gd name="f975" fmla="val 24030"/>
                <a:gd name="f976" fmla="val 9891"/>
                <a:gd name="f977" fmla="val 23513"/>
                <a:gd name="f978" fmla="val 23311"/>
                <a:gd name="f979" fmla="val 23131"/>
                <a:gd name="f980" fmla="val 22929"/>
                <a:gd name="f981" fmla="val 9442"/>
                <a:gd name="f982" fmla="val 22547"/>
                <a:gd name="f983" fmla="val 9419"/>
                <a:gd name="f984" fmla="val 22187"/>
                <a:gd name="f985" fmla="val 21850"/>
                <a:gd name="f986" fmla="val 9487"/>
                <a:gd name="f987" fmla="val 21198"/>
                <a:gd name="f988" fmla="val 20883"/>
                <a:gd name="f989" fmla="val 9936"/>
                <a:gd name="f990" fmla="val 20591"/>
                <a:gd name="f991" fmla="val 10184"/>
                <a:gd name="f992" fmla="val 20321"/>
                <a:gd name="f993" fmla="val 19580"/>
                <a:gd name="f994" fmla="val 18838"/>
                <a:gd name="f995" fmla="val 12611"/>
                <a:gd name="f996" fmla="val 18725"/>
                <a:gd name="f997" fmla="val 18591"/>
                <a:gd name="f998" fmla="val 18366"/>
                <a:gd name="f999" fmla="val 14702"/>
                <a:gd name="f1000" fmla="val 17894"/>
                <a:gd name="f1001" fmla="val 15534"/>
                <a:gd name="f1002" fmla="val 16365"/>
                <a:gd name="f1003" fmla="val 17557"/>
                <a:gd name="f1004" fmla="val 17085"/>
                <a:gd name="f1005" fmla="val 17467"/>
                <a:gd name="f1006" fmla="val 17647"/>
                <a:gd name="f1007" fmla="val 17444"/>
                <a:gd name="f1008" fmla="val 17961"/>
                <a:gd name="f1009" fmla="val 17377"/>
                <a:gd name="f1010" fmla="val 16837"/>
                <a:gd name="f1011" fmla="val 16186"/>
                <a:gd name="f1012" fmla="val 16185"/>
                <a:gd name="f1013" fmla="val 15848"/>
                <a:gd name="f1014" fmla="val 14500"/>
                <a:gd name="f1015" fmla="val 15084"/>
                <a:gd name="f1016" fmla="val 15264"/>
                <a:gd name="f1017" fmla="val 12926"/>
                <a:gd name="f1018" fmla="val 15533"/>
                <a:gd name="f1019" fmla="val 12634"/>
                <a:gd name="f1020" fmla="val 15781"/>
                <a:gd name="f1021" fmla="val 12274"/>
                <a:gd name="f1022" fmla="val 16005"/>
                <a:gd name="f1023" fmla="val 11892"/>
                <a:gd name="f1024" fmla="val 16590"/>
                <a:gd name="f1025" fmla="val 16905"/>
                <a:gd name="f1026" fmla="val 17040"/>
                <a:gd name="f1027" fmla="val 8992"/>
                <a:gd name="f1028" fmla="val 8453"/>
                <a:gd name="f1029" fmla="val 7891"/>
                <a:gd name="f1030" fmla="val 17287"/>
                <a:gd name="f1031" fmla="val 17332"/>
                <a:gd name="f1032" fmla="val 6767"/>
                <a:gd name="f1033" fmla="val 17354"/>
                <a:gd name="f1034" fmla="val 6205"/>
                <a:gd name="f1035" fmla="val 5643"/>
                <a:gd name="f1036" fmla="val 5081"/>
                <a:gd name="f1037" fmla="val 4541"/>
                <a:gd name="f1038" fmla="val 4002"/>
                <a:gd name="f1039" fmla="val 17107"/>
                <a:gd name="f1040" fmla="val 3507"/>
                <a:gd name="f1041" fmla="val 16995"/>
                <a:gd name="f1042" fmla="val 3013"/>
                <a:gd name="f1043" fmla="val 2541"/>
                <a:gd name="f1044" fmla="val 16657"/>
                <a:gd name="f1045" fmla="val 2114"/>
                <a:gd name="f1046" fmla="val 16455"/>
                <a:gd name="f1047" fmla="val 1709"/>
                <a:gd name="f1048" fmla="val 1349"/>
                <a:gd name="f1049" fmla="val 1012"/>
                <a:gd name="f1050" fmla="val 15691"/>
                <a:gd name="f1051" fmla="val 720"/>
                <a:gd name="f1052" fmla="val 15376"/>
                <a:gd name="f1053" fmla="val 473"/>
                <a:gd name="f1054" fmla="val 15196"/>
                <a:gd name="f1055" fmla="val 270"/>
                <a:gd name="f1056" fmla="val 14837"/>
                <a:gd name="f1057" fmla="val 203"/>
                <a:gd name="f1058" fmla="val 135"/>
                <a:gd name="f1059" fmla="val 14454"/>
                <a:gd name="f1060" fmla="val 14252"/>
                <a:gd name="f1061" fmla="val 13803"/>
                <a:gd name="f1062" fmla="*/ f2 1 36394"/>
                <a:gd name="f1063" fmla="*/ f3 1 66314"/>
                <a:gd name="f1064" fmla="val f4"/>
                <a:gd name="f1065" fmla="val f5"/>
                <a:gd name="f1066" fmla="val f6"/>
                <a:gd name="f1067" fmla="+- f1066 0 f1064"/>
                <a:gd name="f1068" fmla="+- f1065 0 f1064"/>
                <a:gd name="f1069" fmla="*/ f1068 1 36394"/>
                <a:gd name="f1070" fmla="*/ f1067 1 66314"/>
                <a:gd name="f1071" fmla="*/ f1064 1 f1069"/>
                <a:gd name="f1072" fmla="*/ f1065 1 f1069"/>
                <a:gd name="f1073" fmla="*/ f1064 1 f1070"/>
                <a:gd name="f1074" fmla="*/ f1066 1 f1070"/>
                <a:gd name="f1075" fmla="*/ f1071 f1062 1"/>
                <a:gd name="f1076" fmla="*/ f1072 f1062 1"/>
                <a:gd name="f1077" fmla="*/ f1074 f1063 1"/>
                <a:gd name="f1078" fmla="*/ f1073 f1063 1"/>
              </a:gdLst>
              <a:ahLst/>
              <a:cxnLst>
                <a:cxn ang="3cd4">
                  <a:pos x="hc" y="t"/>
                </a:cxn>
                <a:cxn ang="0">
                  <a:pos x="r" y="vc"/>
                </a:cxn>
                <a:cxn ang="cd4">
                  <a:pos x="hc" y="b"/>
                </a:cxn>
                <a:cxn ang="cd2">
                  <a:pos x="l" y="vc"/>
                </a:cxn>
              </a:cxnLst>
              <a:rect l="f1075" t="f1078" r="f1076" b="f1077"/>
              <a:pathLst>
                <a:path w="36394" h="66314">
                  <a:moveTo>
                    <a:pt x="f7" y="f8"/>
                  </a:move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39" y="f41"/>
                  </a:lnTo>
                  <a:lnTo>
                    <a:pt x="f37" y="f42"/>
                  </a:lnTo>
                  <a:lnTo>
                    <a:pt x="f33" y="f43"/>
                  </a:lnTo>
                  <a:lnTo>
                    <a:pt x="f44" y="f45"/>
                  </a:lnTo>
                  <a:lnTo>
                    <a:pt x="f27"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7" y="f68"/>
                  </a:lnTo>
                  <a:lnTo>
                    <a:pt x="f69" y="f68"/>
                  </a:lnTo>
                  <a:lnTo>
                    <a:pt x="f70" y="f66"/>
                  </a:lnTo>
                  <a:lnTo>
                    <a:pt x="f71" y="f72"/>
                  </a:lnTo>
                  <a:lnTo>
                    <a:pt x="f73" y="f74"/>
                  </a:lnTo>
                  <a:lnTo>
                    <a:pt x="f28" y="f75"/>
                  </a:lnTo>
                  <a:lnTo>
                    <a:pt x="f76" y="f77"/>
                  </a:lnTo>
                  <a:lnTo>
                    <a:pt x="f78" y="f58"/>
                  </a:lnTo>
                  <a:lnTo>
                    <a:pt x="f79" y="f56"/>
                  </a:lnTo>
                  <a:lnTo>
                    <a:pt x="f80" y="f54"/>
                  </a:lnTo>
                  <a:lnTo>
                    <a:pt x="f81" y="f82"/>
                  </a:lnTo>
                  <a:lnTo>
                    <a:pt x="f83" y="f84"/>
                  </a:lnTo>
                  <a:lnTo>
                    <a:pt x="f85" y="f33"/>
                  </a:lnTo>
                  <a:lnTo>
                    <a:pt x="f86" y="f29"/>
                  </a:lnTo>
                  <a:lnTo>
                    <a:pt x="f1" y="f87"/>
                  </a:lnTo>
                  <a:lnTo>
                    <a:pt x="f12" y="f88"/>
                  </a:lnTo>
                  <a:lnTo>
                    <a:pt x="f89" y="f90"/>
                  </a:lnTo>
                  <a:lnTo>
                    <a:pt x="f91" y="f51"/>
                  </a:lnTo>
                  <a:lnTo>
                    <a:pt x="f91" y="f92"/>
                  </a:lnTo>
                  <a:lnTo>
                    <a:pt x="f4" y="f93"/>
                  </a:lnTo>
                  <a:lnTo>
                    <a:pt x="f91" y="f94"/>
                  </a:lnTo>
                  <a:lnTo>
                    <a:pt x="f95" y="f96"/>
                  </a:lnTo>
                  <a:lnTo>
                    <a:pt x="f97" y="f98"/>
                  </a:lnTo>
                  <a:lnTo>
                    <a:pt x="f99" y="f100"/>
                  </a:lnTo>
                  <a:lnTo>
                    <a:pt x="f85" y="f101"/>
                  </a:lnTo>
                  <a:lnTo>
                    <a:pt x="f16" y="f102"/>
                  </a:lnTo>
                  <a:lnTo>
                    <a:pt x="f103" y="f104"/>
                  </a:lnTo>
                  <a:lnTo>
                    <a:pt x="f18" y="f105"/>
                  </a:lnTo>
                  <a:lnTo>
                    <a:pt x="f106" y="f107"/>
                  </a:lnTo>
                  <a:lnTo>
                    <a:pt x="f20" y="f108"/>
                  </a:lnTo>
                  <a:lnTo>
                    <a:pt x="f109" y="f110"/>
                  </a:lnTo>
                  <a:lnTo>
                    <a:pt x="f111" y="f112"/>
                  </a:lnTo>
                  <a:lnTo>
                    <a:pt x="f113" y="f114"/>
                  </a:lnTo>
                  <a:lnTo>
                    <a:pt x="f115" y="f116"/>
                  </a:lnTo>
                  <a:lnTo>
                    <a:pt x="f117" y="f118"/>
                  </a:lnTo>
                  <a:lnTo>
                    <a:pt x="f119" y="f120"/>
                  </a:lnTo>
                  <a:lnTo>
                    <a:pt x="f121" y="f122"/>
                  </a:lnTo>
                  <a:lnTo>
                    <a:pt x="f123" y="f124"/>
                  </a:lnTo>
                  <a:lnTo>
                    <a:pt x="f40" y="f125"/>
                  </a:lnTo>
                  <a:lnTo>
                    <a:pt x="f126" y="f124"/>
                  </a:lnTo>
                  <a:lnTo>
                    <a:pt x="f127" y="f122"/>
                  </a:lnTo>
                  <a:lnTo>
                    <a:pt x="f128" y="f129"/>
                  </a:lnTo>
                  <a:lnTo>
                    <a:pt x="f130" y="f131"/>
                  </a:lnTo>
                  <a:lnTo>
                    <a:pt x="f132" y="f133"/>
                  </a:lnTo>
                  <a:lnTo>
                    <a:pt x="f134" y="f135"/>
                  </a:lnTo>
                  <a:lnTo>
                    <a:pt x="f136" y="f110"/>
                  </a:lnTo>
                  <a:lnTo>
                    <a:pt x="f25" y="f137"/>
                  </a:lnTo>
                  <a:lnTo>
                    <a:pt x="f17" y="f138"/>
                  </a:lnTo>
                  <a:lnTo>
                    <a:pt x="f139" y="f140"/>
                  </a:lnTo>
                  <a:lnTo>
                    <a:pt x="f141" y="f142"/>
                  </a:lnTo>
                  <a:lnTo>
                    <a:pt x="f143" y="f144"/>
                  </a:lnTo>
                  <a:lnTo>
                    <a:pt x="f145" y="f105"/>
                  </a:lnTo>
                  <a:lnTo>
                    <a:pt x="f146" y="f147"/>
                  </a:lnTo>
                  <a:lnTo>
                    <a:pt x="f148" y="f133"/>
                  </a:lnTo>
                  <a:lnTo>
                    <a:pt x="f135" y="f149"/>
                  </a:lnTo>
                  <a:lnTo>
                    <a:pt x="f150" y="f151"/>
                  </a:lnTo>
                  <a:lnTo>
                    <a:pt x="f124" y="f152"/>
                  </a:lnTo>
                  <a:lnTo>
                    <a:pt x="f153" y="f154"/>
                  </a:lnTo>
                  <a:lnTo>
                    <a:pt x="f155" y="f156"/>
                  </a:lnTo>
                  <a:lnTo>
                    <a:pt x="f157" y="f158"/>
                  </a:lnTo>
                  <a:lnTo>
                    <a:pt x="f159" y="f160"/>
                  </a:lnTo>
                  <a:lnTo>
                    <a:pt x="f161" y="f162"/>
                  </a:lnTo>
                  <a:lnTo>
                    <a:pt x="f163" y="f164"/>
                  </a:lnTo>
                  <a:lnTo>
                    <a:pt x="f165" y="f166"/>
                  </a:lnTo>
                  <a:lnTo>
                    <a:pt x="f167" y="f168"/>
                  </a:lnTo>
                  <a:lnTo>
                    <a:pt x="f169" y="f170"/>
                  </a:lnTo>
                  <a:lnTo>
                    <a:pt x="f152" y="f171"/>
                  </a:lnTo>
                  <a:lnTo>
                    <a:pt x="f172" y="f173"/>
                  </a:lnTo>
                  <a:lnTo>
                    <a:pt x="f174" y="f175"/>
                  </a:lnTo>
                  <a:lnTo>
                    <a:pt x="f147" y="f176"/>
                  </a:lnTo>
                  <a:lnTo>
                    <a:pt x="f104" y="f177"/>
                  </a:lnTo>
                  <a:lnTo>
                    <a:pt x="f178" y="f179"/>
                  </a:lnTo>
                  <a:lnTo>
                    <a:pt x="f180" y="f181"/>
                  </a:lnTo>
                  <a:lnTo>
                    <a:pt x="f182" y="f183"/>
                  </a:lnTo>
                  <a:lnTo>
                    <a:pt x="f184" y="f185"/>
                  </a:lnTo>
                  <a:lnTo>
                    <a:pt x="f186" y="f185"/>
                  </a:lnTo>
                  <a:lnTo>
                    <a:pt x="f187" y="f188"/>
                  </a:lnTo>
                  <a:lnTo>
                    <a:pt x="f189" y="f190"/>
                  </a:lnTo>
                  <a:lnTo>
                    <a:pt x="f191" y="f192"/>
                  </a:lnTo>
                  <a:lnTo>
                    <a:pt x="f193" y="f194"/>
                  </a:lnTo>
                  <a:lnTo>
                    <a:pt x="f195" y="f196"/>
                  </a:lnTo>
                  <a:lnTo>
                    <a:pt x="f197" y="f198"/>
                  </a:lnTo>
                  <a:lnTo>
                    <a:pt x="f199" y="f200"/>
                  </a:lnTo>
                  <a:lnTo>
                    <a:pt x="f201" y="f202"/>
                  </a:lnTo>
                  <a:lnTo>
                    <a:pt x="f203" y="f204"/>
                  </a:lnTo>
                  <a:lnTo>
                    <a:pt x="f205" y="f206"/>
                  </a:lnTo>
                  <a:lnTo>
                    <a:pt x="f207" y="f164"/>
                  </a:lnTo>
                  <a:lnTo>
                    <a:pt x="f208" y="f209"/>
                  </a:lnTo>
                  <a:lnTo>
                    <a:pt x="f210" y="f211"/>
                  </a:lnTo>
                  <a:lnTo>
                    <a:pt x="f212" y="f213"/>
                  </a:lnTo>
                  <a:lnTo>
                    <a:pt x="f214" y="f215"/>
                  </a:lnTo>
                  <a:lnTo>
                    <a:pt x="f216" y="f217"/>
                  </a:lnTo>
                  <a:lnTo>
                    <a:pt x="f214" y="f218"/>
                  </a:lnTo>
                  <a:lnTo>
                    <a:pt x="f212" y="f219"/>
                  </a:lnTo>
                  <a:lnTo>
                    <a:pt x="f220" y="f221"/>
                  </a:lnTo>
                  <a:lnTo>
                    <a:pt x="f222" y="f223"/>
                  </a:lnTo>
                  <a:lnTo>
                    <a:pt x="f207" y="f224"/>
                  </a:lnTo>
                  <a:lnTo>
                    <a:pt x="f225" y="f226"/>
                  </a:lnTo>
                  <a:lnTo>
                    <a:pt x="f201" y="f227"/>
                  </a:lnTo>
                  <a:lnTo>
                    <a:pt x="f199" y="f228"/>
                  </a:lnTo>
                  <a:lnTo>
                    <a:pt x="f229" y="f230"/>
                  </a:lnTo>
                  <a:lnTo>
                    <a:pt x="f231" y="f232"/>
                  </a:lnTo>
                  <a:lnTo>
                    <a:pt x="f233" y="f234"/>
                  </a:lnTo>
                  <a:lnTo>
                    <a:pt x="f235" y="f236"/>
                  </a:lnTo>
                  <a:lnTo>
                    <a:pt x="f237" y="f238"/>
                  </a:lnTo>
                  <a:lnTo>
                    <a:pt x="f187" y="f239"/>
                  </a:lnTo>
                  <a:lnTo>
                    <a:pt x="f240" y="f241"/>
                  </a:lnTo>
                  <a:lnTo>
                    <a:pt x="f242" y="f243"/>
                  </a:lnTo>
                  <a:lnTo>
                    <a:pt x="f244" y="f245"/>
                  </a:lnTo>
                  <a:lnTo>
                    <a:pt x="f246" y="f247"/>
                  </a:lnTo>
                  <a:lnTo>
                    <a:pt x="f11" y="f248"/>
                  </a:lnTo>
                  <a:lnTo>
                    <a:pt x="f249" y="f250"/>
                  </a:lnTo>
                  <a:lnTo>
                    <a:pt x="f146" y="f251"/>
                  </a:lnTo>
                  <a:lnTo>
                    <a:pt x="f252" y="f253"/>
                  </a:lnTo>
                  <a:lnTo>
                    <a:pt x="f174" y="f254"/>
                  </a:lnTo>
                  <a:lnTo>
                    <a:pt x="f255" y="f254"/>
                  </a:lnTo>
                  <a:lnTo>
                    <a:pt x="f256" y="f253"/>
                  </a:lnTo>
                  <a:lnTo>
                    <a:pt x="f257" y="f258"/>
                  </a:lnTo>
                  <a:lnTo>
                    <a:pt x="f259" y="f260"/>
                  </a:lnTo>
                  <a:lnTo>
                    <a:pt x="f261" y="f247"/>
                  </a:lnTo>
                  <a:lnTo>
                    <a:pt x="f156" y="f262"/>
                  </a:lnTo>
                  <a:lnTo>
                    <a:pt x="f263" y="f264"/>
                  </a:lnTo>
                  <a:lnTo>
                    <a:pt x="f265" y="f266"/>
                  </a:lnTo>
                  <a:lnTo>
                    <a:pt x="f267" y="f268"/>
                  </a:lnTo>
                  <a:lnTo>
                    <a:pt x="f269" y="f270"/>
                  </a:lnTo>
                  <a:lnTo>
                    <a:pt x="f196" y="f271"/>
                  </a:lnTo>
                  <a:lnTo>
                    <a:pt x="f160" y="f272"/>
                  </a:lnTo>
                  <a:lnTo>
                    <a:pt x="f273" y="f274"/>
                  </a:lnTo>
                  <a:lnTo>
                    <a:pt x="f275" y="f276"/>
                  </a:lnTo>
                  <a:lnTo>
                    <a:pt x="f204" y="f277"/>
                  </a:lnTo>
                  <a:lnTo>
                    <a:pt x="f278" y="f279"/>
                  </a:lnTo>
                  <a:lnTo>
                    <a:pt x="f280" y="f281"/>
                  </a:lnTo>
                  <a:lnTo>
                    <a:pt x="f168" y="f282"/>
                  </a:lnTo>
                  <a:lnTo>
                    <a:pt x="f283" y="f284"/>
                  </a:lnTo>
                  <a:lnTo>
                    <a:pt x="f285" y="f286"/>
                  </a:lnTo>
                  <a:lnTo>
                    <a:pt x="f287" y="f288"/>
                  </a:lnTo>
                  <a:lnTo>
                    <a:pt x="f289" y="f290"/>
                  </a:lnTo>
                  <a:lnTo>
                    <a:pt x="f291" y="f292"/>
                  </a:lnTo>
                  <a:lnTo>
                    <a:pt x="f293" y="f294"/>
                  </a:lnTo>
                  <a:lnTo>
                    <a:pt x="f295" y="f296"/>
                  </a:lnTo>
                  <a:lnTo>
                    <a:pt x="f297" y="f276"/>
                  </a:lnTo>
                  <a:lnTo>
                    <a:pt x="f298" y="f299"/>
                  </a:lnTo>
                  <a:lnTo>
                    <a:pt x="f300" y="f301"/>
                  </a:lnTo>
                  <a:lnTo>
                    <a:pt x="f302" y="f303"/>
                  </a:lnTo>
                  <a:lnTo>
                    <a:pt x="f304" y="f305"/>
                  </a:lnTo>
                  <a:lnTo>
                    <a:pt x="f306" y="f307"/>
                  </a:lnTo>
                  <a:lnTo>
                    <a:pt x="f308" y="f309"/>
                  </a:lnTo>
                  <a:lnTo>
                    <a:pt x="f152" y="f310"/>
                  </a:lnTo>
                  <a:lnTo>
                    <a:pt x="f311" y="f312"/>
                  </a:lnTo>
                  <a:lnTo>
                    <a:pt x="f313" y="f314"/>
                  </a:lnTo>
                  <a:lnTo>
                    <a:pt x="f120" y="f315"/>
                  </a:lnTo>
                  <a:lnTo>
                    <a:pt x="f316" y="f317"/>
                  </a:lnTo>
                  <a:lnTo>
                    <a:pt x="f110" y="f318"/>
                  </a:lnTo>
                  <a:lnTo>
                    <a:pt x="f105" y="f272"/>
                  </a:lnTo>
                  <a:lnTo>
                    <a:pt x="f145" y="f272"/>
                  </a:lnTo>
                  <a:lnTo>
                    <a:pt x="f143" y="f318"/>
                  </a:lnTo>
                  <a:lnTo>
                    <a:pt x="f319" y="f317"/>
                  </a:lnTo>
                  <a:lnTo>
                    <a:pt x="f320" y="f321"/>
                  </a:lnTo>
                  <a:lnTo>
                    <a:pt x="f322" y="f323"/>
                  </a:lnTo>
                  <a:lnTo>
                    <a:pt x="f324" y="f325"/>
                  </a:lnTo>
                  <a:lnTo>
                    <a:pt x="f326" y="f327"/>
                  </a:lnTo>
                  <a:lnTo>
                    <a:pt x="f23" y="f328"/>
                  </a:lnTo>
                  <a:lnTo>
                    <a:pt x="f329" y="f330"/>
                  </a:lnTo>
                  <a:lnTo>
                    <a:pt x="f87" y="f303"/>
                  </a:lnTo>
                  <a:lnTo>
                    <a:pt x="f331" y="f332"/>
                  </a:lnTo>
                  <a:lnTo>
                    <a:pt x="f333" y="f334"/>
                  </a:lnTo>
                  <a:lnTo>
                    <a:pt x="f53" y="f335"/>
                  </a:lnTo>
                  <a:lnTo>
                    <a:pt x="f35" y="f336"/>
                  </a:lnTo>
                  <a:lnTo>
                    <a:pt x="f39" y="f337"/>
                  </a:lnTo>
                  <a:lnTo>
                    <a:pt x="f84" y="f338"/>
                  </a:lnTo>
                  <a:lnTo>
                    <a:pt x="f84" y="f339"/>
                  </a:lnTo>
                  <a:lnTo>
                    <a:pt x="f340" y="f341"/>
                  </a:lnTo>
                  <a:lnTo>
                    <a:pt x="f84" y="f342"/>
                  </a:lnTo>
                  <a:lnTo>
                    <a:pt x="f37" y="f343"/>
                  </a:lnTo>
                  <a:lnTo>
                    <a:pt x="f53" y="f344"/>
                  </a:lnTo>
                  <a:lnTo>
                    <a:pt x="f331" y="f345"/>
                  </a:lnTo>
                  <a:lnTo>
                    <a:pt x="f329" y="f346"/>
                  </a:lnTo>
                  <a:lnTo>
                    <a:pt x="f90" y="f347"/>
                  </a:lnTo>
                  <a:lnTo>
                    <a:pt x="f348" y="f349"/>
                  </a:lnTo>
                  <a:lnTo>
                    <a:pt x="f350" y="f351"/>
                  </a:lnTo>
                  <a:lnTo>
                    <a:pt x="f246" y="f352"/>
                  </a:lnTo>
                  <a:lnTo>
                    <a:pt x="f353" y="f354"/>
                  </a:lnTo>
                  <a:lnTo>
                    <a:pt x="f355" y="f356"/>
                  </a:lnTo>
                  <a:lnTo>
                    <a:pt x="f357" y="f358"/>
                  </a:lnTo>
                  <a:lnTo>
                    <a:pt x="f359" y="f360"/>
                  </a:lnTo>
                  <a:lnTo>
                    <a:pt x="f105" y="f361"/>
                  </a:lnTo>
                  <a:lnTo>
                    <a:pt x="f362" y="f363"/>
                  </a:lnTo>
                  <a:lnTo>
                    <a:pt x="f364" y="f365"/>
                  </a:lnTo>
                  <a:lnTo>
                    <a:pt x="f366" y="f367"/>
                  </a:lnTo>
                  <a:lnTo>
                    <a:pt x="f368" y="f369"/>
                  </a:lnTo>
                  <a:lnTo>
                    <a:pt x="f370" y="f371"/>
                  </a:lnTo>
                  <a:lnTo>
                    <a:pt x="f372" y="f373"/>
                  </a:lnTo>
                  <a:lnTo>
                    <a:pt x="f261" y="f374"/>
                  </a:lnTo>
                  <a:lnTo>
                    <a:pt x="f375" y="f376"/>
                  </a:lnTo>
                  <a:lnTo>
                    <a:pt x="f377" y="f378"/>
                  </a:lnTo>
                  <a:lnTo>
                    <a:pt x="f291" y="f379"/>
                  </a:lnTo>
                  <a:lnTo>
                    <a:pt x="f380" y="f381"/>
                  </a:lnTo>
                  <a:lnTo>
                    <a:pt x="f273" y="f382"/>
                  </a:lnTo>
                  <a:lnTo>
                    <a:pt x="f383" y="f384"/>
                  </a:lnTo>
                  <a:lnTo>
                    <a:pt x="f162" y="f385"/>
                  </a:lnTo>
                  <a:lnTo>
                    <a:pt x="f209" y="f386"/>
                  </a:lnTo>
                  <a:lnTo>
                    <a:pt x="f387" y="f388"/>
                  </a:lnTo>
                  <a:lnTo>
                    <a:pt x="f389" y="f390"/>
                  </a:lnTo>
                  <a:lnTo>
                    <a:pt x="f389" y="f391"/>
                  </a:lnTo>
                  <a:lnTo>
                    <a:pt x="f389" y="f392"/>
                  </a:lnTo>
                  <a:lnTo>
                    <a:pt x="f393" y="f394"/>
                  </a:lnTo>
                  <a:lnTo>
                    <a:pt x="f395" y="f396"/>
                  </a:lnTo>
                  <a:lnTo>
                    <a:pt x="f397" y="f398"/>
                  </a:lnTo>
                  <a:lnTo>
                    <a:pt x="f160" y="f399"/>
                  </a:lnTo>
                  <a:lnTo>
                    <a:pt x="f400" y="f401"/>
                  </a:lnTo>
                  <a:lnTo>
                    <a:pt x="f188" y="f402"/>
                  </a:lnTo>
                  <a:lnTo>
                    <a:pt x="f403" y="f404"/>
                  </a:lnTo>
                  <a:lnTo>
                    <a:pt x="f295" y="f405"/>
                  </a:lnTo>
                  <a:lnTo>
                    <a:pt x="f406" y="f407"/>
                  </a:lnTo>
                  <a:lnTo>
                    <a:pt x="f408" y="f409"/>
                  </a:lnTo>
                  <a:lnTo>
                    <a:pt x="f410" y="f411"/>
                  </a:lnTo>
                  <a:lnTo>
                    <a:pt x="f412" y="f413"/>
                  </a:lnTo>
                  <a:lnTo>
                    <a:pt x="f414" y="f415"/>
                  </a:lnTo>
                  <a:lnTo>
                    <a:pt x="f372" y="f416"/>
                  </a:lnTo>
                  <a:lnTo>
                    <a:pt x="f417" y="f418"/>
                  </a:lnTo>
                  <a:lnTo>
                    <a:pt x="f419" y="f420"/>
                  </a:lnTo>
                  <a:lnTo>
                    <a:pt x="f421" y="f422"/>
                  </a:lnTo>
                  <a:lnTo>
                    <a:pt x="f423" y="f424"/>
                  </a:lnTo>
                  <a:lnTo>
                    <a:pt x="f147" y="f425"/>
                  </a:lnTo>
                  <a:lnTo>
                    <a:pt x="f105" y="f426"/>
                  </a:lnTo>
                  <a:lnTo>
                    <a:pt x="f427" y="f428"/>
                  </a:lnTo>
                  <a:lnTo>
                    <a:pt x="f98" y="f428"/>
                  </a:lnTo>
                  <a:lnTo>
                    <a:pt x="f429" y="f426"/>
                  </a:lnTo>
                  <a:lnTo>
                    <a:pt x="f430" y="f431"/>
                  </a:lnTo>
                  <a:lnTo>
                    <a:pt x="f432" y="f422"/>
                  </a:lnTo>
                  <a:lnTo>
                    <a:pt x="f25" y="f433"/>
                  </a:lnTo>
                  <a:lnTo>
                    <a:pt x="f434" y="f435"/>
                  </a:lnTo>
                  <a:lnTo>
                    <a:pt x="f31" y="f436"/>
                  </a:lnTo>
                  <a:lnTo>
                    <a:pt x="f37" y="f437"/>
                  </a:lnTo>
                  <a:lnTo>
                    <a:pt x="f438" y="f439"/>
                  </a:lnTo>
                  <a:lnTo>
                    <a:pt x="f440" y="f441"/>
                  </a:lnTo>
                  <a:lnTo>
                    <a:pt x="f442" y="f443"/>
                  </a:lnTo>
                  <a:lnTo>
                    <a:pt x="f444" y="f409"/>
                  </a:lnTo>
                  <a:lnTo>
                    <a:pt x="f56" y="f407"/>
                  </a:lnTo>
                  <a:lnTo>
                    <a:pt x="f445" y="f446"/>
                  </a:lnTo>
                  <a:lnTo>
                    <a:pt x="f447" y="f448"/>
                  </a:lnTo>
                  <a:lnTo>
                    <a:pt x="f449" y="f450"/>
                  </a:lnTo>
                  <a:lnTo>
                    <a:pt x="f451" y="f452"/>
                  </a:lnTo>
                  <a:lnTo>
                    <a:pt x="f451" y="f453"/>
                  </a:lnTo>
                  <a:lnTo>
                    <a:pt x="f449" y="f454"/>
                  </a:lnTo>
                  <a:lnTo>
                    <a:pt x="f447" y="f455"/>
                  </a:lnTo>
                  <a:lnTo>
                    <a:pt x="f445" y="f456"/>
                  </a:lnTo>
                  <a:lnTo>
                    <a:pt x="f444" y="f457"/>
                  </a:lnTo>
                  <a:lnTo>
                    <a:pt x="f440" y="f458"/>
                  </a:lnTo>
                  <a:lnTo>
                    <a:pt x="f459" y="f460"/>
                  </a:lnTo>
                  <a:lnTo>
                    <a:pt x="f29" y="f461"/>
                  </a:lnTo>
                  <a:lnTo>
                    <a:pt x="f47" y="f462"/>
                  </a:lnTo>
                  <a:lnTo>
                    <a:pt x="f21" y="f463"/>
                  </a:lnTo>
                  <a:lnTo>
                    <a:pt x="f430" y="f464"/>
                  </a:lnTo>
                  <a:lnTo>
                    <a:pt x="f15" y="f465"/>
                  </a:lnTo>
                  <a:lnTo>
                    <a:pt x="f139" y="f466"/>
                  </a:lnTo>
                  <a:lnTo>
                    <a:pt x="f467" y="f468"/>
                  </a:lnTo>
                  <a:lnTo>
                    <a:pt x="f357" y="f469"/>
                  </a:lnTo>
                  <a:lnTo>
                    <a:pt x="f470" y="f471"/>
                  </a:lnTo>
                  <a:lnTo>
                    <a:pt x="f472" y="f473"/>
                  </a:lnTo>
                  <a:lnTo>
                    <a:pt x="f474" y="f475"/>
                  </a:lnTo>
                  <a:lnTo>
                    <a:pt x="f151" y="f476"/>
                  </a:lnTo>
                  <a:lnTo>
                    <a:pt x="f477" y="f478"/>
                  </a:lnTo>
                  <a:lnTo>
                    <a:pt x="f479" y="f480"/>
                  </a:lnTo>
                  <a:lnTo>
                    <a:pt x="f481" y="f482"/>
                  </a:lnTo>
                  <a:lnTo>
                    <a:pt x="f483" y="f484"/>
                  </a:lnTo>
                  <a:lnTo>
                    <a:pt x="f485" y="f486"/>
                  </a:lnTo>
                  <a:lnTo>
                    <a:pt x="f487" y="f486"/>
                  </a:lnTo>
                  <a:lnTo>
                    <a:pt x="f488" y="f489"/>
                  </a:lnTo>
                  <a:lnTo>
                    <a:pt x="f490" y="f489"/>
                  </a:lnTo>
                  <a:lnTo>
                    <a:pt x="f491" y="f484"/>
                  </a:lnTo>
                  <a:lnTo>
                    <a:pt x="f492" y="f493"/>
                  </a:lnTo>
                  <a:lnTo>
                    <a:pt x="f494" y="f495"/>
                  </a:lnTo>
                  <a:lnTo>
                    <a:pt x="f496" y="f497"/>
                  </a:lnTo>
                  <a:lnTo>
                    <a:pt x="f498" y="f499"/>
                  </a:lnTo>
                  <a:lnTo>
                    <a:pt x="f500" y="f501"/>
                  </a:lnTo>
                  <a:lnTo>
                    <a:pt x="f502" y="f503"/>
                  </a:lnTo>
                  <a:lnTo>
                    <a:pt x="f504" y="f505"/>
                  </a:lnTo>
                  <a:lnTo>
                    <a:pt x="f506" y="f507"/>
                  </a:lnTo>
                  <a:lnTo>
                    <a:pt x="f506" y="f507"/>
                  </a:lnTo>
                  <a:lnTo>
                    <a:pt x="f508" y="f509"/>
                  </a:lnTo>
                  <a:lnTo>
                    <a:pt x="f510" y="f511"/>
                  </a:lnTo>
                  <a:lnTo>
                    <a:pt x="f211" y="f512"/>
                  </a:lnTo>
                  <a:lnTo>
                    <a:pt x="f202" y="f513"/>
                  </a:lnTo>
                  <a:lnTo>
                    <a:pt x="f179" y="f514"/>
                  </a:lnTo>
                  <a:lnTo>
                    <a:pt x="f515" y="f516"/>
                  </a:lnTo>
                  <a:lnTo>
                    <a:pt x="f517" y="f518"/>
                  </a:lnTo>
                  <a:lnTo>
                    <a:pt x="f300" y="f519"/>
                  </a:lnTo>
                  <a:lnTo>
                    <a:pt x="f520" y="f521"/>
                  </a:lnTo>
                  <a:lnTo>
                    <a:pt x="f522" y="f523"/>
                  </a:lnTo>
                  <a:lnTo>
                    <a:pt x="f372" y="f521"/>
                  </a:lnTo>
                  <a:lnTo>
                    <a:pt x="f524" y="f519"/>
                  </a:lnTo>
                  <a:lnTo>
                    <a:pt x="f525" y="f518"/>
                  </a:lnTo>
                  <a:lnTo>
                    <a:pt x="f526" y="f516"/>
                  </a:lnTo>
                  <a:lnTo>
                    <a:pt x="f527" y="f528"/>
                  </a:lnTo>
                  <a:lnTo>
                    <a:pt x="f150" y="f529"/>
                  </a:lnTo>
                  <a:lnTo>
                    <a:pt x="f530" y="f531"/>
                  </a:lnTo>
                  <a:lnTo>
                    <a:pt x="f532" y="f533"/>
                  </a:lnTo>
                  <a:lnTo>
                    <a:pt x="f534" y="f535"/>
                  </a:lnTo>
                  <a:lnTo>
                    <a:pt x="f536" y="f511"/>
                  </a:lnTo>
                  <a:lnTo>
                    <a:pt x="f537" y="f538"/>
                  </a:lnTo>
                  <a:lnTo>
                    <a:pt x="f539" y="f540"/>
                  </a:lnTo>
                  <a:lnTo>
                    <a:pt x="f541" y="f542"/>
                  </a:lnTo>
                  <a:lnTo>
                    <a:pt x="f543" y="f544"/>
                  </a:lnTo>
                  <a:lnTo>
                    <a:pt x="f545" y="f546"/>
                  </a:lnTo>
                  <a:lnTo>
                    <a:pt x="f9" y="f547"/>
                  </a:lnTo>
                  <a:lnTo>
                    <a:pt x="f9" y="f548"/>
                  </a:lnTo>
                  <a:lnTo>
                    <a:pt x="f9" y="f549"/>
                  </a:lnTo>
                  <a:lnTo>
                    <a:pt x="f178" y="f550"/>
                  </a:lnTo>
                  <a:lnTo>
                    <a:pt x="f357" y="f551"/>
                  </a:lnTo>
                  <a:lnTo>
                    <a:pt x="f552" y="f553"/>
                  </a:lnTo>
                  <a:lnTo>
                    <a:pt x="f554" y="f555"/>
                  </a:lnTo>
                  <a:lnTo>
                    <a:pt x="f539" y="f556"/>
                  </a:lnTo>
                  <a:lnTo>
                    <a:pt x="f7" y="f557"/>
                  </a:lnTo>
                  <a:lnTo>
                    <a:pt x="f104" y="f558"/>
                  </a:lnTo>
                  <a:lnTo>
                    <a:pt x="f559" y="f560"/>
                  </a:lnTo>
                  <a:lnTo>
                    <a:pt x="f147" y="f561"/>
                  </a:lnTo>
                  <a:lnTo>
                    <a:pt x="f316" y="f562"/>
                  </a:lnTo>
                  <a:lnTo>
                    <a:pt x="f120" y="f563"/>
                  </a:lnTo>
                  <a:lnTo>
                    <a:pt x="f255" y="f564"/>
                  </a:lnTo>
                  <a:lnTo>
                    <a:pt x="f565" y="f566"/>
                  </a:lnTo>
                  <a:lnTo>
                    <a:pt x="f567" y="f568"/>
                  </a:lnTo>
                  <a:lnTo>
                    <a:pt x="f306" y="f569"/>
                  </a:lnTo>
                  <a:lnTo>
                    <a:pt x="f570" y="f571"/>
                  </a:lnTo>
                  <a:lnTo>
                    <a:pt x="f300" y="f572"/>
                  </a:lnTo>
                  <a:lnTo>
                    <a:pt x="f573" y="f574"/>
                  </a:lnTo>
                  <a:lnTo>
                    <a:pt x="f575" y="f574"/>
                  </a:lnTo>
                  <a:lnTo>
                    <a:pt x="f291" y="f572"/>
                  </a:lnTo>
                  <a:lnTo>
                    <a:pt x="f287" y="f571"/>
                  </a:lnTo>
                  <a:lnTo>
                    <a:pt x="f275" y="f576"/>
                  </a:lnTo>
                  <a:lnTo>
                    <a:pt x="f577" y="f568"/>
                  </a:lnTo>
                  <a:lnTo>
                    <a:pt x="f578" y="f579"/>
                  </a:lnTo>
                  <a:lnTo>
                    <a:pt x="f496" y="f580"/>
                  </a:lnTo>
                  <a:lnTo>
                    <a:pt x="f581" y="f582"/>
                  </a:lnTo>
                  <a:lnTo>
                    <a:pt x="f583" y="f584"/>
                  </a:lnTo>
                  <a:lnTo>
                    <a:pt x="f585" y="f562"/>
                  </a:lnTo>
                  <a:lnTo>
                    <a:pt x="f586" y="f587"/>
                  </a:lnTo>
                  <a:lnTo>
                    <a:pt x="f588" y="f589"/>
                  </a:lnTo>
                  <a:lnTo>
                    <a:pt x="f590" y="f560"/>
                  </a:lnTo>
                  <a:lnTo>
                    <a:pt x="f591" y="f592"/>
                  </a:lnTo>
                  <a:lnTo>
                    <a:pt x="f250" y="f593"/>
                  </a:lnTo>
                  <a:lnTo>
                    <a:pt x="f594" y="f557"/>
                  </a:lnTo>
                  <a:lnTo>
                    <a:pt x="f595" y="f596"/>
                  </a:lnTo>
                  <a:lnTo>
                    <a:pt x="f597" y="f598"/>
                  </a:lnTo>
                  <a:lnTo>
                    <a:pt x="f599" y="f582"/>
                  </a:lnTo>
                  <a:lnTo>
                    <a:pt x="f600" y="f601"/>
                  </a:lnTo>
                  <a:lnTo>
                    <a:pt x="f602" y="f603"/>
                  </a:lnTo>
                  <a:lnTo>
                    <a:pt x="f604" y="f605"/>
                  </a:lnTo>
                  <a:lnTo>
                    <a:pt x="f606" y="f607"/>
                  </a:lnTo>
                  <a:lnTo>
                    <a:pt x="f337" y="f608"/>
                  </a:lnTo>
                  <a:lnTo>
                    <a:pt x="f290" y="f609"/>
                  </a:lnTo>
                  <a:lnTo>
                    <a:pt x="f344" y="f610"/>
                  </a:lnTo>
                  <a:lnTo>
                    <a:pt x="f611" y="f612"/>
                  </a:lnTo>
                  <a:lnTo>
                    <a:pt x="f613" y="f614"/>
                  </a:lnTo>
                  <a:lnTo>
                    <a:pt x="f615" y="f616"/>
                  </a:lnTo>
                  <a:lnTo>
                    <a:pt x="f617" y="f618"/>
                  </a:lnTo>
                  <a:lnTo>
                    <a:pt x="f619" y="f620"/>
                  </a:lnTo>
                  <a:lnTo>
                    <a:pt x="f621" y="f622"/>
                  </a:lnTo>
                  <a:lnTo>
                    <a:pt x="f623" y="f6"/>
                  </a:lnTo>
                  <a:lnTo>
                    <a:pt x="f624" y="f6"/>
                  </a:lnTo>
                  <a:lnTo>
                    <a:pt x="f625" y="f626"/>
                  </a:lnTo>
                  <a:lnTo>
                    <a:pt x="f627" y="f620"/>
                  </a:lnTo>
                  <a:lnTo>
                    <a:pt x="f628" y="f629"/>
                  </a:lnTo>
                  <a:lnTo>
                    <a:pt x="f630" y="f631"/>
                  </a:lnTo>
                  <a:lnTo>
                    <a:pt x="f632" y="f633"/>
                  </a:lnTo>
                  <a:lnTo>
                    <a:pt x="f634" y="f635"/>
                  </a:lnTo>
                  <a:lnTo>
                    <a:pt x="f5" y="f636"/>
                  </a:lnTo>
                  <a:lnTo>
                    <a:pt x="f5" y="f637"/>
                  </a:lnTo>
                  <a:lnTo>
                    <a:pt x="f5" y="f638"/>
                  </a:lnTo>
                  <a:lnTo>
                    <a:pt x="f639" y="f640"/>
                  </a:lnTo>
                  <a:lnTo>
                    <a:pt x="f641" y="f642"/>
                  </a:lnTo>
                  <a:lnTo>
                    <a:pt x="f628" y="f643"/>
                  </a:lnTo>
                  <a:lnTo>
                    <a:pt x="f644" y="f645"/>
                  </a:lnTo>
                  <a:lnTo>
                    <a:pt x="f646" y="f647"/>
                  </a:lnTo>
                  <a:lnTo>
                    <a:pt x="f648" y="f649"/>
                  </a:lnTo>
                  <a:lnTo>
                    <a:pt x="f650" y="f651"/>
                  </a:lnTo>
                  <a:lnTo>
                    <a:pt x="f613" y="f652"/>
                  </a:lnTo>
                  <a:lnTo>
                    <a:pt x="f653" y="f654"/>
                  </a:lnTo>
                  <a:lnTo>
                    <a:pt x="f655" y="f656"/>
                  </a:lnTo>
                  <a:lnTo>
                    <a:pt x="f337" y="f657"/>
                  </a:lnTo>
                  <a:lnTo>
                    <a:pt x="f658" y="f659"/>
                  </a:lnTo>
                  <a:lnTo>
                    <a:pt x="f303" y="f660"/>
                  </a:lnTo>
                  <a:lnTo>
                    <a:pt x="f661" y="f662"/>
                  </a:lnTo>
                  <a:lnTo>
                    <a:pt x="f663" y="f664"/>
                  </a:lnTo>
                  <a:lnTo>
                    <a:pt x="f338" y="f665"/>
                  </a:lnTo>
                  <a:lnTo>
                    <a:pt x="f666" y="f593"/>
                  </a:lnTo>
                  <a:lnTo>
                    <a:pt x="f286" y="f667"/>
                  </a:lnTo>
                  <a:lnTo>
                    <a:pt x="f668" y="f549"/>
                  </a:lnTo>
                  <a:lnTo>
                    <a:pt x="f669" y="f670"/>
                  </a:lnTo>
                  <a:lnTo>
                    <a:pt x="f671" y="f672"/>
                  </a:lnTo>
                  <a:lnTo>
                    <a:pt x="f351" y="f673"/>
                  </a:lnTo>
                  <a:lnTo>
                    <a:pt x="f674" y="f675"/>
                  </a:lnTo>
                  <a:lnTo>
                    <a:pt x="f676" y="f677"/>
                  </a:lnTo>
                  <a:lnTo>
                    <a:pt x="f354" y="f678"/>
                  </a:lnTo>
                  <a:lnTo>
                    <a:pt x="f679" y="f519"/>
                  </a:lnTo>
                  <a:lnTo>
                    <a:pt x="f680" y="f681"/>
                  </a:lnTo>
                  <a:lnTo>
                    <a:pt x="f682" y="f683"/>
                  </a:lnTo>
                  <a:lnTo>
                    <a:pt x="f684" y="f685"/>
                  </a:lnTo>
                  <a:lnTo>
                    <a:pt x="f686" y="f687"/>
                  </a:lnTo>
                  <a:lnTo>
                    <a:pt x="f688" y="f689"/>
                  </a:lnTo>
                  <a:lnTo>
                    <a:pt x="f688" y="f690"/>
                  </a:lnTo>
                  <a:lnTo>
                    <a:pt x="f686" y="f691"/>
                  </a:lnTo>
                  <a:lnTo>
                    <a:pt x="f692" y="f693"/>
                  </a:lnTo>
                  <a:lnTo>
                    <a:pt x="f694" y="f497"/>
                  </a:lnTo>
                  <a:lnTo>
                    <a:pt x="f680" y="f695"/>
                  </a:lnTo>
                  <a:lnTo>
                    <a:pt x="f696" y="f697"/>
                  </a:lnTo>
                  <a:lnTo>
                    <a:pt x="f698" y="f699"/>
                  </a:lnTo>
                  <a:lnTo>
                    <a:pt x="f700" y="f701"/>
                  </a:lnTo>
                  <a:lnTo>
                    <a:pt x="f702" y="f703"/>
                  </a:lnTo>
                  <a:lnTo>
                    <a:pt x="f704" y="f705"/>
                  </a:lnTo>
                  <a:lnTo>
                    <a:pt x="f706" y="f707"/>
                  </a:lnTo>
                  <a:lnTo>
                    <a:pt x="f653" y="f708"/>
                  </a:lnTo>
                  <a:lnTo>
                    <a:pt x="f709" y="f710"/>
                  </a:lnTo>
                  <a:lnTo>
                    <a:pt x="f711" y="f712"/>
                  </a:lnTo>
                  <a:lnTo>
                    <a:pt x="f713" y="f714"/>
                  </a:lnTo>
                  <a:lnTo>
                    <a:pt x="f715" y="f716"/>
                  </a:lnTo>
                  <a:lnTo>
                    <a:pt x="f717" y="f718"/>
                  </a:lnTo>
                  <a:lnTo>
                    <a:pt x="f336" y="f719"/>
                  </a:lnTo>
                  <a:lnTo>
                    <a:pt x="f720" y="f721"/>
                  </a:lnTo>
                  <a:lnTo>
                    <a:pt x="f722" y="f493"/>
                  </a:lnTo>
                  <a:lnTo>
                    <a:pt x="f328" y="f723"/>
                  </a:lnTo>
                  <a:lnTo>
                    <a:pt x="f724" y="f725"/>
                  </a:lnTo>
                  <a:lnTo>
                    <a:pt x="f314" y="f701"/>
                  </a:lnTo>
                  <a:lnTo>
                    <a:pt x="f726" y="f727"/>
                  </a:lnTo>
                  <a:lnTo>
                    <a:pt x="f728" y="f729"/>
                  </a:lnTo>
                  <a:lnTo>
                    <a:pt x="f730" y="f731"/>
                  </a:lnTo>
                  <a:lnTo>
                    <a:pt x="f732" y="f733"/>
                  </a:lnTo>
                  <a:lnTo>
                    <a:pt x="f734" y="f735"/>
                  </a:lnTo>
                  <a:lnTo>
                    <a:pt x="f736" y="f737"/>
                  </a:lnTo>
                  <a:lnTo>
                    <a:pt x="f738" y="f690"/>
                  </a:lnTo>
                  <a:lnTo>
                    <a:pt x="f739" y="f740"/>
                  </a:lnTo>
                  <a:lnTo>
                    <a:pt x="f741" y="f742"/>
                  </a:lnTo>
                  <a:lnTo>
                    <a:pt x="f743" y="f744"/>
                  </a:lnTo>
                  <a:lnTo>
                    <a:pt x="f745" y="f746"/>
                  </a:lnTo>
                  <a:lnTo>
                    <a:pt x="f741" y="f747"/>
                  </a:lnTo>
                  <a:lnTo>
                    <a:pt x="f739" y="f511"/>
                  </a:lnTo>
                  <a:lnTo>
                    <a:pt x="f748" y="f749"/>
                  </a:lnTo>
                  <a:lnTo>
                    <a:pt x="f750" y="f751"/>
                  </a:lnTo>
                  <a:lnTo>
                    <a:pt x="f752" y="f753"/>
                  </a:lnTo>
                  <a:lnTo>
                    <a:pt x="f754" y="f755"/>
                  </a:lnTo>
                  <a:lnTo>
                    <a:pt x="f739" y="f756"/>
                  </a:lnTo>
                  <a:lnTo>
                    <a:pt x="f757" y="f758"/>
                  </a:lnTo>
                  <a:lnTo>
                    <a:pt x="f759" y="f760"/>
                  </a:lnTo>
                  <a:lnTo>
                    <a:pt x="f761" y="f762"/>
                  </a:lnTo>
                  <a:lnTo>
                    <a:pt x="f262" y="f763"/>
                  </a:lnTo>
                  <a:lnTo>
                    <a:pt x="f239" y="f764"/>
                  </a:lnTo>
                  <a:lnTo>
                    <a:pt x="f765" y="f766"/>
                  </a:lnTo>
                  <a:lnTo>
                    <a:pt x="f767" y="f689"/>
                  </a:lnTo>
                  <a:lnTo>
                    <a:pt x="f230" y="f768"/>
                  </a:lnTo>
                  <a:lnTo>
                    <a:pt x="f769" y="f770"/>
                  </a:lnTo>
                  <a:lnTo>
                    <a:pt x="f771" y="f772"/>
                  </a:lnTo>
                  <a:lnTo>
                    <a:pt x="f773" y="f774"/>
                  </a:lnTo>
                  <a:lnTo>
                    <a:pt x="f775" y="f776"/>
                  </a:lnTo>
                  <a:lnTo>
                    <a:pt x="f583" y="f708"/>
                  </a:lnTo>
                  <a:lnTo>
                    <a:pt x="f777" y="f778"/>
                  </a:lnTo>
                  <a:lnTo>
                    <a:pt x="f779" y="f780"/>
                  </a:lnTo>
                  <a:lnTo>
                    <a:pt x="f504" y="f781"/>
                  </a:lnTo>
                  <a:lnTo>
                    <a:pt x="f232" y="f782"/>
                  </a:lnTo>
                  <a:lnTo>
                    <a:pt x="f783" y="f784"/>
                  </a:lnTo>
                  <a:lnTo>
                    <a:pt x="f785" y="f786"/>
                  </a:lnTo>
                  <a:lnTo>
                    <a:pt x="f734" y="f787"/>
                  </a:lnTo>
                  <a:lnTo>
                    <a:pt x="f788" y="f789"/>
                  </a:lnTo>
                  <a:lnTo>
                    <a:pt x="f325" y="f394"/>
                  </a:lnTo>
                  <a:lnTo>
                    <a:pt x="f790" y="f791"/>
                  </a:lnTo>
                  <a:lnTo>
                    <a:pt x="f720" y="f792"/>
                  </a:lnTo>
                  <a:lnTo>
                    <a:pt x="f793" y="f794"/>
                  </a:lnTo>
                  <a:lnTo>
                    <a:pt x="f795" y="f796"/>
                  </a:lnTo>
                  <a:lnTo>
                    <a:pt x="f341" y="f797"/>
                  </a:lnTo>
                  <a:lnTo>
                    <a:pt x="f342" y="f446"/>
                  </a:lnTo>
                  <a:lnTo>
                    <a:pt x="f798" y="f799"/>
                  </a:lnTo>
                  <a:lnTo>
                    <a:pt x="f343" y="f800"/>
                  </a:lnTo>
                  <a:lnTo>
                    <a:pt x="f801" y="f413"/>
                  </a:lnTo>
                  <a:lnTo>
                    <a:pt x="f802" y="f416"/>
                  </a:lnTo>
                  <a:lnTo>
                    <a:pt x="f803" y="f804"/>
                  </a:lnTo>
                  <a:lnTo>
                    <a:pt x="f805" y="f428"/>
                  </a:lnTo>
                  <a:lnTo>
                    <a:pt x="f282" y="f806"/>
                  </a:lnTo>
                  <a:lnTo>
                    <a:pt x="f807" y="f808"/>
                  </a:lnTo>
                  <a:lnTo>
                    <a:pt x="f346" y="f809"/>
                  </a:lnTo>
                  <a:lnTo>
                    <a:pt x="f810" y="f811"/>
                  </a:lnTo>
                  <a:lnTo>
                    <a:pt x="f812" y="f813"/>
                  </a:lnTo>
                  <a:lnTo>
                    <a:pt x="f812" y="f814"/>
                  </a:lnTo>
                  <a:lnTo>
                    <a:pt x="f611" y="f815"/>
                  </a:lnTo>
                  <a:lnTo>
                    <a:pt x="f816" y="f817"/>
                  </a:lnTo>
                  <a:lnTo>
                    <a:pt x="f818" y="f819"/>
                  </a:lnTo>
                  <a:lnTo>
                    <a:pt x="f653" y="f820"/>
                  </a:lnTo>
                  <a:lnTo>
                    <a:pt x="f821" y="f639"/>
                  </a:lnTo>
                  <a:lnTo>
                    <a:pt x="f822" y="f823"/>
                  </a:lnTo>
                  <a:lnTo>
                    <a:pt x="f824" y="f825"/>
                  </a:lnTo>
                  <a:lnTo>
                    <a:pt x="f826" y="f827"/>
                  </a:lnTo>
                  <a:lnTo>
                    <a:pt x="f828" y="f829"/>
                  </a:lnTo>
                  <a:lnTo>
                    <a:pt x="f830" y="f619"/>
                  </a:lnTo>
                  <a:lnTo>
                    <a:pt x="f831" y="f832"/>
                  </a:lnTo>
                  <a:lnTo>
                    <a:pt x="f292" y="f833"/>
                  </a:lnTo>
                  <a:lnTo>
                    <a:pt x="f834" y="f835"/>
                  </a:lnTo>
                  <a:lnTo>
                    <a:pt x="f836" y="f837"/>
                  </a:lnTo>
                  <a:lnTo>
                    <a:pt x="f838" y="f839"/>
                  </a:lnTo>
                  <a:lnTo>
                    <a:pt x="f276" y="f840"/>
                  </a:lnTo>
                  <a:lnTo>
                    <a:pt x="f841" y="f840"/>
                  </a:lnTo>
                  <a:lnTo>
                    <a:pt x="f842" y="f843"/>
                  </a:lnTo>
                  <a:lnTo>
                    <a:pt x="f844" y="f845"/>
                  </a:lnTo>
                  <a:lnTo>
                    <a:pt x="f846" y="f619"/>
                  </a:lnTo>
                  <a:lnTo>
                    <a:pt x="f847" y="f848"/>
                  </a:lnTo>
                  <a:lnTo>
                    <a:pt x="f849" y="f850"/>
                  </a:lnTo>
                  <a:lnTo>
                    <a:pt x="f851" y="f852"/>
                  </a:lnTo>
                  <a:lnTo>
                    <a:pt x="f853" y="f5"/>
                  </a:lnTo>
                  <a:lnTo>
                    <a:pt x="f854" y="f855"/>
                  </a:lnTo>
                  <a:lnTo>
                    <a:pt x="f856" y="f819"/>
                  </a:lnTo>
                  <a:lnTo>
                    <a:pt x="f857" y="f858"/>
                  </a:lnTo>
                  <a:lnTo>
                    <a:pt x="f859" y="f860"/>
                  </a:lnTo>
                  <a:lnTo>
                    <a:pt x="f861" y="f862"/>
                  </a:lnTo>
                  <a:lnTo>
                    <a:pt x="f863" y="f864"/>
                  </a:lnTo>
                  <a:lnTo>
                    <a:pt x="f865" y="f866"/>
                  </a:lnTo>
                  <a:lnTo>
                    <a:pt x="f867" y="f868"/>
                  </a:lnTo>
                  <a:lnTo>
                    <a:pt x="f869" y="f870"/>
                  </a:lnTo>
                  <a:lnTo>
                    <a:pt x="f502" y="f796"/>
                  </a:lnTo>
                  <a:lnTo>
                    <a:pt x="f500" y="f792"/>
                  </a:lnTo>
                  <a:lnTo>
                    <a:pt x="f223" y="f418"/>
                  </a:lnTo>
                  <a:lnTo>
                    <a:pt x="f871" y="f872"/>
                  </a:lnTo>
                  <a:lnTo>
                    <a:pt x="f871" y="f873"/>
                  </a:lnTo>
                  <a:lnTo>
                    <a:pt x="f871" y="f874"/>
                  </a:lnTo>
                  <a:lnTo>
                    <a:pt x="f875" y="f876"/>
                  </a:lnTo>
                  <a:lnTo>
                    <a:pt x="f771" y="f877"/>
                  </a:lnTo>
                  <a:lnTo>
                    <a:pt x="f234" y="f369"/>
                  </a:lnTo>
                  <a:lnTo>
                    <a:pt x="f861" y="f878"/>
                  </a:lnTo>
                  <a:lnTo>
                    <a:pt x="f879" y="f615"/>
                  </a:lnTo>
                  <a:lnTo>
                    <a:pt x="f880" y="f881"/>
                  </a:lnTo>
                  <a:lnTo>
                    <a:pt x="f882" y="f883"/>
                  </a:lnTo>
                  <a:lnTo>
                    <a:pt x="f310" y="f282"/>
                  </a:lnTo>
                  <a:lnTo>
                    <a:pt x="f884" y="f885"/>
                  </a:lnTo>
                  <a:lnTo>
                    <a:pt x="f332" y="f886"/>
                  </a:lnTo>
                  <a:lnTo>
                    <a:pt x="f887" y="f888"/>
                  </a:lnTo>
                  <a:lnTo>
                    <a:pt x="f793" y="f889"/>
                  </a:lnTo>
                  <a:lnTo>
                    <a:pt x="f890" y="f717"/>
                  </a:lnTo>
                  <a:lnTo>
                    <a:pt x="f341" y="f891"/>
                  </a:lnTo>
                  <a:lnTo>
                    <a:pt x="f888" y="f892"/>
                  </a:lnTo>
                  <a:lnTo>
                    <a:pt x="f893" y="f894"/>
                  </a:lnTo>
                  <a:lnTo>
                    <a:pt x="f286" y="f327"/>
                  </a:lnTo>
                  <a:lnTo>
                    <a:pt x="f802" y="f323"/>
                  </a:lnTo>
                  <a:lnTo>
                    <a:pt x="f709" y="f895"/>
                  </a:lnTo>
                  <a:lnTo>
                    <a:pt x="f896" y="f897"/>
                  </a:lnTo>
                  <a:lnTo>
                    <a:pt x="f898" y="f271"/>
                  </a:lnTo>
                  <a:lnTo>
                    <a:pt x="f898" y="f743"/>
                  </a:lnTo>
                  <a:lnTo>
                    <a:pt x="f899" y="f900"/>
                  </a:lnTo>
                  <a:lnTo>
                    <a:pt x="f901" y="f902"/>
                  </a:lnTo>
                  <a:lnTo>
                    <a:pt x="f903" y="f904"/>
                  </a:lnTo>
                  <a:lnTo>
                    <a:pt x="f343" y="f251"/>
                  </a:lnTo>
                  <a:lnTo>
                    <a:pt x="f798" y="f905"/>
                  </a:lnTo>
                  <a:lnTo>
                    <a:pt x="f342" y="f906"/>
                  </a:lnTo>
                  <a:lnTo>
                    <a:pt x="f341" y="f241"/>
                  </a:lnTo>
                  <a:lnTo>
                    <a:pt x="f339" y="f907"/>
                  </a:lnTo>
                  <a:lnTo>
                    <a:pt x="f338" y="f908"/>
                  </a:lnTo>
                  <a:lnTo>
                    <a:pt x="f909" y="f910"/>
                  </a:lnTo>
                  <a:lnTo>
                    <a:pt x="f911" y="f912"/>
                  </a:lnTo>
                  <a:lnTo>
                    <a:pt x="f887" y="f913"/>
                  </a:lnTo>
                  <a:lnTo>
                    <a:pt x="f892" y="f914"/>
                  </a:lnTo>
                  <a:lnTo>
                    <a:pt x="f915" y="f916"/>
                  </a:lnTo>
                  <a:lnTo>
                    <a:pt x="f917" y="f767"/>
                  </a:lnTo>
                  <a:lnTo>
                    <a:pt x="f918" y="f919"/>
                  </a:lnTo>
                  <a:lnTo>
                    <a:pt x="f309" y="f920"/>
                  </a:lnTo>
                  <a:lnTo>
                    <a:pt x="f921" y="f920"/>
                  </a:lnTo>
                  <a:lnTo>
                    <a:pt x="f602" y="f767"/>
                  </a:lnTo>
                  <a:lnTo>
                    <a:pt x="f897" y="f922"/>
                  </a:lnTo>
                  <a:lnTo>
                    <a:pt x="f923" y="f912"/>
                  </a:lnTo>
                  <a:lnTo>
                    <a:pt x="f599" y="f924"/>
                  </a:lnTo>
                  <a:lnTo>
                    <a:pt x="f270" y="f239"/>
                  </a:lnTo>
                  <a:lnTo>
                    <a:pt x="f925" y="f906"/>
                  </a:lnTo>
                  <a:lnTo>
                    <a:pt x="f595" y="f248"/>
                  </a:lnTo>
                  <a:lnTo>
                    <a:pt x="f250" y="f926"/>
                  </a:lnTo>
                  <a:lnTo>
                    <a:pt x="f861" y="f857"/>
                  </a:lnTo>
                  <a:lnTo>
                    <a:pt x="f241" y="f927"/>
                  </a:lnTo>
                  <a:lnTo>
                    <a:pt x="f238" y="f928"/>
                  </a:lnTo>
                  <a:lnTo>
                    <a:pt x="f929" y="f734"/>
                  </a:lnTo>
                  <a:lnTo>
                    <a:pt x="f930" y="f315"/>
                  </a:lnTo>
                  <a:lnTo>
                    <a:pt x="f869" y="f330"/>
                  </a:lnTo>
                  <a:lnTo>
                    <a:pt x="f931" y="f932"/>
                  </a:lnTo>
                  <a:lnTo>
                    <a:pt x="f933" y="f341"/>
                  </a:lnTo>
                  <a:lnTo>
                    <a:pt x="f934" y="f935"/>
                  </a:lnTo>
                  <a:lnTo>
                    <a:pt x="f936" y="f937"/>
                  </a:lnTo>
                  <a:lnTo>
                    <a:pt x="f938" y="f886"/>
                  </a:lnTo>
                  <a:lnTo>
                    <a:pt x="f939" y="f294"/>
                  </a:lnTo>
                  <a:lnTo>
                    <a:pt x="f940" y="f941"/>
                  </a:lnTo>
                  <a:lnTo>
                    <a:pt x="f942" y="f315"/>
                  </a:lnTo>
                  <a:lnTo>
                    <a:pt x="f943" y="f271"/>
                  </a:lnTo>
                  <a:lnTo>
                    <a:pt x="f944" y="f856"/>
                  </a:lnTo>
                  <a:lnTo>
                    <a:pt x="f170" y="f945"/>
                  </a:lnTo>
                  <a:lnTo>
                    <a:pt x="f946" y="f234"/>
                  </a:lnTo>
                  <a:lnTo>
                    <a:pt x="f947" y="f929"/>
                  </a:lnTo>
                  <a:lnTo>
                    <a:pt x="f397" y="f948"/>
                  </a:lnTo>
                  <a:lnTo>
                    <a:pt x="f393" y="f775"/>
                  </a:lnTo>
                  <a:lnTo>
                    <a:pt x="f949" y="f950"/>
                  </a:lnTo>
                  <a:lnTo>
                    <a:pt x="f951" y="f206"/>
                  </a:lnTo>
                  <a:lnTo>
                    <a:pt x="f583" y="f173"/>
                  </a:lnTo>
                  <a:lnTo>
                    <a:pt x="f952" y="f953"/>
                  </a:lnTo>
                  <a:lnTo>
                    <a:pt x="f506" y="f954"/>
                  </a:lnTo>
                  <a:lnTo>
                    <a:pt x="f765" y="f955"/>
                  </a:lnTo>
                  <a:lnTo>
                    <a:pt x="f956" y="f159"/>
                  </a:lnTo>
                  <a:lnTo>
                    <a:pt x="f957" y="f372"/>
                  </a:lnTo>
                  <a:lnTo>
                    <a:pt x="f945" y="f958"/>
                  </a:lnTo>
                  <a:lnTo>
                    <a:pt x="f251" y="f313"/>
                  </a:lnTo>
                  <a:lnTo>
                    <a:pt x="f959" y="f960"/>
                  </a:lnTo>
                  <a:lnTo>
                    <a:pt x="f961" y="f962"/>
                  </a:lnTo>
                  <a:lnTo>
                    <a:pt x="f904" y="f963"/>
                  </a:lnTo>
                  <a:lnTo>
                    <a:pt x="f964" y="f965"/>
                  </a:lnTo>
                  <a:lnTo>
                    <a:pt x="f966" y="f967"/>
                  </a:lnTo>
                  <a:lnTo>
                    <a:pt x="f966" y="f139"/>
                  </a:lnTo>
                  <a:lnTo>
                    <a:pt x="f964" y="f968"/>
                  </a:lnTo>
                  <a:lnTo>
                    <a:pt x="f904" y="f969"/>
                  </a:lnTo>
                  <a:lnTo>
                    <a:pt x="f595" y="f23"/>
                  </a:lnTo>
                  <a:lnTo>
                    <a:pt x="f761" y="f970"/>
                  </a:lnTo>
                  <a:lnTo>
                    <a:pt x="f250" y="f52"/>
                  </a:lnTo>
                  <a:lnTo>
                    <a:pt x="f945" y="f971"/>
                  </a:lnTo>
                  <a:lnTo>
                    <a:pt x="f972" y="f973"/>
                  </a:lnTo>
                  <a:lnTo>
                    <a:pt x="f957" y="f974"/>
                  </a:lnTo>
                  <a:lnTo>
                    <a:pt x="f975" y="f58"/>
                  </a:lnTo>
                  <a:lnTo>
                    <a:pt x="f956" y="f976"/>
                  </a:lnTo>
                  <a:lnTo>
                    <a:pt x="f908" y="f50"/>
                  </a:lnTo>
                  <a:lnTo>
                    <a:pt x="f977" y="f62"/>
                  </a:lnTo>
                  <a:lnTo>
                    <a:pt x="f978" y="f72"/>
                  </a:lnTo>
                  <a:lnTo>
                    <a:pt x="f979" y="f66"/>
                  </a:lnTo>
                  <a:lnTo>
                    <a:pt x="f980" y="f235"/>
                  </a:lnTo>
                  <a:lnTo>
                    <a:pt x="f504" y="f981"/>
                  </a:lnTo>
                  <a:lnTo>
                    <a:pt x="f982" y="f983"/>
                  </a:lnTo>
                  <a:lnTo>
                    <a:pt x="f502" y="f191"/>
                  </a:lnTo>
                  <a:lnTo>
                    <a:pt x="f984" y="f983"/>
                  </a:lnTo>
                  <a:lnTo>
                    <a:pt x="f871" y="f981"/>
                  </a:lnTo>
                  <a:lnTo>
                    <a:pt x="f985" y="f986"/>
                  </a:lnTo>
                  <a:lnTo>
                    <a:pt x="f950" y="f72"/>
                  </a:lnTo>
                  <a:lnTo>
                    <a:pt x="f987" y="f75"/>
                  </a:lnTo>
                  <a:lnTo>
                    <a:pt x="f988" y="f989"/>
                  </a:lnTo>
                  <a:lnTo>
                    <a:pt x="f990" y="f991"/>
                  </a:lnTo>
                  <a:lnTo>
                    <a:pt x="f992" y="f971"/>
                  </a:lnTo>
                  <a:lnTo>
                    <a:pt x="f170" y="f35"/>
                  </a:lnTo>
                  <a:lnTo>
                    <a:pt x="f947" y="f27"/>
                  </a:lnTo>
                  <a:lnTo>
                    <a:pt x="f993" y="f184"/>
                  </a:lnTo>
                  <a:lnTo>
                    <a:pt x="f400" y="f969"/>
                  </a:lnTo>
                  <a:lnTo>
                    <a:pt x="f179" y="f322"/>
                  </a:lnTo>
                  <a:lnTo>
                    <a:pt x="f994" y="f995"/>
                  </a:lnTo>
                  <a:lnTo>
                    <a:pt x="f996" y="f967"/>
                  </a:lnTo>
                  <a:lnTo>
                    <a:pt x="f997" y="f552"/>
                  </a:lnTo>
                  <a:lnTo>
                    <a:pt x="f998" y="f559"/>
                  </a:lnTo>
                  <a:lnTo>
                    <a:pt x="f375" y="f999"/>
                  </a:lnTo>
                  <a:lnTo>
                    <a:pt x="f1000" y="f1001"/>
                  </a:lnTo>
                  <a:lnTo>
                    <a:pt x="f156" y="f1002"/>
                  </a:lnTo>
                  <a:lnTo>
                    <a:pt x="f1003" y="f1004"/>
                  </a:lnTo>
                  <a:lnTo>
                    <a:pt x="f1005" y="f1006"/>
                  </a:lnTo>
                  <a:lnTo>
                    <a:pt x="f1007" y="f1008"/>
                  </a:lnTo>
                  <a:lnTo>
                    <a:pt x="f163" y="f1009"/>
                  </a:lnTo>
                  <a:lnTo>
                    <a:pt x="f1010" y="f154"/>
                  </a:lnTo>
                  <a:lnTo>
                    <a:pt x="f157" y="f1011"/>
                  </a:lnTo>
                  <a:lnTo>
                    <a:pt x="f1012" y="f419"/>
                  </a:lnTo>
                  <a:lnTo>
                    <a:pt x="f1013" y="f366"/>
                  </a:lnTo>
                  <a:lnTo>
                    <a:pt x="f368" y="f1014"/>
                  </a:lnTo>
                  <a:lnTo>
                    <a:pt x="f1015" y="f137"/>
                  </a:lnTo>
                  <a:lnTo>
                    <a:pt x="f999" y="f142"/>
                  </a:lnTo>
                  <a:lnTo>
                    <a:pt x="f149" y="f249"/>
                  </a:lnTo>
                  <a:lnTo>
                    <a:pt x="f1016" y="f1017"/>
                  </a:lnTo>
                  <a:lnTo>
                    <a:pt x="f1018" y="f1019"/>
                  </a:lnTo>
                  <a:lnTo>
                    <a:pt x="f1020" y="f1021"/>
                  </a:lnTo>
                  <a:lnTo>
                    <a:pt x="f1022" y="f1023"/>
                  </a:lnTo>
                  <a:lnTo>
                    <a:pt x="f479" y="f21"/>
                  </a:lnTo>
                  <a:lnTo>
                    <a:pt x="f169" y="f27"/>
                  </a:lnTo>
                  <a:lnTo>
                    <a:pt x="f1024" y="f186"/>
                  </a:lnTo>
                  <a:lnTo>
                    <a:pt x="f154" y="f451"/>
                  </a:lnTo>
                  <a:lnTo>
                    <a:pt x="f1025" y="f66"/>
                  </a:lnTo>
                  <a:lnTo>
                    <a:pt x="f1026" y="f1027"/>
                  </a:lnTo>
                  <a:lnTo>
                    <a:pt x="f520" y="f1028"/>
                  </a:lnTo>
                  <a:lnTo>
                    <a:pt x="f483" y="f1029"/>
                  </a:lnTo>
                  <a:lnTo>
                    <a:pt x="f1030" y="f210"/>
                  </a:lnTo>
                  <a:lnTo>
                    <a:pt x="f1031" y="f1032"/>
                  </a:lnTo>
                  <a:lnTo>
                    <a:pt x="f1033" y="f1034"/>
                  </a:lnTo>
                  <a:lnTo>
                    <a:pt x="f1033" y="f1035"/>
                  </a:lnTo>
                  <a:lnTo>
                    <a:pt x="f1031" y="f1036"/>
                  </a:lnTo>
                  <a:lnTo>
                    <a:pt x="f1030" y="f1037"/>
                  </a:lnTo>
                  <a:lnTo>
                    <a:pt x="f483" y="f1038"/>
                  </a:lnTo>
                  <a:lnTo>
                    <a:pt x="f1039" y="f1040"/>
                  </a:lnTo>
                  <a:lnTo>
                    <a:pt x="f1041" y="f1042"/>
                  </a:lnTo>
                  <a:lnTo>
                    <a:pt x="f1010" y="f1043"/>
                  </a:lnTo>
                  <a:lnTo>
                    <a:pt x="f1044" y="f1045"/>
                  </a:lnTo>
                  <a:lnTo>
                    <a:pt x="f1046" y="f1047"/>
                  </a:lnTo>
                  <a:lnTo>
                    <a:pt x="f479" y="f1048"/>
                  </a:lnTo>
                  <a:lnTo>
                    <a:pt x="f524" y="f1049"/>
                  </a:lnTo>
                  <a:lnTo>
                    <a:pt x="f1050" y="f1051"/>
                  </a:lnTo>
                  <a:lnTo>
                    <a:pt x="f1018" y="f18"/>
                  </a:lnTo>
                  <a:lnTo>
                    <a:pt x="f1052" y="f1053"/>
                  </a:lnTo>
                  <a:lnTo>
                    <a:pt x="f1054" y="f0"/>
                  </a:lnTo>
                  <a:lnTo>
                    <a:pt x="f366" y="f1055"/>
                  </a:lnTo>
                  <a:lnTo>
                    <a:pt x="f1056" y="f1057"/>
                  </a:lnTo>
                  <a:lnTo>
                    <a:pt x="f150" y="f1058"/>
                  </a:lnTo>
                  <a:lnTo>
                    <a:pt x="f1059" y="f89"/>
                  </a:lnTo>
                  <a:lnTo>
                    <a:pt x="f1060" y="f10"/>
                  </a:lnTo>
                  <a:lnTo>
                    <a:pt x="f1061" y="f8"/>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43" name="Google Shape;89;p15">
              <a:extLst>
                <a:ext uri="{FF2B5EF4-FFF2-40B4-BE49-F238E27FC236}">
                  <a16:creationId xmlns:a16="http://schemas.microsoft.com/office/drawing/2014/main" id="{E7C2123A-EC64-DCAC-A83E-7B75B510965A}"/>
                </a:ext>
              </a:extLst>
            </p:cNvPr>
            <p:cNvSpPr/>
            <p:nvPr/>
          </p:nvSpPr>
          <p:spPr>
            <a:xfrm>
              <a:off x="6702286" y="1784744"/>
              <a:ext cx="58018" cy="117317"/>
            </a:xfrm>
            <a:custGeom>
              <a:avLst/>
              <a:gdLst>
                <a:gd name="f0" fmla="val 360"/>
                <a:gd name="f1" fmla="val w"/>
                <a:gd name="f2" fmla="val h"/>
                <a:gd name="f3" fmla="val 0"/>
                <a:gd name="f4" fmla="val 3080"/>
                <a:gd name="f5" fmla="val 6228"/>
                <a:gd name="f6" fmla="val 2248"/>
                <a:gd name="f7" fmla="val 1"/>
                <a:gd name="f8" fmla="val 2158"/>
                <a:gd name="f9" fmla="val 46"/>
                <a:gd name="f10" fmla="val 2068"/>
                <a:gd name="f11" fmla="val 113"/>
                <a:gd name="f12" fmla="val 1978"/>
                <a:gd name="f13" fmla="val 225"/>
                <a:gd name="f14" fmla="val 1911"/>
                <a:gd name="f15" fmla="val 338"/>
                <a:gd name="f16" fmla="val 1439"/>
                <a:gd name="f17" fmla="val 1642"/>
                <a:gd name="f18" fmla="val 944"/>
                <a:gd name="f19" fmla="val 2923"/>
                <a:gd name="f20" fmla="val 472"/>
                <a:gd name="f21" fmla="val 4204"/>
                <a:gd name="f22" fmla="val 247"/>
                <a:gd name="f23" fmla="val 4879"/>
                <a:gd name="f24" fmla="val 23"/>
                <a:gd name="f25" fmla="val 5531"/>
                <a:gd name="f26" fmla="val 5665"/>
                <a:gd name="f27" fmla="val 5778"/>
                <a:gd name="f28" fmla="val 45"/>
                <a:gd name="f29" fmla="val 5890"/>
                <a:gd name="f30" fmla="val 90"/>
                <a:gd name="f31" fmla="val 6003"/>
                <a:gd name="f32" fmla="val 158"/>
                <a:gd name="f33" fmla="val 6070"/>
                <a:gd name="f34" fmla="val 6137"/>
                <a:gd name="f35" fmla="val 6182"/>
                <a:gd name="f36" fmla="val 6227"/>
                <a:gd name="f37" fmla="val 697"/>
                <a:gd name="f38" fmla="val 809"/>
                <a:gd name="f39" fmla="val 6205"/>
                <a:gd name="f40" fmla="val 922"/>
                <a:gd name="f41" fmla="val 6160"/>
                <a:gd name="f42" fmla="val 1034"/>
                <a:gd name="f43" fmla="val 6092"/>
                <a:gd name="f44" fmla="val 1124"/>
                <a:gd name="f45" fmla="val 1192"/>
                <a:gd name="f46" fmla="val 5913"/>
                <a:gd name="f47" fmla="val 1236"/>
                <a:gd name="f48" fmla="val 5148"/>
                <a:gd name="f49" fmla="val 1641"/>
                <a:gd name="f50" fmla="val 4541"/>
                <a:gd name="f51" fmla="val 2113"/>
                <a:gd name="f52" fmla="val 3328"/>
                <a:gd name="f53" fmla="val 2563"/>
                <a:gd name="f54" fmla="val 2114"/>
                <a:gd name="f55" fmla="val 3035"/>
                <a:gd name="f56" fmla="val 900"/>
                <a:gd name="f57" fmla="val 3057"/>
                <a:gd name="f58" fmla="val 765"/>
                <a:gd name="f59" fmla="val 630"/>
                <a:gd name="f60" fmla="val 495"/>
                <a:gd name="f61" fmla="val 3012"/>
                <a:gd name="f62" fmla="val 383"/>
                <a:gd name="f63" fmla="val 2945"/>
                <a:gd name="f64" fmla="val 293"/>
                <a:gd name="f65" fmla="val 2877"/>
                <a:gd name="f66" fmla="val 203"/>
                <a:gd name="f67" fmla="val 2788"/>
                <a:gd name="f68" fmla="val 2675"/>
                <a:gd name="f69" fmla="val 68"/>
                <a:gd name="f70" fmla="val 2473"/>
                <a:gd name="f71" fmla="*/ f1 1 3080"/>
                <a:gd name="f72" fmla="*/ f2 1 6228"/>
                <a:gd name="f73" fmla="val f3"/>
                <a:gd name="f74" fmla="val f4"/>
                <a:gd name="f75" fmla="val f5"/>
                <a:gd name="f76" fmla="+- f75 0 f73"/>
                <a:gd name="f77" fmla="+- f74 0 f73"/>
                <a:gd name="f78" fmla="*/ f77 1 3080"/>
                <a:gd name="f79" fmla="*/ f76 1 6228"/>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3080" h="6228">
                  <a:moveTo>
                    <a:pt x="f6" y="f7"/>
                  </a:moveTo>
                  <a:lnTo>
                    <a:pt x="f8" y="f9"/>
                  </a:lnTo>
                  <a:lnTo>
                    <a:pt x="f10" y="f11"/>
                  </a:lnTo>
                  <a:lnTo>
                    <a:pt x="f12" y="f13"/>
                  </a:lnTo>
                  <a:lnTo>
                    <a:pt x="f14" y="f15"/>
                  </a:lnTo>
                  <a:lnTo>
                    <a:pt x="f16" y="f17"/>
                  </a:lnTo>
                  <a:lnTo>
                    <a:pt x="f18" y="f19"/>
                  </a:lnTo>
                  <a:lnTo>
                    <a:pt x="f20" y="f21"/>
                  </a:lnTo>
                  <a:lnTo>
                    <a:pt x="f22" y="f23"/>
                  </a:lnTo>
                  <a:lnTo>
                    <a:pt x="f24" y="f25"/>
                  </a:lnTo>
                  <a:lnTo>
                    <a:pt x="f3" y="f26"/>
                  </a:lnTo>
                  <a:lnTo>
                    <a:pt x="f3" y="f27"/>
                  </a:lnTo>
                  <a:lnTo>
                    <a:pt x="f28" y="f29"/>
                  </a:lnTo>
                  <a:lnTo>
                    <a:pt x="f30" y="f31"/>
                  </a:lnTo>
                  <a:lnTo>
                    <a:pt x="f32" y="f33"/>
                  </a:lnTo>
                  <a:lnTo>
                    <a:pt x="f22" y="f34"/>
                  </a:lnTo>
                  <a:lnTo>
                    <a:pt x="f0" y="f35"/>
                  </a:lnTo>
                  <a:lnTo>
                    <a:pt x="f20" y="f36"/>
                  </a:lnTo>
                  <a:lnTo>
                    <a:pt x="f37" y="f36"/>
                  </a:lnTo>
                  <a:lnTo>
                    <a:pt x="f38" y="f39"/>
                  </a:lnTo>
                  <a:lnTo>
                    <a:pt x="f40" y="f41"/>
                  </a:lnTo>
                  <a:lnTo>
                    <a:pt x="f42" y="f43"/>
                  </a:lnTo>
                  <a:lnTo>
                    <a:pt x="f44" y="f31"/>
                  </a:lnTo>
                  <a:lnTo>
                    <a:pt x="f45" y="f46"/>
                  </a:lnTo>
                  <a:lnTo>
                    <a:pt x="f47" y="f27"/>
                  </a:lnTo>
                  <a:lnTo>
                    <a:pt x="f16" y="f48"/>
                  </a:lnTo>
                  <a:lnTo>
                    <a:pt x="f49" y="f50"/>
                  </a:lnTo>
                  <a:lnTo>
                    <a:pt x="f51" y="f52"/>
                  </a:lnTo>
                  <a:lnTo>
                    <a:pt x="f53" y="f54"/>
                  </a:lnTo>
                  <a:lnTo>
                    <a:pt x="f55" y="f56"/>
                  </a:lnTo>
                  <a:lnTo>
                    <a:pt x="f57" y="f58"/>
                  </a:lnTo>
                  <a:lnTo>
                    <a:pt x="f4" y="f59"/>
                  </a:lnTo>
                  <a:lnTo>
                    <a:pt x="f57" y="f60"/>
                  </a:lnTo>
                  <a:lnTo>
                    <a:pt x="f61" y="f62"/>
                  </a:lnTo>
                  <a:lnTo>
                    <a:pt x="f63" y="f64"/>
                  </a:lnTo>
                  <a:lnTo>
                    <a:pt x="f65" y="f66"/>
                  </a:lnTo>
                  <a:lnTo>
                    <a:pt x="f67" y="f11"/>
                  </a:lnTo>
                  <a:lnTo>
                    <a:pt x="f68" y="f69"/>
                  </a:lnTo>
                  <a:lnTo>
                    <a:pt x="f53" y="f24"/>
                  </a:lnTo>
                  <a:lnTo>
                    <a:pt x="f70" y="f7"/>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44" name="Google Shape;90;p15">
              <a:extLst>
                <a:ext uri="{FF2B5EF4-FFF2-40B4-BE49-F238E27FC236}">
                  <a16:creationId xmlns:a16="http://schemas.microsoft.com/office/drawing/2014/main" id="{AEDF46AA-2420-3F6F-A7FE-104F20D1525D}"/>
                </a:ext>
              </a:extLst>
            </p:cNvPr>
            <p:cNvSpPr/>
            <p:nvPr/>
          </p:nvSpPr>
          <p:spPr>
            <a:xfrm>
              <a:off x="6582445" y="1602659"/>
              <a:ext cx="28821" cy="157121"/>
            </a:xfrm>
            <a:custGeom>
              <a:avLst/>
              <a:gdLst>
                <a:gd name="f0" fmla="val 360"/>
                <a:gd name="f1" fmla="val 180"/>
                <a:gd name="f2" fmla="val w"/>
                <a:gd name="f3" fmla="val h"/>
                <a:gd name="f4" fmla="val 0"/>
                <a:gd name="f5" fmla="val 1530"/>
                <a:gd name="f6" fmla="val 8341"/>
                <a:gd name="f7" fmla="val 540"/>
                <a:gd name="f8" fmla="val 1"/>
                <a:gd name="f9" fmla="val 428"/>
                <a:gd name="f10" fmla="val 23"/>
                <a:gd name="f11" fmla="val 338"/>
                <a:gd name="f12" fmla="val 46"/>
                <a:gd name="f13" fmla="val 225"/>
                <a:gd name="f14" fmla="val 113"/>
                <a:gd name="f15" fmla="val 135"/>
                <a:gd name="f16" fmla="val 68"/>
                <a:gd name="f17" fmla="val 270"/>
                <a:gd name="f18" fmla="val 495"/>
                <a:gd name="f19" fmla="val 630"/>
                <a:gd name="f20" fmla="val 158"/>
                <a:gd name="f21" fmla="val 2383"/>
                <a:gd name="f22" fmla="val 3238"/>
                <a:gd name="f23" fmla="val 4114"/>
                <a:gd name="f24" fmla="val 293"/>
                <a:gd name="f25" fmla="val 4991"/>
                <a:gd name="f26" fmla="val 5868"/>
                <a:gd name="f27" fmla="val 6744"/>
                <a:gd name="f28" fmla="val 7621"/>
                <a:gd name="f29" fmla="val 7756"/>
                <a:gd name="f30" fmla="val 7891"/>
                <a:gd name="f31" fmla="val 203"/>
                <a:gd name="f32" fmla="val 8003"/>
                <a:gd name="f33" fmla="val 8093"/>
                <a:gd name="f34" fmla="val 8183"/>
                <a:gd name="f35" fmla="val 8250"/>
                <a:gd name="f36" fmla="val 8295"/>
                <a:gd name="f37" fmla="val 652"/>
                <a:gd name="f38" fmla="val 8340"/>
                <a:gd name="f39" fmla="val 877"/>
                <a:gd name="f40" fmla="val 990"/>
                <a:gd name="f41" fmla="val 8318"/>
                <a:gd name="f42" fmla="val 1102"/>
                <a:gd name="f43" fmla="val 8273"/>
                <a:gd name="f44" fmla="val 1192"/>
                <a:gd name="f45" fmla="val 8206"/>
                <a:gd name="f46" fmla="val 1259"/>
                <a:gd name="f47" fmla="val 8116"/>
                <a:gd name="f48" fmla="val 1304"/>
                <a:gd name="f49" fmla="val 1349"/>
                <a:gd name="f50" fmla="val 7868"/>
                <a:gd name="f51" fmla="val 1439"/>
                <a:gd name="f52" fmla="val 6947"/>
                <a:gd name="f53" fmla="val 1507"/>
                <a:gd name="f54" fmla="val 6048"/>
                <a:gd name="f55" fmla="val 1529"/>
                <a:gd name="f56" fmla="val 5126"/>
                <a:gd name="f57" fmla="val 4204"/>
                <a:gd name="f58" fmla="val 1462"/>
                <a:gd name="f59" fmla="val 3305"/>
                <a:gd name="f60" fmla="val 1394"/>
                <a:gd name="f61" fmla="val 1237"/>
                <a:gd name="f62" fmla="val 563"/>
                <a:gd name="f63" fmla="val 1147"/>
                <a:gd name="f64" fmla="val 1080"/>
                <a:gd name="f65" fmla="val 900"/>
                <a:gd name="f66" fmla="val 787"/>
                <a:gd name="f67" fmla="val 675"/>
                <a:gd name="f68" fmla="*/ f2 1 1530"/>
                <a:gd name="f69" fmla="*/ f3 1 8341"/>
                <a:gd name="f70" fmla="val f4"/>
                <a:gd name="f71" fmla="val f5"/>
                <a:gd name="f72" fmla="val f6"/>
                <a:gd name="f73" fmla="+- f72 0 f70"/>
                <a:gd name="f74" fmla="+- f71 0 f70"/>
                <a:gd name="f75" fmla="*/ f74 1 1530"/>
                <a:gd name="f76" fmla="*/ f73 1 8341"/>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1530" h="8341">
                  <a:moveTo>
                    <a:pt x="f7" y="f8"/>
                  </a:moveTo>
                  <a:lnTo>
                    <a:pt x="f9" y="f10"/>
                  </a:lnTo>
                  <a:lnTo>
                    <a:pt x="f11" y="f12"/>
                  </a:lnTo>
                  <a:lnTo>
                    <a:pt x="f13" y="f14"/>
                  </a:lnTo>
                  <a:lnTo>
                    <a:pt x="f15" y="f1"/>
                  </a:lnTo>
                  <a:lnTo>
                    <a:pt x="f16" y="f17"/>
                  </a:lnTo>
                  <a:lnTo>
                    <a:pt x="f10" y="f0"/>
                  </a:lnTo>
                  <a:lnTo>
                    <a:pt x="f8" y="f18"/>
                  </a:lnTo>
                  <a:lnTo>
                    <a:pt x="f8" y="f19"/>
                  </a:lnTo>
                  <a:lnTo>
                    <a:pt x="f20" y="f21"/>
                  </a:lnTo>
                  <a:lnTo>
                    <a:pt x="f13" y="f22"/>
                  </a:lnTo>
                  <a:lnTo>
                    <a:pt x="f17" y="f23"/>
                  </a:lnTo>
                  <a:lnTo>
                    <a:pt x="f24" y="f25"/>
                  </a:lnTo>
                  <a:lnTo>
                    <a:pt x="f17" y="f26"/>
                  </a:lnTo>
                  <a:lnTo>
                    <a:pt x="f13" y="f27"/>
                  </a:lnTo>
                  <a:lnTo>
                    <a:pt x="f15" y="f28"/>
                  </a:lnTo>
                  <a:lnTo>
                    <a:pt x="f15" y="f29"/>
                  </a:lnTo>
                  <a:lnTo>
                    <a:pt x="f20" y="f30"/>
                  </a:lnTo>
                  <a:lnTo>
                    <a:pt x="f31" y="f32"/>
                  </a:lnTo>
                  <a:lnTo>
                    <a:pt x="f17" y="f33"/>
                  </a:lnTo>
                  <a:lnTo>
                    <a:pt x="f11" y="f34"/>
                  </a:lnTo>
                  <a:lnTo>
                    <a:pt x="f9" y="f35"/>
                  </a:lnTo>
                  <a:lnTo>
                    <a:pt x="f7" y="f36"/>
                  </a:lnTo>
                  <a:lnTo>
                    <a:pt x="f37" y="f38"/>
                  </a:lnTo>
                  <a:lnTo>
                    <a:pt x="f39" y="f38"/>
                  </a:lnTo>
                  <a:lnTo>
                    <a:pt x="f40" y="f41"/>
                  </a:lnTo>
                  <a:lnTo>
                    <a:pt x="f42" y="f43"/>
                  </a:lnTo>
                  <a:lnTo>
                    <a:pt x="f44" y="f45"/>
                  </a:lnTo>
                  <a:lnTo>
                    <a:pt x="f46" y="f47"/>
                  </a:lnTo>
                  <a:lnTo>
                    <a:pt x="f48" y="f32"/>
                  </a:lnTo>
                  <a:lnTo>
                    <a:pt x="f49" y="f50"/>
                  </a:lnTo>
                  <a:lnTo>
                    <a:pt x="f51" y="f52"/>
                  </a:lnTo>
                  <a:lnTo>
                    <a:pt x="f53" y="f54"/>
                  </a:lnTo>
                  <a:lnTo>
                    <a:pt x="f55" y="f56"/>
                  </a:lnTo>
                  <a:lnTo>
                    <a:pt x="f53" y="f57"/>
                  </a:lnTo>
                  <a:lnTo>
                    <a:pt x="f58" y="f59"/>
                  </a:lnTo>
                  <a:lnTo>
                    <a:pt x="f60" y="f21"/>
                  </a:lnTo>
                  <a:lnTo>
                    <a:pt x="f61" y="f62"/>
                  </a:lnTo>
                  <a:lnTo>
                    <a:pt x="f44" y="f9"/>
                  </a:lnTo>
                  <a:lnTo>
                    <a:pt x="f63" y="f24"/>
                  </a:lnTo>
                  <a:lnTo>
                    <a:pt x="f64" y="f31"/>
                  </a:lnTo>
                  <a:lnTo>
                    <a:pt x="f40" y="f14"/>
                  </a:lnTo>
                  <a:lnTo>
                    <a:pt x="f65" y="f16"/>
                  </a:lnTo>
                  <a:lnTo>
                    <a:pt x="f66" y="f10"/>
                  </a:lnTo>
                  <a:lnTo>
                    <a:pt x="f67" y="f8"/>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45" name="Google Shape;91;p15">
              <a:extLst>
                <a:ext uri="{FF2B5EF4-FFF2-40B4-BE49-F238E27FC236}">
                  <a16:creationId xmlns:a16="http://schemas.microsoft.com/office/drawing/2014/main" id="{A613C13A-3D00-4DDB-6638-9A94D19F3028}"/>
                </a:ext>
              </a:extLst>
            </p:cNvPr>
            <p:cNvSpPr/>
            <p:nvPr/>
          </p:nvSpPr>
          <p:spPr>
            <a:xfrm>
              <a:off x="6391473" y="1758071"/>
              <a:ext cx="135102" cy="26691"/>
            </a:xfrm>
            <a:custGeom>
              <a:avLst/>
              <a:gdLst>
                <a:gd name="f0" fmla="val 360"/>
                <a:gd name="f1" fmla="val 180"/>
                <a:gd name="f2" fmla="val w"/>
                <a:gd name="f3" fmla="val h"/>
                <a:gd name="f4" fmla="val 0"/>
                <a:gd name="f5" fmla="val 7172"/>
                <a:gd name="f6" fmla="val 1417"/>
                <a:gd name="f7" fmla="val 6542"/>
                <a:gd name="f8" fmla="val 5036"/>
                <a:gd name="f9" fmla="val 45"/>
                <a:gd name="f10" fmla="val 3552"/>
                <a:gd name="f11" fmla="val 113"/>
                <a:gd name="f12" fmla="val 2046"/>
                <a:gd name="f13" fmla="val 158"/>
                <a:gd name="f14" fmla="val 1304"/>
                <a:gd name="f15" fmla="val 540"/>
                <a:gd name="f16" fmla="val 405"/>
                <a:gd name="f17" fmla="val 293"/>
                <a:gd name="f18" fmla="val 225"/>
                <a:gd name="f19" fmla="val 203"/>
                <a:gd name="f20" fmla="val 270"/>
                <a:gd name="f21" fmla="val 46"/>
                <a:gd name="f22" fmla="val 450"/>
                <a:gd name="f23" fmla="val 23"/>
                <a:gd name="f24" fmla="val 1"/>
                <a:gd name="f25" fmla="val 652"/>
                <a:gd name="f26" fmla="val 787"/>
                <a:gd name="f27" fmla="val 900"/>
                <a:gd name="f28" fmla="val 1012"/>
                <a:gd name="f29" fmla="val 90"/>
                <a:gd name="f30" fmla="val 1102"/>
                <a:gd name="f31" fmla="val 1214"/>
                <a:gd name="f32" fmla="val 248"/>
                <a:gd name="f33" fmla="val 1282"/>
                <a:gd name="f34" fmla="val 1349"/>
                <a:gd name="f35" fmla="val 473"/>
                <a:gd name="f36" fmla="val 1394"/>
                <a:gd name="f37" fmla="val 630"/>
                <a:gd name="f38" fmla="val 1372"/>
                <a:gd name="f39" fmla="val 2114"/>
                <a:gd name="f40" fmla="val 3620"/>
                <a:gd name="f41" fmla="val 5103"/>
                <a:gd name="f42" fmla="val 6609"/>
                <a:gd name="f43" fmla="val 1237"/>
                <a:gd name="f44" fmla="val 6744"/>
                <a:gd name="f45" fmla="val 6857"/>
                <a:gd name="f46" fmla="val 1169"/>
                <a:gd name="f47" fmla="val 6969"/>
                <a:gd name="f48" fmla="val 7036"/>
                <a:gd name="f49" fmla="val 1035"/>
                <a:gd name="f50" fmla="val 7104"/>
                <a:gd name="f51" fmla="val 922"/>
                <a:gd name="f52" fmla="val 7149"/>
                <a:gd name="f53" fmla="val 832"/>
                <a:gd name="f54" fmla="val 7171"/>
                <a:gd name="f55" fmla="val 720"/>
                <a:gd name="f56" fmla="val 607"/>
                <a:gd name="f57" fmla="val 495"/>
                <a:gd name="f58" fmla="val 7126"/>
                <a:gd name="f59" fmla="val 383"/>
                <a:gd name="f60" fmla="val 7059"/>
                <a:gd name="f61" fmla="val 6992"/>
                <a:gd name="f62" fmla="val 6902"/>
                <a:gd name="f63" fmla="val 6812"/>
                <a:gd name="f64" fmla="val 6677"/>
                <a:gd name="f65" fmla="*/ f2 1 7172"/>
                <a:gd name="f66" fmla="*/ f3 1 1417"/>
                <a:gd name="f67" fmla="val f4"/>
                <a:gd name="f68" fmla="val f5"/>
                <a:gd name="f69" fmla="val f6"/>
                <a:gd name="f70" fmla="+- f69 0 f67"/>
                <a:gd name="f71" fmla="+- f68 0 f67"/>
                <a:gd name="f72" fmla="*/ f71 1 7172"/>
                <a:gd name="f73" fmla="*/ f70 1 1417"/>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7172" h="1417">
                  <a:moveTo>
                    <a:pt x="f7" y="f4"/>
                  </a:moveTo>
                  <a:lnTo>
                    <a:pt x="f8" y="f9"/>
                  </a:lnTo>
                  <a:lnTo>
                    <a:pt x="f10" y="f11"/>
                  </a:lnTo>
                  <a:lnTo>
                    <a:pt x="f12" y="f13"/>
                  </a:lnTo>
                  <a:lnTo>
                    <a:pt x="f14" y="f1"/>
                  </a:lnTo>
                  <a:lnTo>
                    <a:pt x="f15" y="f13"/>
                  </a:lnTo>
                  <a:lnTo>
                    <a:pt x="f16" y="f1"/>
                  </a:lnTo>
                  <a:lnTo>
                    <a:pt x="f17" y="f18"/>
                  </a:lnTo>
                  <a:lnTo>
                    <a:pt x="f19" y="f20"/>
                  </a:lnTo>
                  <a:lnTo>
                    <a:pt x="f11" y="f0"/>
                  </a:lnTo>
                  <a:lnTo>
                    <a:pt x="f21" y="f22"/>
                  </a:lnTo>
                  <a:lnTo>
                    <a:pt x="f23" y="f15"/>
                  </a:lnTo>
                  <a:lnTo>
                    <a:pt x="f24" y="f25"/>
                  </a:lnTo>
                  <a:lnTo>
                    <a:pt x="f24" y="f26"/>
                  </a:lnTo>
                  <a:lnTo>
                    <a:pt x="f24" y="f27"/>
                  </a:lnTo>
                  <a:lnTo>
                    <a:pt x="f21" y="f28"/>
                  </a:lnTo>
                  <a:lnTo>
                    <a:pt x="f29" y="f30"/>
                  </a:lnTo>
                  <a:lnTo>
                    <a:pt x="f13" y="f31"/>
                  </a:lnTo>
                  <a:lnTo>
                    <a:pt x="f32" y="f33"/>
                  </a:lnTo>
                  <a:lnTo>
                    <a:pt x="f0" y="f34"/>
                  </a:lnTo>
                  <a:lnTo>
                    <a:pt x="f35" y="f36"/>
                  </a:lnTo>
                  <a:lnTo>
                    <a:pt x="f37" y="f36"/>
                  </a:lnTo>
                  <a:lnTo>
                    <a:pt x="f38" y="f6"/>
                  </a:lnTo>
                  <a:lnTo>
                    <a:pt x="f39" y="f36"/>
                  </a:lnTo>
                  <a:lnTo>
                    <a:pt x="f40" y="f34"/>
                  </a:lnTo>
                  <a:lnTo>
                    <a:pt x="f41" y="f33"/>
                  </a:lnTo>
                  <a:lnTo>
                    <a:pt x="f42" y="f43"/>
                  </a:lnTo>
                  <a:lnTo>
                    <a:pt x="f44" y="f31"/>
                  </a:lnTo>
                  <a:lnTo>
                    <a:pt x="f45" y="f46"/>
                  </a:lnTo>
                  <a:lnTo>
                    <a:pt x="f47" y="f30"/>
                  </a:lnTo>
                  <a:lnTo>
                    <a:pt x="f48" y="f49"/>
                  </a:lnTo>
                  <a:lnTo>
                    <a:pt x="f50" y="f51"/>
                  </a:lnTo>
                  <a:lnTo>
                    <a:pt x="f52" y="f53"/>
                  </a:lnTo>
                  <a:lnTo>
                    <a:pt x="f54" y="f55"/>
                  </a:lnTo>
                  <a:lnTo>
                    <a:pt x="f54" y="f56"/>
                  </a:lnTo>
                  <a:lnTo>
                    <a:pt x="f52" y="f57"/>
                  </a:lnTo>
                  <a:lnTo>
                    <a:pt x="f58" y="f59"/>
                  </a:lnTo>
                  <a:lnTo>
                    <a:pt x="f60" y="f20"/>
                  </a:lnTo>
                  <a:lnTo>
                    <a:pt x="f61" y="f1"/>
                  </a:lnTo>
                  <a:lnTo>
                    <a:pt x="f62" y="f11"/>
                  </a:lnTo>
                  <a:lnTo>
                    <a:pt x="f63" y="f9"/>
                  </a:lnTo>
                  <a:lnTo>
                    <a:pt x="f64" y="f4"/>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46" name="Google Shape;92;p15">
              <a:extLst>
                <a:ext uri="{FF2B5EF4-FFF2-40B4-BE49-F238E27FC236}">
                  <a16:creationId xmlns:a16="http://schemas.microsoft.com/office/drawing/2014/main" id="{D40B84BA-EC51-A50A-A386-64A76D6707DC}"/>
                </a:ext>
              </a:extLst>
            </p:cNvPr>
            <p:cNvSpPr/>
            <p:nvPr/>
          </p:nvSpPr>
          <p:spPr>
            <a:xfrm>
              <a:off x="6536707" y="1933370"/>
              <a:ext cx="125364" cy="45345"/>
            </a:xfrm>
            <a:custGeom>
              <a:avLst/>
              <a:gdLst>
                <a:gd name="f0" fmla="val w"/>
                <a:gd name="f1" fmla="val h"/>
                <a:gd name="f2" fmla="val 0"/>
                <a:gd name="f3" fmla="val 6655"/>
                <a:gd name="f4" fmla="val 2407"/>
                <a:gd name="f5" fmla="val 585"/>
                <a:gd name="f6" fmla="val 1"/>
                <a:gd name="f7" fmla="val 450"/>
                <a:gd name="f8" fmla="val 23"/>
                <a:gd name="f9" fmla="val 338"/>
                <a:gd name="f10" fmla="val 68"/>
                <a:gd name="f11" fmla="val 248"/>
                <a:gd name="f12" fmla="val 113"/>
                <a:gd name="f13" fmla="val 158"/>
                <a:gd name="f14" fmla="val 203"/>
                <a:gd name="f15" fmla="val 91"/>
                <a:gd name="f16" fmla="val 293"/>
                <a:gd name="f17" fmla="val 46"/>
                <a:gd name="f18" fmla="val 405"/>
                <a:gd name="f19" fmla="val 518"/>
                <a:gd name="f20" fmla="val 630"/>
                <a:gd name="f21" fmla="val 743"/>
                <a:gd name="f22" fmla="val 855"/>
                <a:gd name="f23" fmla="val 945"/>
                <a:gd name="f24" fmla="val 136"/>
                <a:gd name="f25" fmla="val 1057"/>
                <a:gd name="f26" fmla="val 226"/>
                <a:gd name="f27" fmla="val 1125"/>
                <a:gd name="f28" fmla="val 1192"/>
                <a:gd name="f29" fmla="val 473"/>
                <a:gd name="f30" fmla="val 1237"/>
                <a:gd name="f31" fmla="val 3193"/>
                <a:gd name="f32" fmla="val 1822"/>
                <a:gd name="f33" fmla="val 4564"/>
                <a:gd name="f34" fmla="val 2091"/>
                <a:gd name="f35" fmla="val 5935"/>
                <a:gd name="f36" fmla="val 2384"/>
                <a:gd name="f37" fmla="val 6070"/>
                <a:gd name="f38" fmla="val 2406"/>
                <a:gd name="f39" fmla="val 6183"/>
                <a:gd name="f40" fmla="val 6295"/>
                <a:gd name="f41" fmla="val 2361"/>
                <a:gd name="f42" fmla="val 6407"/>
                <a:gd name="f43" fmla="val 2294"/>
                <a:gd name="f44" fmla="val 6475"/>
                <a:gd name="f45" fmla="val 2226"/>
                <a:gd name="f46" fmla="val 6542"/>
                <a:gd name="f47" fmla="val 2136"/>
                <a:gd name="f48" fmla="val 6610"/>
                <a:gd name="f49" fmla="val 2024"/>
                <a:gd name="f50" fmla="val 6632"/>
                <a:gd name="f51" fmla="val 1912"/>
                <a:gd name="f52" fmla="val 1799"/>
                <a:gd name="f53" fmla="val 1687"/>
                <a:gd name="f54" fmla="val 1574"/>
                <a:gd name="f55" fmla="val 6565"/>
                <a:gd name="f56" fmla="val 1462"/>
                <a:gd name="f57" fmla="val 6497"/>
                <a:gd name="f58" fmla="val 1372"/>
                <a:gd name="f59" fmla="val 6430"/>
                <a:gd name="f60" fmla="val 1282"/>
                <a:gd name="f61" fmla="val 6317"/>
                <a:gd name="f62" fmla="val 1215"/>
                <a:gd name="f63" fmla="val 1170"/>
                <a:gd name="f64" fmla="val 4811"/>
                <a:gd name="f65" fmla="val 877"/>
                <a:gd name="f66" fmla="val 3440"/>
                <a:gd name="f67" fmla="val 608"/>
                <a:gd name="f68" fmla="val 720"/>
                <a:gd name="f69" fmla="*/ f0 1 6655"/>
                <a:gd name="f70" fmla="*/ f1 1 2407"/>
                <a:gd name="f71" fmla="val f2"/>
                <a:gd name="f72" fmla="val f3"/>
                <a:gd name="f73" fmla="val f4"/>
                <a:gd name="f74" fmla="+- f73 0 f71"/>
                <a:gd name="f75" fmla="+- f72 0 f71"/>
                <a:gd name="f76" fmla="*/ f75 1 6655"/>
                <a:gd name="f77" fmla="*/ f74 1 2407"/>
                <a:gd name="f78" fmla="*/ f71 1 f76"/>
                <a:gd name="f79" fmla="*/ f72 1 f76"/>
                <a:gd name="f80" fmla="*/ f71 1 f77"/>
                <a:gd name="f81" fmla="*/ f73 1 f77"/>
                <a:gd name="f82" fmla="*/ f78 f69 1"/>
                <a:gd name="f83" fmla="*/ f79 f69 1"/>
                <a:gd name="f84" fmla="*/ f81 f70 1"/>
                <a:gd name="f85" fmla="*/ f80 f70 1"/>
              </a:gdLst>
              <a:ahLst/>
              <a:cxnLst>
                <a:cxn ang="3cd4">
                  <a:pos x="hc" y="t"/>
                </a:cxn>
                <a:cxn ang="0">
                  <a:pos x="r" y="vc"/>
                </a:cxn>
                <a:cxn ang="cd4">
                  <a:pos x="hc" y="b"/>
                </a:cxn>
                <a:cxn ang="cd2">
                  <a:pos x="l" y="vc"/>
                </a:cxn>
              </a:cxnLst>
              <a:rect l="f82" t="f85" r="f83" b="f84"/>
              <a:pathLst>
                <a:path w="6655" h="2407">
                  <a:moveTo>
                    <a:pt x="f5" y="f6"/>
                  </a:moveTo>
                  <a:lnTo>
                    <a:pt x="f7" y="f8"/>
                  </a:lnTo>
                  <a:lnTo>
                    <a:pt x="f9" y="f10"/>
                  </a:lnTo>
                  <a:lnTo>
                    <a:pt x="f11" y="f12"/>
                  </a:lnTo>
                  <a:lnTo>
                    <a:pt x="f13" y="f14"/>
                  </a:lnTo>
                  <a:lnTo>
                    <a:pt x="f15" y="f16"/>
                  </a:lnTo>
                  <a:lnTo>
                    <a:pt x="f17" y="f18"/>
                  </a:lnTo>
                  <a:lnTo>
                    <a:pt x="f6" y="f19"/>
                  </a:lnTo>
                  <a:lnTo>
                    <a:pt x="f6" y="f20"/>
                  </a:lnTo>
                  <a:lnTo>
                    <a:pt x="f6" y="f21"/>
                  </a:lnTo>
                  <a:lnTo>
                    <a:pt x="f8" y="f22"/>
                  </a:lnTo>
                  <a:lnTo>
                    <a:pt x="f10" y="f23"/>
                  </a:lnTo>
                  <a:lnTo>
                    <a:pt x="f24" y="f25"/>
                  </a:lnTo>
                  <a:lnTo>
                    <a:pt x="f26" y="f27"/>
                  </a:lnTo>
                  <a:lnTo>
                    <a:pt x="f9" y="f28"/>
                  </a:lnTo>
                  <a:lnTo>
                    <a:pt x="f29" y="f30"/>
                  </a:lnTo>
                  <a:lnTo>
                    <a:pt x="f31" y="f32"/>
                  </a:lnTo>
                  <a:lnTo>
                    <a:pt x="f33" y="f34"/>
                  </a:lnTo>
                  <a:lnTo>
                    <a:pt x="f35" y="f36"/>
                  </a:lnTo>
                  <a:lnTo>
                    <a:pt x="f37" y="f38"/>
                  </a:lnTo>
                  <a:lnTo>
                    <a:pt x="f39" y="f38"/>
                  </a:lnTo>
                  <a:lnTo>
                    <a:pt x="f40" y="f41"/>
                  </a:lnTo>
                  <a:lnTo>
                    <a:pt x="f42" y="f43"/>
                  </a:lnTo>
                  <a:lnTo>
                    <a:pt x="f44" y="f45"/>
                  </a:lnTo>
                  <a:lnTo>
                    <a:pt x="f46" y="f47"/>
                  </a:lnTo>
                  <a:lnTo>
                    <a:pt x="f48" y="f49"/>
                  </a:lnTo>
                  <a:lnTo>
                    <a:pt x="f50" y="f51"/>
                  </a:lnTo>
                  <a:lnTo>
                    <a:pt x="f3" y="f52"/>
                  </a:lnTo>
                  <a:lnTo>
                    <a:pt x="f50" y="f53"/>
                  </a:lnTo>
                  <a:lnTo>
                    <a:pt x="f48" y="f54"/>
                  </a:lnTo>
                  <a:lnTo>
                    <a:pt x="f55" y="f56"/>
                  </a:lnTo>
                  <a:lnTo>
                    <a:pt x="f57" y="f58"/>
                  </a:lnTo>
                  <a:lnTo>
                    <a:pt x="f59" y="f60"/>
                  </a:lnTo>
                  <a:lnTo>
                    <a:pt x="f61" y="f62"/>
                  </a:lnTo>
                  <a:lnTo>
                    <a:pt x="f39" y="f63"/>
                  </a:lnTo>
                  <a:lnTo>
                    <a:pt x="f64" y="f65"/>
                  </a:lnTo>
                  <a:lnTo>
                    <a:pt x="f66" y="f67"/>
                  </a:lnTo>
                  <a:lnTo>
                    <a:pt x="f68" y="f8"/>
                  </a:lnTo>
                  <a:lnTo>
                    <a:pt x="f5" y="f6"/>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47" name="Google Shape;93;p15">
              <a:extLst>
                <a:ext uri="{FF2B5EF4-FFF2-40B4-BE49-F238E27FC236}">
                  <a16:creationId xmlns:a16="http://schemas.microsoft.com/office/drawing/2014/main" id="{2263F93C-34D4-A7CC-00DF-1CB563DC9956}"/>
                </a:ext>
              </a:extLst>
            </p:cNvPr>
            <p:cNvSpPr/>
            <p:nvPr/>
          </p:nvSpPr>
          <p:spPr>
            <a:xfrm>
              <a:off x="6749286" y="2040520"/>
              <a:ext cx="102906" cy="122383"/>
            </a:xfrm>
            <a:custGeom>
              <a:avLst/>
              <a:gdLst>
                <a:gd name="f0" fmla="val w"/>
                <a:gd name="f1" fmla="val h"/>
                <a:gd name="f2" fmla="val 0"/>
                <a:gd name="f3" fmla="val 5463"/>
                <a:gd name="f4" fmla="val 6497"/>
                <a:gd name="f5" fmla="val 4653"/>
                <a:gd name="f6" fmla="val 4541"/>
                <a:gd name="f7" fmla="val 45"/>
                <a:gd name="f8" fmla="val 4451"/>
                <a:gd name="f9" fmla="val 112"/>
                <a:gd name="f10" fmla="val 4361"/>
                <a:gd name="f11" fmla="val 202"/>
                <a:gd name="f12" fmla="val 4271"/>
                <a:gd name="f13" fmla="val 315"/>
                <a:gd name="f14" fmla="val 4069"/>
                <a:gd name="f15" fmla="val 674"/>
                <a:gd name="f16" fmla="val 3867"/>
                <a:gd name="f17" fmla="val 1034"/>
                <a:gd name="f18" fmla="val 3395"/>
                <a:gd name="f19" fmla="val 1731"/>
                <a:gd name="f20" fmla="val 2923"/>
                <a:gd name="f21" fmla="val 2383"/>
                <a:gd name="f22" fmla="val 2406"/>
                <a:gd name="f23" fmla="val 3035"/>
                <a:gd name="f24" fmla="val 1844"/>
                <a:gd name="f25" fmla="val 3664"/>
                <a:gd name="f26" fmla="val 1304"/>
                <a:gd name="f27" fmla="val 158"/>
                <a:gd name="f28" fmla="val 5485"/>
                <a:gd name="f29" fmla="val 68"/>
                <a:gd name="f30" fmla="val 5575"/>
                <a:gd name="f31" fmla="val 23"/>
                <a:gd name="f32" fmla="val 5710"/>
                <a:gd name="f33" fmla="val 5822"/>
                <a:gd name="f34" fmla="val 5934"/>
                <a:gd name="f35" fmla="val 6047"/>
                <a:gd name="f36" fmla="val 6137"/>
                <a:gd name="f37" fmla="val 135"/>
                <a:gd name="f38" fmla="val 6227"/>
                <a:gd name="f39" fmla="val 225"/>
                <a:gd name="f40" fmla="val 6317"/>
                <a:gd name="f41" fmla="val 6384"/>
                <a:gd name="f42" fmla="val 405"/>
                <a:gd name="f43" fmla="val 6429"/>
                <a:gd name="f44" fmla="val 517"/>
                <a:gd name="f45" fmla="val 6474"/>
                <a:gd name="f46" fmla="val 630"/>
                <a:gd name="f47" fmla="val 6496"/>
                <a:gd name="f48" fmla="val 765"/>
                <a:gd name="f49" fmla="val 877"/>
                <a:gd name="f50" fmla="val 6452"/>
                <a:gd name="f51" fmla="val 989"/>
                <a:gd name="f52" fmla="val 1102"/>
                <a:gd name="f53" fmla="val 6294"/>
                <a:gd name="f54" fmla="val 2293"/>
                <a:gd name="f55" fmla="val 5013"/>
                <a:gd name="f56" fmla="val 2855"/>
                <a:gd name="f57" fmla="val 4383"/>
                <a:gd name="f58" fmla="val 3417"/>
                <a:gd name="f59" fmla="val 3709"/>
                <a:gd name="f60" fmla="val 3957"/>
                <a:gd name="f61" fmla="val 4474"/>
                <a:gd name="f62" fmla="val 2338"/>
                <a:gd name="f63" fmla="val 4946"/>
                <a:gd name="f64" fmla="val 1619"/>
                <a:gd name="f65" fmla="val 5170"/>
                <a:gd name="f66" fmla="val 1259"/>
                <a:gd name="f67" fmla="val 5395"/>
                <a:gd name="f68" fmla="val 5440"/>
                <a:gd name="f69" fmla="val 742"/>
                <a:gd name="f70" fmla="val 607"/>
                <a:gd name="f71" fmla="val 495"/>
                <a:gd name="f72" fmla="val 5418"/>
                <a:gd name="f73" fmla="val 382"/>
                <a:gd name="f74" fmla="val 5373"/>
                <a:gd name="f75" fmla="val 292"/>
                <a:gd name="f76" fmla="val 5305"/>
                <a:gd name="f77" fmla="val 5215"/>
                <a:gd name="f78" fmla="val 5126"/>
                <a:gd name="f79" fmla="val 67"/>
                <a:gd name="f80" fmla="val 22"/>
                <a:gd name="f81" fmla="val 4901"/>
                <a:gd name="f82" fmla="*/ f0 1 5463"/>
                <a:gd name="f83" fmla="*/ f1 1 6497"/>
                <a:gd name="f84" fmla="val f2"/>
                <a:gd name="f85" fmla="val f3"/>
                <a:gd name="f86" fmla="val f4"/>
                <a:gd name="f87" fmla="+- f86 0 f84"/>
                <a:gd name="f88" fmla="+- f85 0 f84"/>
                <a:gd name="f89" fmla="*/ f88 1 5463"/>
                <a:gd name="f90" fmla="*/ f87 1 6497"/>
                <a:gd name="f91" fmla="*/ f84 1 f89"/>
                <a:gd name="f92" fmla="*/ f85 1 f89"/>
                <a:gd name="f93" fmla="*/ f84 1 f90"/>
                <a:gd name="f94" fmla="*/ f86 1 f90"/>
                <a:gd name="f95" fmla="*/ f91 f82 1"/>
                <a:gd name="f96" fmla="*/ f92 f82 1"/>
                <a:gd name="f97" fmla="*/ f94 f83 1"/>
                <a:gd name="f98" fmla="*/ f93 f83 1"/>
              </a:gdLst>
              <a:ahLst/>
              <a:cxnLst>
                <a:cxn ang="3cd4">
                  <a:pos x="hc" y="t"/>
                </a:cxn>
                <a:cxn ang="0">
                  <a:pos x="r" y="vc"/>
                </a:cxn>
                <a:cxn ang="cd4">
                  <a:pos x="hc" y="b"/>
                </a:cxn>
                <a:cxn ang="cd2">
                  <a:pos x="l" y="vc"/>
                </a:cxn>
              </a:cxnLst>
              <a:rect l="f95" t="f98" r="f96" b="f97"/>
              <a:pathLst>
                <a:path w="5463" h="6497">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12"/>
                  </a:lnTo>
                  <a:lnTo>
                    <a:pt x="f27" y="f28"/>
                  </a:lnTo>
                  <a:lnTo>
                    <a:pt x="f29" y="f30"/>
                  </a:lnTo>
                  <a:lnTo>
                    <a:pt x="f31" y="f32"/>
                  </a:lnTo>
                  <a:lnTo>
                    <a:pt x="f2" y="f33"/>
                  </a:lnTo>
                  <a:lnTo>
                    <a:pt x="f2" y="f34"/>
                  </a:lnTo>
                  <a:lnTo>
                    <a:pt x="f31" y="f35"/>
                  </a:lnTo>
                  <a:lnTo>
                    <a:pt x="f29" y="f36"/>
                  </a:lnTo>
                  <a:lnTo>
                    <a:pt x="f37" y="f38"/>
                  </a:lnTo>
                  <a:lnTo>
                    <a:pt x="f39" y="f40"/>
                  </a:lnTo>
                  <a:lnTo>
                    <a:pt x="f13" y="f41"/>
                  </a:lnTo>
                  <a:lnTo>
                    <a:pt x="f42" y="f43"/>
                  </a:lnTo>
                  <a:lnTo>
                    <a:pt x="f44" y="f45"/>
                  </a:lnTo>
                  <a:lnTo>
                    <a:pt x="f46" y="f47"/>
                  </a:lnTo>
                  <a:lnTo>
                    <a:pt x="f48" y="f45"/>
                  </a:lnTo>
                  <a:lnTo>
                    <a:pt x="f49" y="f50"/>
                  </a:lnTo>
                  <a:lnTo>
                    <a:pt x="f51" y="f41"/>
                  </a:lnTo>
                  <a:lnTo>
                    <a:pt x="f52" y="f53"/>
                  </a:lnTo>
                  <a:lnTo>
                    <a:pt x="f54" y="f55"/>
                  </a:lnTo>
                  <a:lnTo>
                    <a:pt x="f56" y="f57"/>
                  </a:lnTo>
                  <a:lnTo>
                    <a:pt x="f58" y="f59"/>
                  </a:lnTo>
                  <a:lnTo>
                    <a:pt x="f60" y="f23"/>
                  </a:lnTo>
                  <a:lnTo>
                    <a:pt x="f61" y="f62"/>
                  </a:lnTo>
                  <a:lnTo>
                    <a:pt x="f63" y="f64"/>
                  </a:lnTo>
                  <a:lnTo>
                    <a:pt x="f65" y="f66"/>
                  </a:lnTo>
                  <a:lnTo>
                    <a:pt x="f67" y="f49"/>
                  </a:lnTo>
                  <a:lnTo>
                    <a:pt x="f68" y="f69"/>
                  </a:lnTo>
                  <a:lnTo>
                    <a:pt x="f3" y="f70"/>
                  </a:lnTo>
                  <a:lnTo>
                    <a:pt x="f3" y="f71"/>
                  </a:lnTo>
                  <a:lnTo>
                    <a:pt x="f72" y="f73"/>
                  </a:lnTo>
                  <a:lnTo>
                    <a:pt x="f74" y="f75"/>
                  </a:lnTo>
                  <a:lnTo>
                    <a:pt x="f76" y="f11"/>
                  </a:lnTo>
                  <a:lnTo>
                    <a:pt x="f77" y="f37"/>
                  </a:lnTo>
                  <a:lnTo>
                    <a:pt x="f78" y="f79"/>
                  </a:lnTo>
                  <a:lnTo>
                    <a:pt x="f55" y="f80"/>
                  </a:lnTo>
                  <a:lnTo>
                    <a:pt x="f81" y="f2"/>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48" name="Google Shape;94;p15">
              <a:extLst>
                <a:ext uri="{FF2B5EF4-FFF2-40B4-BE49-F238E27FC236}">
                  <a16:creationId xmlns:a16="http://schemas.microsoft.com/office/drawing/2014/main" id="{A1790F20-849A-C06E-831D-AB90E060F844}"/>
                </a:ext>
              </a:extLst>
            </p:cNvPr>
            <p:cNvSpPr/>
            <p:nvPr/>
          </p:nvSpPr>
          <p:spPr>
            <a:xfrm>
              <a:off x="6606576" y="2091324"/>
              <a:ext cx="110121" cy="72429"/>
            </a:xfrm>
            <a:custGeom>
              <a:avLst/>
              <a:gdLst>
                <a:gd name="f0" fmla="val 360"/>
                <a:gd name="f1" fmla="val w"/>
                <a:gd name="f2" fmla="val h"/>
                <a:gd name="f3" fmla="val 0"/>
                <a:gd name="f4" fmla="val 5846"/>
                <a:gd name="f5" fmla="val 3845"/>
                <a:gd name="f6" fmla="val 450"/>
                <a:gd name="f7" fmla="val 1"/>
                <a:gd name="f8" fmla="val 338"/>
                <a:gd name="f9" fmla="val 45"/>
                <a:gd name="f10" fmla="val 248"/>
                <a:gd name="f11" fmla="val 90"/>
                <a:gd name="f12" fmla="val 158"/>
                <a:gd name="f13" fmla="val 91"/>
                <a:gd name="f14" fmla="val 46"/>
                <a:gd name="f15" fmla="val 23"/>
                <a:gd name="f16" fmla="val 473"/>
                <a:gd name="f17" fmla="val 585"/>
                <a:gd name="f18" fmla="val 697"/>
                <a:gd name="f19" fmla="val 810"/>
                <a:gd name="f20" fmla="val 68"/>
                <a:gd name="f21" fmla="val 922"/>
                <a:gd name="f22" fmla="val 136"/>
                <a:gd name="f23" fmla="val 1035"/>
                <a:gd name="f24" fmla="val 226"/>
                <a:gd name="f25" fmla="val 1124"/>
                <a:gd name="f26" fmla="val 1192"/>
                <a:gd name="f27" fmla="val 1237"/>
                <a:gd name="f28" fmla="val 788"/>
                <a:gd name="f29" fmla="val 1349"/>
                <a:gd name="f30" fmla="val 1080"/>
                <a:gd name="f31" fmla="val 1462"/>
                <a:gd name="f32" fmla="val 1664"/>
                <a:gd name="f33" fmla="val 1709"/>
                <a:gd name="f34" fmla="val 2249"/>
                <a:gd name="f35" fmla="val 2001"/>
                <a:gd name="f36" fmla="val 2811"/>
                <a:gd name="f37" fmla="val 2338"/>
                <a:gd name="f38" fmla="val 3373"/>
                <a:gd name="f39" fmla="val 2676"/>
                <a:gd name="f40" fmla="val 3912"/>
                <a:gd name="f41" fmla="val 3035"/>
                <a:gd name="f42" fmla="val 4991"/>
                <a:gd name="f43" fmla="val 3755"/>
                <a:gd name="f44" fmla="val 5126"/>
                <a:gd name="f45" fmla="val 3822"/>
                <a:gd name="f46" fmla="val 5239"/>
                <a:gd name="f47" fmla="val 3844"/>
                <a:gd name="f48" fmla="val 5351"/>
                <a:gd name="f49" fmla="val 5463"/>
                <a:gd name="f50" fmla="val 5553"/>
                <a:gd name="f51" fmla="val 3777"/>
                <a:gd name="f52" fmla="val 5643"/>
                <a:gd name="f53" fmla="val 3710"/>
                <a:gd name="f54" fmla="val 5711"/>
                <a:gd name="f55" fmla="val 3620"/>
                <a:gd name="f56" fmla="val 5778"/>
                <a:gd name="f57" fmla="val 3507"/>
                <a:gd name="f58" fmla="val 5800"/>
                <a:gd name="f59" fmla="val 3417"/>
                <a:gd name="f60" fmla="val 5845"/>
                <a:gd name="f61" fmla="val 3282"/>
                <a:gd name="f62" fmla="val 3170"/>
                <a:gd name="f63" fmla="val 5823"/>
                <a:gd name="f64" fmla="val 3058"/>
                <a:gd name="f65" fmla="val 2945"/>
                <a:gd name="f66" fmla="val 5733"/>
                <a:gd name="f67" fmla="val 2833"/>
                <a:gd name="f68" fmla="val 2720"/>
                <a:gd name="f69" fmla="val 2631"/>
                <a:gd name="f70" fmla="val 4384"/>
                <a:gd name="f71" fmla="val 1889"/>
                <a:gd name="f72" fmla="val 3800"/>
                <a:gd name="f73" fmla="val 1507"/>
                <a:gd name="f74" fmla="val 3215"/>
                <a:gd name="f75" fmla="val 1147"/>
                <a:gd name="f76" fmla="val 832"/>
                <a:gd name="f77" fmla="val 2002"/>
                <a:gd name="f78" fmla="val 518"/>
                <a:gd name="f79" fmla="val 1372"/>
                <a:gd name="f80" fmla="val 1057"/>
                <a:gd name="f81" fmla="val 135"/>
                <a:gd name="f82" fmla="val 720"/>
                <a:gd name="f83" fmla="*/ f1 1 5846"/>
                <a:gd name="f84" fmla="*/ f2 1 3845"/>
                <a:gd name="f85" fmla="val f3"/>
                <a:gd name="f86" fmla="val f4"/>
                <a:gd name="f87" fmla="val f5"/>
                <a:gd name="f88" fmla="+- f87 0 f85"/>
                <a:gd name="f89" fmla="+- f86 0 f85"/>
                <a:gd name="f90" fmla="*/ f89 1 5846"/>
                <a:gd name="f91" fmla="*/ f88 1 3845"/>
                <a:gd name="f92" fmla="*/ f85 1 f90"/>
                <a:gd name="f93" fmla="*/ f86 1 f90"/>
                <a:gd name="f94" fmla="*/ f85 1 f91"/>
                <a:gd name="f95" fmla="*/ f87 1 f91"/>
                <a:gd name="f96" fmla="*/ f92 f83 1"/>
                <a:gd name="f97" fmla="*/ f93 f83 1"/>
                <a:gd name="f98" fmla="*/ f95 f84 1"/>
                <a:gd name="f99" fmla="*/ f94 f84 1"/>
              </a:gdLst>
              <a:ahLst/>
              <a:cxnLst>
                <a:cxn ang="3cd4">
                  <a:pos x="hc" y="t"/>
                </a:cxn>
                <a:cxn ang="0">
                  <a:pos x="r" y="vc"/>
                </a:cxn>
                <a:cxn ang="cd4">
                  <a:pos x="hc" y="b"/>
                </a:cxn>
                <a:cxn ang="cd2">
                  <a:pos x="l" y="vc"/>
                </a:cxn>
              </a:cxnLst>
              <a:rect l="f96" t="f99" r="f97" b="f98"/>
              <a:pathLst>
                <a:path w="5846" h="3845">
                  <a:moveTo>
                    <a:pt x="f6" y="f7"/>
                  </a:moveTo>
                  <a:lnTo>
                    <a:pt x="f8" y="f9"/>
                  </a:lnTo>
                  <a:lnTo>
                    <a:pt x="f10" y="f11"/>
                  </a:lnTo>
                  <a:lnTo>
                    <a:pt x="f12" y="f12"/>
                  </a:lnTo>
                  <a:lnTo>
                    <a:pt x="f13" y="f10"/>
                  </a:lnTo>
                  <a:lnTo>
                    <a:pt x="f14" y="f0"/>
                  </a:lnTo>
                  <a:lnTo>
                    <a:pt x="f15" y="f16"/>
                  </a:lnTo>
                  <a:lnTo>
                    <a:pt x="f7" y="f17"/>
                  </a:lnTo>
                  <a:lnTo>
                    <a:pt x="f7" y="f18"/>
                  </a:lnTo>
                  <a:lnTo>
                    <a:pt x="f15" y="f19"/>
                  </a:lnTo>
                  <a:lnTo>
                    <a:pt x="f20" y="f21"/>
                  </a:lnTo>
                  <a:lnTo>
                    <a:pt x="f22" y="f23"/>
                  </a:lnTo>
                  <a:lnTo>
                    <a:pt x="f24" y="f25"/>
                  </a:lnTo>
                  <a:lnTo>
                    <a:pt x="f8" y="f26"/>
                  </a:lnTo>
                  <a:lnTo>
                    <a:pt x="f1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7"/>
                  </a:lnTo>
                  <a:lnTo>
                    <a:pt x="f49" y="f45"/>
                  </a:lnTo>
                  <a:lnTo>
                    <a:pt x="f50" y="f51"/>
                  </a:lnTo>
                  <a:lnTo>
                    <a:pt x="f52" y="f53"/>
                  </a:lnTo>
                  <a:lnTo>
                    <a:pt x="f54" y="f55"/>
                  </a:lnTo>
                  <a:lnTo>
                    <a:pt x="f56" y="f57"/>
                  </a:lnTo>
                  <a:lnTo>
                    <a:pt x="f58" y="f59"/>
                  </a:lnTo>
                  <a:lnTo>
                    <a:pt x="f60" y="f61"/>
                  </a:lnTo>
                  <a:lnTo>
                    <a:pt x="f60" y="f62"/>
                  </a:lnTo>
                  <a:lnTo>
                    <a:pt x="f63" y="f64"/>
                  </a:lnTo>
                  <a:lnTo>
                    <a:pt x="f58" y="f65"/>
                  </a:lnTo>
                  <a:lnTo>
                    <a:pt x="f66" y="f67"/>
                  </a:lnTo>
                  <a:lnTo>
                    <a:pt x="f52" y="f68"/>
                  </a:lnTo>
                  <a:lnTo>
                    <a:pt x="f50" y="f69"/>
                  </a:lnTo>
                  <a:lnTo>
                    <a:pt x="f70" y="f71"/>
                  </a:lnTo>
                  <a:lnTo>
                    <a:pt x="f72" y="f73"/>
                  </a:lnTo>
                  <a:lnTo>
                    <a:pt x="f74" y="f75"/>
                  </a:lnTo>
                  <a:lnTo>
                    <a:pt x="f69" y="f76"/>
                  </a:lnTo>
                  <a:lnTo>
                    <a:pt x="f77" y="f78"/>
                  </a:lnTo>
                  <a:lnTo>
                    <a:pt x="f79" y="f10"/>
                  </a:lnTo>
                  <a:lnTo>
                    <a:pt x="f80" y="f81"/>
                  </a:lnTo>
                  <a:lnTo>
                    <a:pt x="f82" y="f15"/>
                  </a:lnTo>
                  <a:lnTo>
                    <a:pt x="f17" y="f7"/>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49" name="Google Shape;95;p15">
              <a:extLst>
                <a:ext uri="{FF2B5EF4-FFF2-40B4-BE49-F238E27FC236}">
                  <a16:creationId xmlns:a16="http://schemas.microsoft.com/office/drawing/2014/main" id="{3A35438F-85D0-1AC3-C6F4-93F087B4A1F6}"/>
                </a:ext>
              </a:extLst>
            </p:cNvPr>
            <p:cNvSpPr/>
            <p:nvPr/>
          </p:nvSpPr>
          <p:spPr>
            <a:xfrm>
              <a:off x="6752249" y="2278492"/>
              <a:ext cx="117738" cy="110541"/>
            </a:xfrm>
            <a:custGeom>
              <a:avLst/>
              <a:gdLst>
                <a:gd name="f0" fmla="val 360"/>
                <a:gd name="f1" fmla="val 180"/>
                <a:gd name="f2" fmla="val w"/>
                <a:gd name="f3" fmla="val h"/>
                <a:gd name="f4" fmla="val 0"/>
                <a:gd name="f5" fmla="val 6250"/>
                <a:gd name="f6" fmla="val 5868"/>
                <a:gd name="f7" fmla="val 5508"/>
                <a:gd name="f8" fmla="val 5373"/>
                <a:gd name="f9" fmla="val 45"/>
                <a:gd name="f10" fmla="val 5261"/>
                <a:gd name="f11" fmla="val 113"/>
                <a:gd name="f12" fmla="val 5148"/>
                <a:gd name="f13" fmla="val 203"/>
                <a:gd name="f14" fmla="val 4564"/>
                <a:gd name="f15" fmla="val 765"/>
                <a:gd name="f16" fmla="val 3957"/>
                <a:gd name="f17" fmla="val 1327"/>
                <a:gd name="f18" fmla="val 2743"/>
                <a:gd name="f19" fmla="val 2450"/>
                <a:gd name="f20" fmla="val 2136"/>
                <a:gd name="f21" fmla="val 3035"/>
                <a:gd name="f22" fmla="val 1529"/>
                <a:gd name="f23" fmla="val 3619"/>
                <a:gd name="f24" fmla="val 900"/>
                <a:gd name="f25" fmla="val 4204"/>
                <a:gd name="f26" fmla="val 585"/>
                <a:gd name="f27" fmla="val 4474"/>
                <a:gd name="f28" fmla="val 248"/>
                <a:gd name="f29" fmla="val 4721"/>
                <a:gd name="f30" fmla="val 158"/>
                <a:gd name="f31" fmla="val 4811"/>
                <a:gd name="f32" fmla="val 68"/>
                <a:gd name="f33" fmla="val 4923"/>
                <a:gd name="f34" fmla="val 23"/>
                <a:gd name="f35" fmla="val 5036"/>
                <a:gd name="f36" fmla="val 1"/>
                <a:gd name="f37" fmla="val 5260"/>
                <a:gd name="f38" fmla="val 5485"/>
                <a:gd name="f39" fmla="val 5598"/>
                <a:gd name="f40" fmla="val 181"/>
                <a:gd name="f41" fmla="val 5687"/>
                <a:gd name="f42" fmla="val 270"/>
                <a:gd name="f43" fmla="val 5755"/>
                <a:gd name="f44" fmla="val 5822"/>
                <a:gd name="f45" fmla="val 473"/>
                <a:gd name="f46" fmla="val 5845"/>
                <a:gd name="f47" fmla="val 5867"/>
                <a:gd name="f48" fmla="val 698"/>
                <a:gd name="f49" fmla="val 832"/>
                <a:gd name="f50" fmla="val 945"/>
                <a:gd name="f51" fmla="val 1282"/>
                <a:gd name="f52" fmla="val 1574"/>
                <a:gd name="f53" fmla="val 5238"/>
                <a:gd name="f54" fmla="val 2181"/>
                <a:gd name="f55" fmla="val 4698"/>
                <a:gd name="f56" fmla="val 2766"/>
                <a:gd name="f57" fmla="val 4114"/>
                <a:gd name="f58" fmla="val 3350"/>
                <a:gd name="f59" fmla="val 3552"/>
                <a:gd name="f60" fmla="val 4744"/>
                <a:gd name="f61" fmla="val 2293"/>
                <a:gd name="f62" fmla="val 5418"/>
                <a:gd name="f63" fmla="val 1664"/>
                <a:gd name="f64" fmla="val 6092"/>
                <a:gd name="f65" fmla="val 1012"/>
                <a:gd name="f66" fmla="val 6182"/>
                <a:gd name="f67" fmla="val 899"/>
                <a:gd name="f68" fmla="val 6227"/>
                <a:gd name="f69" fmla="val 787"/>
                <a:gd name="f70" fmla="val 675"/>
                <a:gd name="f71" fmla="val 562"/>
                <a:gd name="f72" fmla="val 450"/>
                <a:gd name="f73" fmla="val 6115"/>
                <a:gd name="f74" fmla="val 6048"/>
                <a:gd name="f75" fmla="val 5958"/>
                <a:gd name="f76" fmla="val 5733"/>
                <a:gd name="f77" fmla="val 5620"/>
                <a:gd name="f78" fmla="*/ f2 1 6250"/>
                <a:gd name="f79" fmla="*/ f3 1 5868"/>
                <a:gd name="f80" fmla="val f4"/>
                <a:gd name="f81" fmla="val f5"/>
                <a:gd name="f82" fmla="val f6"/>
                <a:gd name="f83" fmla="+- f82 0 f80"/>
                <a:gd name="f84" fmla="+- f81 0 f80"/>
                <a:gd name="f85" fmla="*/ f84 1 6250"/>
                <a:gd name="f86" fmla="*/ f83 1 5868"/>
                <a:gd name="f87" fmla="*/ f80 1 f85"/>
                <a:gd name="f88" fmla="*/ f81 1 f85"/>
                <a:gd name="f89" fmla="*/ f80 1 f86"/>
                <a:gd name="f90" fmla="*/ f82 1 f86"/>
                <a:gd name="f91" fmla="*/ f87 f78 1"/>
                <a:gd name="f92" fmla="*/ f88 f78 1"/>
                <a:gd name="f93" fmla="*/ f90 f79 1"/>
                <a:gd name="f94" fmla="*/ f89 f79 1"/>
              </a:gdLst>
              <a:ahLst/>
              <a:cxnLst>
                <a:cxn ang="3cd4">
                  <a:pos x="hc" y="t"/>
                </a:cxn>
                <a:cxn ang="0">
                  <a:pos x="r" y="vc"/>
                </a:cxn>
                <a:cxn ang="cd4">
                  <a:pos x="hc" y="b"/>
                </a:cxn>
                <a:cxn ang="cd2">
                  <a:pos x="l" y="vc"/>
                </a:cxn>
              </a:cxnLst>
              <a:rect l="f91" t="f94" r="f92" b="f93"/>
              <a:pathLst>
                <a:path w="6250" h="5868">
                  <a:moveTo>
                    <a:pt x="f7" y="f4"/>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12"/>
                  </a:lnTo>
                  <a:lnTo>
                    <a:pt x="f36" y="f37"/>
                  </a:lnTo>
                  <a:lnTo>
                    <a:pt x="f34" y="f8"/>
                  </a:lnTo>
                  <a:lnTo>
                    <a:pt x="f32" y="f38"/>
                  </a:lnTo>
                  <a:lnTo>
                    <a:pt x="f11" y="f39"/>
                  </a:lnTo>
                  <a:lnTo>
                    <a:pt x="f40" y="f41"/>
                  </a:lnTo>
                  <a:lnTo>
                    <a:pt x="f42" y="f43"/>
                  </a:lnTo>
                  <a:lnTo>
                    <a:pt x="f0" y="f44"/>
                  </a:lnTo>
                  <a:lnTo>
                    <a:pt x="f45" y="f46"/>
                  </a:lnTo>
                  <a:lnTo>
                    <a:pt x="f26" y="f47"/>
                  </a:lnTo>
                  <a:lnTo>
                    <a:pt x="f48" y="f47"/>
                  </a:lnTo>
                  <a:lnTo>
                    <a:pt x="f49" y="f44"/>
                  </a:lnTo>
                  <a:lnTo>
                    <a:pt x="f50" y="f43"/>
                  </a:lnTo>
                  <a:lnTo>
                    <a:pt x="f51" y="f7"/>
                  </a:lnTo>
                  <a:lnTo>
                    <a:pt x="f52" y="f53"/>
                  </a:lnTo>
                  <a:lnTo>
                    <a:pt x="f54" y="f55"/>
                  </a:lnTo>
                  <a:lnTo>
                    <a:pt x="f56" y="f57"/>
                  </a:lnTo>
                  <a:lnTo>
                    <a:pt x="f58" y="f59"/>
                  </a:lnTo>
                  <a:lnTo>
                    <a:pt x="f60" y="f61"/>
                  </a:lnTo>
                  <a:lnTo>
                    <a:pt x="f62" y="f63"/>
                  </a:lnTo>
                  <a:lnTo>
                    <a:pt x="f64" y="f65"/>
                  </a:lnTo>
                  <a:lnTo>
                    <a:pt x="f66" y="f67"/>
                  </a:lnTo>
                  <a:lnTo>
                    <a:pt x="f68" y="f69"/>
                  </a:lnTo>
                  <a:lnTo>
                    <a:pt x="f5" y="f70"/>
                  </a:lnTo>
                  <a:lnTo>
                    <a:pt x="f5" y="f71"/>
                  </a:lnTo>
                  <a:lnTo>
                    <a:pt x="f68" y="f72"/>
                  </a:lnTo>
                  <a:lnTo>
                    <a:pt x="f66" y="f0"/>
                  </a:lnTo>
                  <a:lnTo>
                    <a:pt x="f73" y="f28"/>
                  </a:lnTo>
                  <a:lnTo>
                    <a:pt x="f74" y="f1"/>
                  </a:lnTo>
                  <a:lnTo>
                    <a:pt x="f75" y="f11"/>
                  </a:lnTo>
                  <a:lnTo>
                    <a:pt x="f46" y="f9"/>
                  </a:lnTo>
                  <a:lnTo>
                    <a:pt x="f76" y="f34"/>
                  </a:lnTo>
                  <a:lnTo>
                    <a:pt x="f77" y="f4"/>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50" name="Google Shape;96;p15">
              <a:extLst>
                <a:ext uri="{FF2B5EF4-FFF2-40B4-BE49-F238E27FC236}">
                  <a16:creationId xmlns:a16="http://schemas.microsoft.com/office/drawing/2014/main" id="{8E6B6750-FA61-6547-A6CF-E2AC0ADBD018}"/>
                </a:ext>
              </a:extLst>
            </p:cNvPr>
            <p:cNvSpPr/>
            <p:nvPr/>
          </p:nvSpPr>
          <p:spPr>
            <a:xfrm>
              <a:off x="6593464" y="2354296"/>
              <a:ext cx="127037" cy="59298"/>
            </a:xfrm>
            <a:custGeom>
              <a:avLst/>
              <a:gdLst>
                <a:gd name="f0" fmla="val 360"/>
                <a:gd name="f1" fmla="val 180"/>
                <a:gd name="f2" fmla="val w"/>
                <a:gd name="f3" fmla="val h"/>
                <a:gd name="f4" fmla="val 0"/>
                <a:gd name="f5" fmla="val 6744"/>
                <a:gd name="f6" fmla="val 3148"/>
                <a:gd name="f7" fmla="val 584"/>
                <a:gd name="f8" fmla="val 472"/>
                <a:gd name="f9" fmla="val 22"/>
                <a:gd name="f10" fmla="val 45"/>
                <a:gd name="f11" fmla="val 247"/>
                <a:gd name="f12" fmla="val 112"/>
                <a:gd name="f13" fmla="val 202"/>
                <a:gd name="f14" fmla="val 292"/>
                <a:gd name="f15" fmla="val 67"/>
                <a:gd name="f16" fmla="val 382"/>
                <a:gd name="f17" fmla="val 23"/>
                <a:gd name="f18" fmla="val 495"/>
                <a:gd name="f19" fmla="val 607"/>
                <a:gd name="f20" fmla="val 742"/>
                <a:gd name="f21" fmla="val 854"/>
                <a:gd name="f22" fmla="val 90"/>
                <a:gd name="f23" fmla="val 944"/>
                <a:gd name="f24" fmla="val 157"/>
                <a:gd name="f25" fmla="val 1034"/>
                <a:gd name="f26" fmla="val 1124"/>
                <a:gd name="f27" fmla="val 1191"/>
                <a:gd name="f28" fmla="val 1236"/>
                <a:gd name="f29" fmla="val 1394"/>
                <a:gd name="f30" fmla="val 1866"/>
                <a:gd name="f31" fmla="val 1574"/>
                <a:gd name="f32" fmla="val 2563"/>
                <a:gd name="f33" fmla="val 1776"/>
                <a:gd name="f34" fmla="val 3237"/>
                <a:gd name="f35" fmla="val 1978"/>
                <a:gd name="f36" fmla="val 3911"/>
                <a:gd name="f37" fmla="val 2225"/>
                <a:gd name="f38" fmla="val 4563"/>
                <a:gd name="f39" fmla="val 2473"/>
                <a:gd name="f40" fmla="val 5215"/>
                <a:gd name="f41" fmla="val 2765"/>
                <a:gd name="f42" fmla="val 5867"/>
                <a:gd name="f43" fmla="val 3080"/>
                <a:gd name="f44" fmla="val 6002"/>
                <a:gd name="f45" fmla="val 3125"/>
                <a:gd name="f46" fmla="val 6137"/>
                <a:gd name="f47" fmla="val 3147"/>
                <a:gd name="f48" fmla="val 6249"/>
                <a:gd name="f49" fmla="val 6362"/>
                <a:gd name="f50" fmla="val 3102"/>
                <a:gd name="f51" fmla="val 6452"/>
                <a:gd name="f52" fmla="val 3035"/>
                <a:gd name="f53" fmla="val 6541"/>
                <a:gd name="f54" fmla="val 2967"/>
                <a:gd name="f55" fmla="val 6631"/>
                <a:gd name="f56" fmla="val 2877"/>
                <a:gd name="f57" fmla="val 6676"/>
                <a:gd name="f58" fmla="val 2787"/>
                <a:gd name="f59" fmla="val 6721"/>
                <a:gd name="f60" fmla="val 2675"/>
                <a:gd name="f61" fmla="val 2450"/>
                <a:gd name="f62" fmla="val 2338"/>
                <a:gd name="f63" fmla="val 6699"/>
                <a:gd name="f64" fmla="val 2113"/>
                <a:gd name="f65" fmla="val 2023"/>
                <a:gd name="f66" fmla="val 6429"/>
                <a:gd name="f67" fmla="val 1956"/>
                <a:gd name="f68" fmla="val 5732"/>
                <a:gd name="f69" fmla="val 1641"/>
                <a:gd name="f70" fmla="val 5058"/>
                <a:gd name="f71" fmla="val 1326"/>
                <a:gd name="f72" fmla="val 4338"/>
                <a:gd name="f73" fmla="val 1057"/>
                <a:gd name="f74" fmla="val 3642"/>
                <a:gd name="f75" fmla="val 809"/>
                <a:gd name="f76" fmla="val 2922"/>
                <a:gd name="f77" fmla="val 2203"/>
                <a:gd name="f78" fmla="val 1461"/>
                <a:gd name="f79" fmla="*/ f2 1 6744"/>
                <a:gd name="f80" fmla="*/ f3 1 3148"/>
                <a:gd name="f81" fmla="val f4"/>
                <a:gd name="f82" fmla="val f5"/>
                <a:gd name="f83" fmla="val f6"/>
                <a:gd name="f84" fmla="+- f83 0 f81"/>
                <a:gd name="f85" fmla="+- f82 0 f81"/>
                <a:gd name="f86" fmla="*/ f85 1 6744"/>
                <a:gd name="f87" fmla="*/ f84 1 3148"/>
                <a:gd name="f88" fmla="*/ f81 1 f86"/>
                <a:gd name="f89" fmla="*/ f82 1 f86"/>
                <a:gd name="f90" fmla="*/ f81 1 f87"/>
                <a:gd name="f91" fmla="*/ f83 1 f87"/>
                <a:gd name="f92" fmla="*/ f88 f79 1"/>
                <a:gd name="f93" fmla="*/ f89 f79 1"/>
                <a:gd name="f94" fmla="*/ f91 f80 1"/>
                <a:gd name="f95" fmla="*/ f90 f80 1"/>
              </a:gdLst>
              <a:ahLst/>
              <a:cxnLst>
                <a:cxn ang="3cd4">
                  <a:pos x="hc" y="t"/>
                </a:cxn>
                <a:cxn ang="0">
                  <a:pos x="r" y="vc"/>
                </a:cxn>
                <a:cxn ang="cd4">
                  <a:pos x="hc" y="b"/>
                </a:cxn>
                <a:cxn ang="cd2">
                  <a:pos x="l" y="vc"/>
                </a:cxn>
              </a:cxnLst>
              <a:rect l="f92" t="f95" r="f93" b="f94"/>
              <a:pathLst>
                <a:path w="6744" h="3148">
                  <a:moveTo>
                    <a:pt x="f7" y="f4"/>
                  </a:moveTo>
                  <a:lnTo>
                    <a:pt x="f8" y="f9"/>
                  </a:lnTo>
                  <a:lnTo>
                    <a:pt x="f0" y="f10"/>
                  </a:lnTo>
                  <a:lnTo>
                    <a:pt x="f11" y="f12"/>
                  </a:lnTo>
                  <a:lnTo>
                    <a:pt x="f1" y="f13"/>
                  </a:lnTo>
                  <a:lnTo>
                    <a:pt x="f12" y="f14"/>
                  </a:lnTo>
                  <a:lnTo>
                    <a:pt x="f15" y="f16"/>
                  </a:lnTo>
                  <a:lnTo>
                    <a:pt x="f17" y="f18"/>
                  </a:lnTo>
                  <a:lnTo>
                    <a:pt x="f4" y="f19"/>
                  </a:lnTo>
                  <a:lnTo>
                    <a:pt x="f17" y="f20"/>
                  </a:lnTo>
                  <a:lnTo>
                    <a:pt x="f10" y="f21"/>
                  </a:lnTo>
                  <a:lnTo>
                    <a:pt x="f22" y="f23"/>
                  </a:lnTo>
                  <a:lnTo>
                    <a:pt x="f24" y="f25"/>
                  </a:lnTo>
                  <a:lnTo>
                    <a:pt x="f11" y="f26"/>
                  </a:lnTo>
                  <a:lnTo>
                    <a:pt x="f0" y="f27"/>
                  </a:lnTo>
                  <a:lnTo>
                    <a:pt x="f18" y="f28"/>
                  </a:lnTo>
                  <a:lnTo>
                    <a:pt x="f27" y="f29"/>
                  </a:lnTo>
                  <a:lnTo>
                    <a:pt x="f30" y="f31"/>
                  </a:lnTo>
                  <a:lnTo>
                    <a:pt x="f32" y="f33"/>
                  </a:lnTo>
                  <a:lnTo>
                    <a:pt x="f34" y="f35"/>
                  </a:lnTo>
                  <a:lnTo>
                    <a:pt x="f36" y="f37"/>
                  </a:lnTo>
                  <a:lnTo>
                    <a:pt x="f38" y="f39"/>
                  </a:lnTo>
                  <a:lnTo>
                    <a:pt x="f40" y="f41"/>
                  </a:lnTo>
                  <a:lnTo>
                    <a:pt x="f42" y="f43"/>
                  </a:lnTo>
                  <a:lnTo>
                    <a:pt x="f44" y="f45"/>
                  </a:lnTo>
                  <a:lnTo>
                    <a:pt x="f46" y="f47"/>
                  </a:lnTo>
                  <a:lnTo>
                    <a:pt x="f48" y="f45"/>
                  </a:lnTo>
                  <a:lnTo>
                    <a:pt x="f49" y="f50"/>
                  </a:lnTo>
                  <a:lnTo>
                    <a:pt x="f51" y="f52"/>
                  </a:lnTo>
                  <a:lnTo>
                    <a:pt x="f53" y="f54"/>
                  </a:lnTo>
                  <a:lnTo>
                    <a:pt x="f55" y="f56"/>
                  </a:lnTo>
                  <a:lnTo>
                    <a:pt x="f57" y="f58"/>
                  </a:lnTo>
                  <a:lnTo>
                    <a:pt x="f59" y="f60"/>
                  </a:lnTo>
                  <a:lnTo>
                    <a:pt x="f5" y="f32"/>
                  </a:lnTo>
                  <a:lnTo>
                    <a:pt x="f5" y="f61"/>
                  </a:lnTo>
                  <a:lnTo>
                    <a:pt x="f5" y="f62"/>
                  </a:lnTo>
                  <a:lnTo>
                    <a:pt x="f63" y="f37"/>
                  </a:lnTo>
                  <a:lnTo>
                    <a:pt x="f55" y="f64"/>
                  </a:lnTo>
                  <a:lnTo>
                    <a:pt x="f53" y="f65"/>
                  </a:lnTo>
                  <a:lnTo>
                    <a:pt x="f66" y="f67"/>
                  </a:lnTo>
                  <a:lnTo>
                    <a:pt x="f68" y="f69"/>
                  </a:lnTo>
                  <a:lnTo>
                    <a:pt x="f70" y="f71"/>
                  </a:lnTo>
                  <a:lnTo>
                    <a:pt x="f72" y="f73"/>
                  </a:lnTo>
                  <a:lnTo>
                    <a:pt x="f74" y="f75"/>
                  </a:lnTo>
                  <a:lnTo>
                    <a:pt x="f76" y="f7"/>
                  </a:lnTo>
                  <a:lnTo>
                    <a:pt x="f77" y="f16"/>
                  </a:lnTo>
                  <a:lnTo>
                    <a:pt x="f78" y="f1"/>
                  </a:lnTo>
                  <a:lnTo>
                    <a:pt x="f20" y="f9"/>
                  </a:lnTo>
                  <a:lnTo>
                    <a:pt x="f7" y="f4"/>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51" name="Google Shape;97;p15">
              <a:extLst>
                <a:ext uri="{FF2B5EF4-FFF2-40B4-BE49-F238E27FC236}">
                  <a16:creationId xmlns:a16="http://schemas.microsoft.com/office/drawing/2014/main" id="{EB6B6E0E-AFBB-96A7-19C1-C92B2821A75C}"/>
                </a:ext>
              </a:extLst>
            </p:cNvPr>
            <p:cNvSpPr/>
            <p:nvPr/>
          </p:nvSpPr>
          <p:spPr>
            <a:xfrm>
              <a:off x="6861922" y="2487670"/>
              <a:ext cx="43644" cy="139345"/>
            </a:xfrm>
            <a:custGeom>
              <a:avLst/>
              <a:gdLst>
                <a:gd name="f0" fmla="val 360"/>
                <a:gd name="f1" fmla="val w"/>
                <a:gd name="f2" fmla="val h"/>
                <a:gd name="f3" fmla="val 0"/>
                <a:gd name="f4" fmla="val 2317"/>
                <a:gd name="f5" fmla="val 7397"/>
                <a:gd name="f6" fmla="val 1664"/>
                <a:gd name="f7" fmla="val 1"/>
                <a:gd name="f8" fmla="val 1552"/>
                <a:gd name="f9" fmla="val 23"/>
                <a:gd name="f10" fmla="val 1439"/>
                <a:gd name="f11" fmla="val 46"/>
                <a:gd name="f12" fmla="val 1349"/>
                <a:gd name="f13" fmla="val 91"/>
                <a:gd name="f14" fmla="val 1260"/>
                <a:gd name="f15" fmla="val 158"/>
                <a:gd name="f16" fmla="val 1170"/>
                <a:gd name="f17" fmla="val 248"/>
                <a:gd name="f18" fmla="val 1125"/>
                <a:gd name="f19" fmla="val 361"/>
                <a:gd name="f20" fmla="val 1102"/>
                <a:gd name="f21" fmla="val 495"/>
                <a:gd name="f22" fmla="val 922"/>
                <a:gd name="f23" fmla="val 2047"/>
                <a:gd name="f24" fmla="val 810"/>
                <a:gd name="f25" fmla="val 2833"/>
                <a:gd name="f26" fmla="val 698"/>
                <a:gd name="f27" fmla="val 3598"/>
                <a:gd name="f28" fmla="val 563"/>
                <a:gd name="f29" fmla="val 4384"/>
                <a:gd name="f30" fmla="val 405"/>
                <a:gd name="f31" fmla="val 5149"/>
                <a:gd name="f32" fmla="val 226"/>
                <a:gd name="f33" fmla="val 5913"/>
                <a:gd name="f34" fmla="val 6677"/>
                <a:gd name="f35" fmla="val 6812"/>
                <a:gd name="f36" fmla="val 6947"/>
                <a:gd name="f37" fmla="val 7059"/>
                <a:gd name="f38" fmla="val 7149"/>
                <a:gd name="f39" fmla="val 181"/>
                <a:gd name="f40" fmla="val 7239"/>
                <a:gd name="f41" fmla="val 7284"/>
                <a:gd name="f42" fmla="val 7352"/>
                <a:gd name="f43" fmla="val 473"/>
                <a:gd name="f44" fmla="val 7374"/>
                <a:gd name="f45" fmla="val 585"/>
                <a:gd name="f46" fmla="val 7307"/>
                <a:gd name="f47" fmla="val 1035"/>
                <a:gd name="f48" fmla="val 7262"/>
                <a:gd name="f49" fmla="val 7172"/>
                <a:gd name="f50" fmla="val 1192"/>
                <a:gd name="f51" fmla="val 1237"/>
                <a:gd name="f52" fmla="val 6924"/>
                <a:gd name="f53" fmla="val 6160"/>
                <a:gd name="f54" fmla="val 1619"/>
                <a:gd name="f55" fmla="val 5396"/>
                <a:gd name="f56" fmla="val 1777"/>
                <a:gd name="f57" fmla="val 4632"/>
                <a:gd name="f58" fmla="val 1911"/>
                <a:gd name="f59" fmla="val 3867"/>
                <a:gd name="f60" fmla="val 2024"/>
                <a:gd name="f61" fmla="val 3081"/>
                <a:gd name="f62" fmla="val 2114"/>
                <a:gd name="f63" fmla="val 2294"/>
                <a:gd name="f64" fmla="val 2316"/>
                <a:gd name="f65" fmla="val 743"/>
                <a:gd name="f66" fmla="val 608"/>
                <a:gd name="f67" fmla="val 2249"/>
                <a:gd name="f68" fmla="val 2181"/>
                <a:gd name="f69" fmla="val 2091"/>
                <a:gd name="f70" fmla="val 2001"/>
                <a:gd name="f71" fmla="val 113"/>
                <a:gd name="f72" fmla="val 1889"/>
                <a:gd name="f73" fmla="*/ f1 1 2317"/>
                <a:gd name="f74" fmla="*/ f2 1 7397"/>
                <a:gd name="f75" fmla="val f3"/>
                <a:gd name="f76" fmla="val f4"/>
                <a:gd name="f77" fmla="val f5"/>
                <a:gd name="f78" fmla="+- f77 0 f75"/>
                <a:gd name="f79" fmla="+- f76 0 f75"/>
                <a:gd name="f80" fmla="*/ f79 1 2317"/>
                <a:gd name="f81" fmla="*/ f78 1 7397"/>
                <a:gd name="f82" fmla="*/ f75 1 f80"/>
                <a:gd name="f83" fmla="*/ f76 1 f80"/>
                <a:gd name="f84" fmla="*/ f75 1 f81"/>
                <a:gd name="f85" fmla="*/ f77 1 f81"/>
                <a:gd name="f86" fmla="*/ f82 f73 1"/>
                <a:gd name="f87" fmla="*/ f83 f73 1"/>
                <a:gd name="f88" fmla="*/ f85 f74 1"/>
                <a:gd name="f89" fmla="*/ f84 f74 1"/>
              </a:gdLst>
              <a:ahLst/>
              <a:cxnLst>
                <a:cxn ang="3cd4">
                  <a:pos x="hc" y="t"/>
                </a:cxn>
                <a:cxn ang="0">
                  <a:pos x="r" y="vc"/>
                </a:cxn>
                <a:cxn ang="cd4">
                  <a:pos x="hc" y="b"/>
                </a:cxn>
                <a:cxn ang="cd2">
                  <a:pos x="l" y="vc"/>
                </a:cxn>
              </a:cxnLst>
              <a:rect l="f86" t="f89" r="f87" b="f88"/>
              <a:pathLst>
                <a:path w="2317" h="7397">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9" y="f34"/>
                  </a:lnTo>
                  <a:lnTo>
                    <a:pt x="f7" y="f35"/>
                  </a:lnTo>
                  <a:lnTo>
                    <a:pt x="f7" y="f36"/>
                  </a:lnTo>
                  <a:lnTo>
                    <a:pt x="f11" y="f37"/>
                  </a:lnTo>
                  <a:lnTo>
                    <a:pt x="f13" y="f38"/>
                  </a:lnTo>
                  <a:lnTo>
                    <a:pt x="f39" y="f40"/>
                  </a:lnTo>
                  <a:lnTo>
                    <a:pt x="f17" y="f41"/>
                  </a:lnTo>
                  <a:lnTo>
                    <a:pt x="f0" y="f42"/>
                  </a:lnTo>
                  <a:lnTo>
                    <a:pt x="f43" y="f44"/>
                  </a:lnTo>
                  <a:lnTo>
                    <a:pt x="f45" y="f5"/>
                  </a:lnTo>
                  <a:lnTo>
                    <a:pt x="f26" y="f5"/>
                  </a:lnTo>
                  <a:lnTo>
                    <a:pt x="f24" y="f42"/>
                  </a:lnTo>
                  <a:lnTo>
                    <a:pt x="f22" y="f46"/>
                  </a:lnTo>
                  <a:lnTo>
                    <a:pt x="f47" y="f48"/>
                  </a:lnTo>
                  <a:lnTo>
                    <a:pt x="f18" y="f49"/>
                  </a:lnTo>
                  <a:lnTo>
                    <a:pt x="f50" y="f37"/>
                  </a:lnTo>
                  <a:lnTo>
                    <a:pt x="f51" y="f52"/>
                  </a:lnTo>
                  <a:lnTo>
                    <a:pt x="f10" y="f53"/>
                  </a:lnTo>
                  <a:lnTo>
                    <a:pt x="f54" y="f55"/>
                  </a:lnTo>
                  <a:lnTo>
                    <a:pt x="f56" y="f57"/>
                  </a:lnTo>
                  <a:lnTo>
                    <a:pt x="f58" y="f59"/>
                  </a:lnTo>
                  <a:lnTo>
                    <a:pt x="f60" y="f61"/>
                  </a:lnTo>
                  <a:lnTo>
                    <a:pt x="f62" y="f63"/>
                  </a:lnTo>
                  <a:lnTo>
                    <a:pt x="f64" y="f65"/>
                  </a:lnTo>
                  <a:lnTo>
                    <a:pt x="f64" y="f66"/>
                  </a:lnTo>
                  <a:lnTo>
                    <a:pt x="f63" y="f43"/>
                  </a:lnTo>
                  <a:lnTo>
                    <a:pt x="f67" y="f19"/>
                  </a:lnTo>
                  <a:lnTo>
                    <a:pt x="f68" y="f17"/>
                  </a:lnTo>
                  <a:lnTo>
                    <a:pt x="f69" y="f39"/>
                  </a:lnTo>
                  <a:lnTo>
                    <a:pt x="f70" y="f71"/>
                  </a:lnTo>
                  <a:lnTo>
                    <a:pt x="f72" y="f11"/>
                  </a:lnTo>
                  <a:lnTo>
                    <a:pt x="f56" y="f9"/>
                  </a:lnTo>
                  <a:lnTo>
                    <a:pt x="f6" y="f7"/>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52" name="Google Shape;98;p15">
              <a:extLst>
                <a:ext uri="{FF2B5EF4-FFF2-40B4-BE49-F238E27FC236}">
                  <a16:creationId xmlns:a16="http://schemas.microsoft.com/office/drawing/2014/main" id="{DA04A4B1-BCEF-D10E-A028-3A225E1E2801}"/>
                </a:ext>
              </a:extLst>
            </p:cNvPr>
            <p:cNvSpPr/>
            <p:nvPr/>
          </p:nvSpPr>
          <p:spPr>
            <a:xfrm>
              <a:off x="6653595" y="2588446"/>
              <a:ext cx="135084" cy="29672"/>
            </a:xfrm>
            <a:custGeom>
              <a:avLst/>
              <a:gdLst>
                <a:gd name="f0" fmla="val 360"/>
                <a:gd name="f1" fmla="val 180"/>
                <a:gd name="f2" fmla="val w"/>
                <a:gd name="f3" fmla="val h"/>
                <a:gd name="f4" fmla="val 0"/>
                <a:gd name="f5" fmla="val 7171"/>
                <a:gd name="f6" fmla="val 1575"/>
                <a:gd name="f7" fmla="val 2113"/>
                <a:gd name="f8" fmla="val 1"/>
                <a:gd name="f9" fmla="val 562"/>
                <a:gd name="f10" fmla="val 68"/>
                <a:gd name="f11" fmla="val 427"/>
                <a:gd name="f12" fmla="val 91"/>
                <a:gd name="f13" fmla="val 315"/>
                <a:gd name="f14" fmla="val 136"/>
                <a:gd name="f15" fmla="val 202"/>
                <a:gd name="f16" fmla="val 203"/>
                <a:gd name="f17" fmla="val 135"/>
                <a:gd name="f18" fmla="val 271"/>
                <a:gd name="f19" fmla="val 383"/>
                <a:gd name="f20" fmla="val 23"/>
                <a:gd name="f21" fmla="val 495"/>
                <a:gd name="f22" fmla="val 608"/>
                <a:gd name="f23" fmla="val 720"/>
                <a:gd name="f24" fmla="val 833"/>
                <a:gd name="f25" fmla="val 45"/>
                <a:gd name="f26" fmla="val 945"/>
                <a:gd name="f27" fmla="val 112"/>
                <a:gd name="f28" fmla="val 1035"/>
                <a:gd name="f29" fmla="val 1125"/>
                <a:gd name="f30" fmla="val 270"/>
                <a:gd name="f31" fmla="val 1215"/>
                <a:gd name="f32" fmla="val 1260"/>
                <a:gd name="f33" fmla="val 1282"/>
                <a:gd name="f34" fmla="val 629"/>
                <a:gd name="f35" fmla="val 1305"/>
                <a:gd name="f36" fmla="val 2091"/>
                <a:gd name="f37" fmla="val 1237"/>
                <a:gd name="f38" fmla="val 3552"/>
                <a:gd name="f39" fmla="val 4271"/>
                <a:gd name="f40" fmla="val 5013"/>
                <a:gd name="f41" fmla="val 1327"/>
                <a:gd name="f42" fmla="val 5732"/>
                <a:gd name="f43" fmla="val 1417"/>
                <a:gd name="f44" fmla="val 6452"/>
                <a:gd name="f45" fmla="val 1552"/>
                <a:gd name="f46" fmla="val 6586"/>
                <a:gd name="f47" fmla="val 1574"/>
                <a:gd name="f48" fmla="val 6721"/>
                <a:gd name="f49" fmla="val 6834"/>
                <a:gd name="f50" fmla="val 1530"/>
                <a:gd name="f51" fmla="val 6924"/>
                <a:gd name="f52" fmla="val 1462"/>
                <a:gd name="f53" fmla="val 7014"/>
                <a:gd name="f54" fmla="val 1372"/>
                <a:gd name="f55" fmla="val 7081"/>
                <a:gd name="f56" fmla="val 7126"/>
                <a:gd name="f57" fmla="val 1192"/>
                <a:gd name="f58" fmla="val 7148"/>
                <a:gd name="f59" fmla="val 1080"/>
                <a:gd name="f60" fmla="val 968"/>
                <a:gd name="f61" fmla="val 7103"/>
                <a:gd name="f62" fmla="val 630"/>
                <a:gd name="f63" fmla="val 7036"/>
                <a:gd name="f64" fmla="val 540"/>
                <a:gd name="f65" fmla="val 6946"/>
                <a:gd name="f66" fmla="val 451"/>
                <a:gd name="f67" fmla="val 6699"/>
                <a:gd name="f68" fmla="val 338"/>
                <a:gd name="f69" fmla="val 5935"/>
                <a:gd name="f70" fmla="val 5170"/>
                <a:gd name="f71" fmla="val 113"/>
                <a:gd name="f72" fmla="val 4406"/>
                <a:gd name="f73" fmla="val 46"/>
                <a:gd name="f74" fmla="val 3642"/>
                <a:gd name="f75" fmla="*/ f2 1 7171"/>
                <a:gd name="f76" fmla="*/ f3 1 1575"/>
                <a:gd name="f77" fmla="val f4"/>
                <a:gd name="f78" fmla="val f5"/>
                <a:gd name="f79" fmla="val f6"/>
                <a:gd name="f80" fmla="+- f79 0 f77"/>
                <a:gd name="f81" fmla="+- f78 0 f77"/>
                <a:gd name="f82" fmla="*/ f81 1 7171"/>
                <a:gd name="f83" fmla="*/ f80 1 1575"/>
                <a:gd name="f84" fmla="*/ f77 1 f82"/>
                <a:gd name="f85" fmla="*/ f78 1 f82"/>
                <a:gd name="f86" fmla="*/ f77 1 f83"/>
                <a:gd name="f87" fmla="*/ f79 1 f83"/>
                <a:gd name="f88" fmla="*/ f84 f75 1"/>
                <a:gd name="f89" fmla="*/ f85 f75 1"/>
                <a:gd name="f90" fmla="*/ f87 f76 1"/>
                <a:gd name="f91" fmla="*/ f86 f76 1"/>
              </a:gdLst>
              <a:ahLst/>
              <a:cxnLst>
                <a:cxn ang="3cd4">
                  <a:pos x="hc" y="t"/>
                </a:cxn>
                <a:cxn ang="0">
                  <a:pos x="r" y="vc"/>
                </a:cxn>
                <a:cxn ang="cd4">
                  <a:pos x="hc" y="b"/>
                </a:cxn>
                <a:cxn ang="cd2">
                  <a:pos x="l" y="vc"/>
                </a:cxn>
              </a:cxnLst>
              <a:rect l="f88" t="f91" r="f89" b="f90"/>
              <a:pathLst>
                <a:path w="7171" h="1575">
                  <a:moveTo>
                    <a:pt x="f7" y="f8"/>
                  </a:moveTo>
                  <a:lnTo>
                    <a:pt x="f9" y="f10"/>
                  </a:lnTo>
                  <a:lnTo>
                    <a:pt x="f11" y="f12"/>
                  </a:lnTo>
                  <a:lnTo>
                    <a:pt x="f13" y="f14"/>
                  </a:lnTo>
                  <a:lnTo>
                    <a:pt x="f15" y="f16"/>
                  </a:lnTo>
                  <a:lnTo>
                    <a:pt x="f17" y="f18"/>
                  </a:lnTo>
                  <a:lnTo>
                    <a:pt x="f10" y="f19"/>
                  </a:lnTo>
                  <a:lnTo>
                    <a:pt x="f20" y="f21"/>
                  </a:lnTo>
                  <a:lnTo>
                    <a:pt x="f4" y="f22"/>
                  </a:lnTo>
                  <a:lnTo>
                    <a:pt x="f4" y="f23"/>
                  </a:lnTo>
                  <a:lnTo>
                    <a:pt x="f20" y="f24"/>
                  </a:lnTo>
                  <a:lnTo>
                    <a:pt x="f25" y="f26"/>
                  </a:lnTo>
                  <a:lnTo>
                    <a:pt x="f27" y="f28"/>
                  </a:lnTo>
                  <a:lnTo>
                    <a:pt x="f1" y="f29"/>
                  </a:lnTo>
                  <a:lnTo>
                    <a:pt x="f30" y="f31"/>
                  </a:lnTo>
                  <a:lnTo>
                    <a:pt x="f0" y="f32"/>
                  </a:lnTo>
                  <a:lnTo>
                    <a:pt x="f21" y="f33"/>
                  </a:lnTo>
                  <a:lnTo>
                    <a:pt x="f34" y="f35"/>
                  </a:lnTo>
                  <a:lnTo>
                    <a:pt x="f36" y="f37"/>
                  </a:lnTo>
                  <a:lnTo>
                    <a:pt x="f38" y="f37"/>
                  </a:lnTo>
                  <a:lnTo>
                    <a:pt x="f39" y="f32"/>
                  </a:lnTo>
                  <a:lnTo>
                    <a:pt x="f40" y="f41"/>
                  </a:lnTo>
                  <a:lnTo>
                    <a:pt x="f42" y="f43"/>
                  </a:lnTo>
                  <a:lnTo>
                    <a:pt x="f44" y="f45"/>
                  </a:lnTo>
                  <a:lnTo>
                    <a:pt x="f46" y="f47"/>
                  </a:lnTo>
                  <a:lnTo>
                    <a:pt x="f48" y="f45"/>
                  </a:lnTo>
                  <a:lnTo>
                    <a:pt x="f49" y="f50"/>
                  </a:lnTo>
                  <a:lnTo>
                    <a:pt x="f51" y="f52"/>
                  </a:lnTo>
                  <a:lnTo>
                    <a:pt x="f53" y="f54"/>
                  </a:lnTo>
                  <a:lnTo>
                    <a:pt x="f55" y="f33"/>
                  </a:lnTo>
                  <a:lnTo>
                    <a:pt x="f56" y="f57"/>
                  </a:lnTo>
                  <a:lnTo>
                    <a:pt x="f58" y="f59"/>
                  </a:lnTo>
                  <a:lnTo>
                    <a:pt x="f5" y="f60"/>
                  </a:lnTo>
                  <a:lnTo>
                    <a:pt x="f5" y="f24"/>
                  </a:lnTo>
                  <a:lnTo>
                    <a:pt x="f58" y="f23"/>
                  </a:lnTo>
                  <a:lnTo>
                    <a:pt x="f61" y="f62"/>
                  </a:lnTo>
                  <a:lnTo>
                    <a:pt x="f63" y="f64"/>
                  </a:lnTo>
                  <a:lnTo>
                    <a:pt x="f65" y="f66"/>
                  </a:lnTo>
                  <a:lnTo>
                    <a:pt x="f49" y="f19"/>
                  </a:lnTo>
                  <a:lnTo>
                    <a:pt x="f67" y="f68"/>
                  </a:lnTo>
                  <a:lnTo>
                    <a:pt x="f69" y="f16"/>
                  </a:lnTo>
                  <a:lnTo>
                    <a:pt x="f70" y="f71"/>
                  </a:lnTo>
                  <a:lnTo>
                    <a:pt x="f72" y="f73"/>
                  </a:lnTo>
                  <a:lnTo>
                    <a:pt x="f74" y="f8"/>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53" name="Google Shape;99;p15">
              <a:extLst>
                <a:ext uri="{FF2B5EF4-FFF2-40B4-BE49-F238E27FC236}">
                  <a16:creationId xmlns:a16="http://schemas.microsoft.com/office/drawing/2014/main" id="{C87DE857-0A8B-3E92-3EE4-B79F25DE31A1}"/>
                </a:ext>
              </a:extLst>
            </p:cNvPr>
            <p:cNvSpPr/>
            <p:nvPr/>
          </p:nvSpPr>
          <p:spPr>
            <a:xfrm>
              <a:off x="5294732" y="1252892"/>
              <a:ext cx="500963" cy="1321618"/>
            </a:xfrm>
            <a:custGeom>
              <a:avLst/>
              <a:gdLst>
                <a:gd name="f0" fmla="val w"/>
                <a:gd name="f1" fmla="val h"/>
                <a:gd name="f2" fmla="val 0"/>
                <a:gd name="f3" fmla="val 26594"/>
                <a:gd name="f4" fmla="val 70159"/>
                <a:gd name="f5" fmla="val 8790"/>
                <a:gd name="f6" fmla="val 1"/>
                <a:gd name="f7" fmla="val 8453"/>
                <a:gd name="f8" fmla="val 46"/>
                <a:gd name="f9" fmla="val 8093"/>
                <a:gd name="f10" fmla="val 113"/>
                <a:gd name="f11" fmla="val 7711"/>
                <a:gd name="f12" fmla="val 248"/>
                <a:gd name="f13" fmla="val 7307"/>
                <a:gd name="f14" fmla="val 428"/>
                <a:gd name="f15" fmla="val 7127"/>
                <a:gd name="f16" fmla="val 540"/>
                <a:gd name="f17" fmla="val 6947"/>
                <a:gd name="f18" fmla="val 653"/>
                <a:gd name="f19" fmla="val 6790"/>
                <a:gd name="f20" fmla="val 765"/>
                <a:gd name="f21" fmla="val 6655"/>
                <a:gd name="f22" fmla="val 900"/>
                <a:gd name="f23" fmla="val 6497"/>
                <a:gd name="f24" fmla="val 1035"/>
                <a:gd name="f25" fmla="val 6385"/>
                <a:gd name="f26" fmla="val 1192"/>
                <a:gd name="f27" fmla="val 6273"/>
                <a:gd name="f28" fmla="val 1372"/>
                <a:gd name="f29" fmla="val 6160"/>
                <a:gd name="f30" fmla="val 1530"/>
                <a:gd name="f31" fmla="val 5980"/>
                <a:gd name="f32" fmla="val 1889"/>
                <a:gd name="f33" fmla="val 5845"/>
                <a:gd name="f34" fmla="val 2294"/>
                <a:gd name="f35" fmla="val 5756"/>
                <a:gd name="f36" fmla="val 2721"/>
                <a:gd name="f37" fmla="val 5688"/>
                <a:gd name="f38" fmla="val 3170"/>
                <a:gd name="f39" fmla="val 5666"/>
                <a:gd name="f40" fmla="val 3643"/>
                <a:gd name="f41" fmla="val 4115"/>
                <a:gd name="f42" fmla="val 5711"/>
                <a:gd name="f43" fmla="val 4632"/>
                <a:gd name="f44" fmla="val 5778"/>
                <a:gd name="f45" fmla="val 5149"/>
                <a:gd name="f46" fmla="val 5868"/>
                <a:gd name="f47" fmla="val 6003"/>
                <a:gd name="f48" fmla="val 6205"/>
                <a:gd name="f49" fmla="val 6722"/>
                <a:gd name="f50" fmla="val 6340"/>
                <a:gd name="f51" fmla="val 7262"/>
                <a:gd name="f52" fmla="val 6542"/>
                <a:gd name="f53" fmla="val 7779"/>
                <a:gd name="f54" fmla="val 6767"/>
                <a:gd name="f55" fmla="val 8318"/>
                <a:gd name="f56" fmla="val 6992"/>
                <a:gd name="f57" fmla="val 8813"/>
                <a:gd name="f58" fmla="val 9330"/>
                <a:gd name="f59" fmla="val 7531"/>
                <a:gd name="f60" fmla="val 9802"/>
                <a:gd name="f61" fmla="val 7824"/>
                <a:gd name="f62" fmla="val 10274"/>
                <a:gd name="f63" fmla="val 8138"/>
                <a:gd name="f64" fmla="val 10723"/>
                <a:gd name="f65" fmla="val 11128"/>
                <a:gd name="f66" fmla="val 8768"/>
                <a:gd name="f67" fmla="val 11533"/>
                <a:gd name="f68" fmla="val 9105"/>
                <a:gd name="f69" fmla="val 11892"/>
                <a:gd name="f70" fmla="val 9442"/>
                <a:gd name="f71" fmla="val 12230"/>
                <a:gd name="f72" fmla="val 9779"/>
                <a:gd name="f73" fmla="val 12522"/>
                <a:gd name="f74" fmla="val 10139"/>
                <a:gd name="f75" fmla="val 12769"/>
                <a:gd name="f76" fmla="val 10476"/>
                <a:gd name="f77" fmla="val 12971"/>
                <a:gd name="f78" fmla="val 10836"/>
                <a:gd name="f79" fmla="val 13129"/>
                <a:gd name="f80" fmla="val 11173"/>
                <a:gd name="f81" fmla="val 13241"/>
                <a:gd name="f82" fmla="val 10971"/>
                <a:gd name="f83" fmla="val 13871"/>
                <a:gd name="f84" fmla="val 10768"/>
                <a:gd name="f85" fmla="val 14522"/>
                <a:gd name="f86" fmla="val 10611"/>
                <a:gd name="f87" fmla="val 15152"/>
                <a:gd name="f88" fmla="val 10454"/>
                <a:gd name="f89" fmla="val 15804"/>
                <a:gd name="f90" fmla="val 10319"/>
                <a:gd name="f91" fmla="val 16456"/>
                <a:gd name="f92" fmla="val 10206"/>
                <a:gd name="f93" fmla="val 17108"/>
                <a:gd name="f94" fmla="val 10116"/>
                <a:gd name="f95" fmla="val 17782"/>
                <a:gd name="f96" fmla="val 10027"/>
                <a:gd name="f97" fmla="val 18434"/>
                <a:gd name="f98" fmla="val 9892"/>
                <a:gd name="f99" fmla="val 18142"/>
                <a:gd name="f100" fmla="val 9622"/>
                <a:gd name="f101" fmla="val 17647"/>
                <a:gd name="f102" fmla="val 9262"/>
                <a:gd name="f103" fmla="val 16995"/>
                <a:gd name="f104" fmla="val 16276"/>
                <a:gd name="f105" fmla="val 8341"/>
                <a:gd name="f106" fmla="val 15556"/>
                <a:gd name="f107" fmla="val 7846"/>
                <a:gd name="f108" fmla="val 14860"/>
                <a:gd name="f109" fmla="val 7397"/>
                <a:gd name="f110" fmla="val 14253"/>
                <a:gd name="f111" fmla="val 7172"/>
                <a:gd name="f112" fmla="val 14005"/>
                <a:gd name="f113" fmla="val 13803"/>
                <a:gd name="f114" fmla="val 6475"/>
                <a:gd name="f115" fmla="val 13331"/>
                <a:gd name="f116" fmla="val 6183"/>
                <a:gd name="f117" fmla="val 13084"/>
                <a:gd name="f118" fmla="val 12836"/>
                <a:gd name="f119" fmla="val 5553"/>
                <a:gd name="f120" fmla="val 12612"/>
                <a:gd name="f121" fmla="val 5216"/>
                <a:gd name="f122" fmla="val 12409"/>
                <a:gd name="f123" fmla="val 4879"/>
                <a:gd name="f124" fmla="val 4542"/>
                <a:gd name="f125" fmla="val 12072"/>
                <a:gd name="f126" fmla="val 4204"/>
                <a:gd name="f127" fmla="val 11937"/>
                <a:gd name="f128" fmla="val 3845"/>
                <a:gd name="f129" fmla="val 11847"/>
                <a:gd name="f130" fmla="val 3485"/>
                <a:gd name="f131" fmla="val 11802"/>
                <a:gd name="f132" fmla="val 3126"/>
                <a:gd name="f133" fmla="val 2968"/>
                <a:gd name="f134" fmla="val 11825"/>
                <a:gd name="f135" fmla="val 2788"/>
                <a:gd name="f136" fmla="val 2608"/>
                <a:gd name="f137" fmla="val 11915"/>
                <a:gd name="f138" fmla="val 2429"/>
                <a:gd name="f139" fmla="val 11960"/>
                <a:gd name="f140" fmla="val 2271"/>
                <a:gd name="f141" fmla="val 12050"/>
                <a:gd name="f142" fmla="val 2091"/>
                <a:gd name="f143" fmla="val 12140"/>
                <a:gd name="f144" fmla="val 1934"/>
                <a:gd name="f145" fmla="val 12252"/>
                <a:gd name="f146" fmla="val 1777"/>
                <a:gd name="f147" fmla="val 12387"/>
                <a:gd name="f148" fmla="val 1619"/>
                <a:gd name="f149" fmla="val 12544"/>
                <a:gd name="f150" fmla="val 1462"/>
                <a:gd name="f151" fmla="val 12679"/>
                <a:gd name="f152" fmla="val 1350"/>
                <a:gd name="f153" fmla="val 12859"/>
                <a:gd name="f154" fmla="val 1237"/>
                <a:gd name="f155" fmla="val 13016"/>
                <a:gd name="f156" fmla="val 1147"/>
                <a:gd name="f157" fmla="val 13174"/>
                <a:gd name="f158" fmla="val 1057"/>
                <a:gd name="f159" fmla="val 13353"/>
                <a:gd name="f160" fmla="val 1012"/>
                <a:gd name="f161" fmla="val 13533"/>
                <a:gd name="f162" fmla="val 968"/>
                <a:gd name="f163" fmla="val 13713"/>
                <a:gd name="f164" fmla="val 14095"/>
                <a:gd name="f165" fmla="val 14477"/>
                <a:gd name="f166" fmla="val 923"/>
                <a:gd name="f167" fmla="val 15242"/>
                <a:gd name="f168" fmla="val 1125"/>
                <a:gd name="f169" fmla="val 15624"/>
                <a:gd name="f170" fmla="val 1260"/>
                <a:gd name="f171" fmla="val 16029"/>
                <a:gd name="f172" fmla="val 1417"/>
                <a:gd name="f173" fmla="val 16388"/>
                <a:gd name="f174" fmla="val 1597"/>
                <a:gd name="f175" fmla="val 16770"/>
                <a:gd name="f176" fmla="val 17130"/>
                <a:gd name="f177" fmla="val 1979"/>
                <a:gd name="f178" fmla="val 17467"/>
                <a:gd name="f179" fmla="val 2384"/>
                <a:gd name="f180" fmla="val 18119"/>
                <a:gd name="f181" fmla="val 18569"/>
                <a:gd name="f182" fmla="val 19063"/>
                <a:gd name="f183" fmla="val 3598"/>
                <a:gd name="f184" fmla="val 19558"/>
                <a:gd name="f185" fmla="val 4137"/>
                <a:gd name="f186" fmla="val 20075"/>
                <a:gd name="f187" fmla="val 4699"/>
                <a:gd name="f188" fmla="val 20592"/>
                <a:gd name="f189" fmla="val 5283"/>
                <a:gd name="f190" fmla="val 21109"/>
                <a:gd name="f191" fmla="val 5890"/>
                <a:gd name="f192" fmla="val 21626"/>
                <a:gd name="f193" fmla="val 22098"/>
                <a:gd name="f194" fmla="val 7621"/>
                <a:gd name="f195" fmla="val 22975"/>
                <a:gd name="f196" fmla="val 8588"/>
                <a:gd name="f197" fmla="val 23694"/>
                <a:gd name="f198" fmla="val 9285"/>
                <a:gd name="f199" fmla="val 24188"/>
                <a:gd name="f200" fmla="val 9510"/>
                <a:gd name="f201" fmla="val 24323"/>
                <a:gd name="f202" fmla="val 24368"/>
                <a:gd name="f203" fmla="val 25380"/>
                <a:gd name="f204" fmla="val 26369"/>
                <a:gd name="f205" fmla="val 9667"/>
                <a:gd name="f206" fmla="val 27380"/>
                <a:gd name="f207" fmla="val 9712"/>
                <a:gd name="f208" fmla="val 28370"/>
                <a:gd name="f209" fmla="val 29359"/>
                <a:gd name="f210" fmla="val 9914"/>
                <a:gd name="f211" fmla="val 30348"/>
                <a:gd name="f212" fmla="val 10049"/>
                <a:gd name="f213" fmla="val 31337"/>
                <a:gd name="f214" fmla="val 10229"/>
                <a:gd name="f215" fmla="val 32303"/>
                <a:gd name="f216" fmla="val 9757"/>
                <a:gd name="f217" fmla="val 31629"/>
                <a:gd name="f218" fmla="val 30932"/>
                <a:gd name="f219" fmla="val 30280"/>
                <a:gd name="f220" fmla="val 8251"/>
                <a:gd name="f221" fmla="val 29628"/>
                <a:gd name="f222" fmla="val 29021"/>
                <a:gd name="f223" fmla="val 28437"/>
                <a:gd name="f224" fmla="val 6520"/>
                <a:gd name="f225" fmla="val 27897"/>
                <a:gd name="f226" fmla="val 27650"/>
                <a:gd name="f227" fmla="val 27403"/>
                <a:gd name="f228" fmla="val 5508"/>
                <a:gd name="f229" fmla="val 27156"/>
                <a:gd name="f230" fmla="val 5104"/>
                <a:gd name="f231" fmla="val 26953"/>
                <a:gd name="f232" fmla="val 26774"/>
                <a:gd name="f233" fmla="val 4272"/>
                <a:gd name="f234" fmla="val 26639"/>
                <a:gd name="f235" fmla="val 26549"/>
                <a:gd name="f236" fmla="val 3418"/>
                <a:gd name="f237" fmla="val 26481"/>
                <a:gd name="f238" fmla="val 3013"/>
                <a:gd name="f239" fmla="val 26526"/>
                <a:gd name="f240" fmla="val 2204"/>
                <a:gd name="f241" fmla="val 26616"/>
                <a:gd name="f242" fmla="val 2002"/>
                <a:gd name="f243" fmla="val 26684"/>
                <a:gd name="f244" fmla="val 1822"/>
                <a:gd name="f245" fmla="val 26751"/>
                <a:gd name="f246" fmla="val 1642"/>
                <a:gd name="f247" fmla="val 26841"/>
                <a:gd name="f248" fmla="val 26931"/>
                <a:gd name="f249" fmla="val 1305"/>
                <a:gd name="f250" fmla="val 27066"/>
                <a:gd name="f251" fmla="val 27178"/>
                <a:gd name="f252" fmla="val 990"/>
                <a:gd name="f253" fmla="val 27335"/>
                <a:gd name="f254" fmla="val 833"/>
                <a:gd name="f255" fmla="val 27493"/>
                <a:gd name="f256" fmla="val 698"/>
                <a:gd name="f257" fmla="val 563"/>
                <a:gd name="f258" fmla="val 27853"/>
                <a:gd name="f259" fmla="val 451"/>
                <a:gd name="f260" fmla="val 28055"/>
                <a:gd name="f261" fmla="val 338"/>
                <a:gd name="f262" fmla="val 28257"/>
                <a:gd name="f263" fmla="val 226"/>
                <a:gd name="f264" fmla="val 28482"/>
                <a:gd name="f265" fmla="val 136"/>
                <a:gd name="f266" fmla="val 28729"/>
                <a:gd name="f267" fmla="val 29134"/>
                <a:gd name="f268" fmla="val 29516"/>
                <a:gd name="f269" fmla="val 29876"/>
                <a:gd name="f270" fmla="val 68"/>
                <a:gd name="f271" fmla="val 30235"/>
                <a:gd name="f272" fmla="val 158"/>
                <a:gd name="f273" fmla="val 30572"/>
                <a:gd name="f274" fmla="val 316"/>
                <a:gd name="f275" fmla="val 30910"/>
                <a:gd name="f276" fmla="val 518"/>
                <a:gd name="f277" fmla="val 31224"/>
                <a:gd name="f278" fmla="val 743"/>
                <a:gd name="f279" fmla="val 31517"/>
                <a:gd name="f280" fmla="val 31809"/>
                <a:gd name="f281" fmla="val 32079"/>
                <a:gd name="f282" fmla="val 32348"/>
                <a:gd name="f283" fmla="val 32596"/>
                <a:gd name="f284" fmla="val 32843"/>
                <a:gd name="f285" fmla="val 33068"/>
                <a:gd name="f286" fmla="val 3215"/>
                <a:gd name="f287" fmla="val 33292"/>
                <a:gd name="f288" fmla="val 33495"/>
                <a:gd name="f289" fmla="val 33697"/>
                <a:gd name="f290" fmla="val 4587"/>
                <a:gd name="f291" fmla="val 33877"/>
                <a:gd name="f292" fmla="val 5531"/>
                <a:gd name="f293" fmla="val 34192"/>
                <a:gd name="f294" fmla="val 34484"/>
                <a:gd name="f295" fmla="val 7486"/>
                <a:gd name="f296" fmla="val 34731"/>
                <a:gd name="f297" fmla="val 8408"/>
                <a:gd name="f298" fmla="val 34933"/>
                <a:gd name="f299" fmla="val 35091"/>
                <a:gd name="f300" fmla="val 10094"/>
                <a:gd name="f301" fmla="val 35203"/>
                <a:gd name="f302" fmla="val 10813"/>
                <a:gd name="f303" fmla="val 35271"/>
                <a:gd name="f304" fmla="val 10903"/>
                <a:gd name="f305" fmla="val 35293"/>
                <a:gd name="f306" fmla="val 11263"/>
                <a:gd name="f307" fmla="val 36417"/>
                <a:gd name="f308" fmla="val 38732"/>
                <a:gd name="f309" fmla="val 12949"/>
                <a:gd name="f310" fmla="val 41430"/>
                <a:gd name="f311" fmla="val 13691"/>
                <a:gd name="f312" fmla="val 43723"/>
                <a:gd name="f313" fmla="val 13151"/>
                <a:gd name="f314" fmla="val 43093"/>
                <a:gd name="f315" fmla="val 12589"/>
                <a:gd name="f316" fmla="val 42464"/>
                <a:gd name="f317" fmla="val 12005"/>
                <a:gd name="f318" fmla="val 41834"/>
                <a:gd name="f319" fmla="val 11420"/>
                <a:gd name="f320" fmla="val 41250"/>
                <a:gd name="f321" fmla="val 40666"/>
                <a:gd name="f322" fmla="val 10184"/>
                <a:gd name="f323" fmla="val 40126"/>
                <a:gd name="f324" fmla="val 9555"/>
                <a:gd name="f325" fmla="val 39632"/>
                <a:gd name="f326" fmla="val 8903"/>
                <a:gd name="f327" fmla="val 39159"/>
                <a:gd name="f328" fmla="val 38957"/>
                <a:gd name="f329" fmla="val 38777"/>
                <a:gd name="f330" fmla="val 7891"/>
                <a:gd name="f331" fmla="val 38620"/>
                <a:gd name="f332" fmla="val 7509"/>
                <a:gd name="f333" fmla="val 38463"/>
                <a:gd name="f334" fmla="val 38350"/>
                <a:gd name="f335" fmla="val 6745"/>
                <a:gd name="f336" fmla="val 38283"/>
                <a:gd name="f337" fmla="val 38215"/>
                <a:gd name="f338" fmla="val 5958"/>
                <a:gd name="f339" fmla="val 38193"/>
                <a:gd name="f340" fmla="val 5576"/>
                <a:gd name="f341" fmla="val 4856"/>
                <a:gd name="f342" fmla="val 38395"/>
                <a:gd name="f343" fmla="val 4677"/>
                <a:gd name="f344" fmla="val 38485"/>
                <a:gd name="f345" fmla="val 4519"/>
                <a:gd name="f346" fmla="val 38553"/>
                <a:gd name="f347" fmla="val 4362"/>
                <a:gd name="f348" fmla="val 38665"/>
                <a:gd name="f349" fmla="val 4070"/>
                <a:gd name="f350" fmla="val 38890"/>
                <a:gd name="f351" fmla="val 3935"/>
                <a:gd name="f352" fmla="val 39047"/>
                <a:gd name="f353" fmla="val 3800"/>
                <a:gd name="f354" fmla="val 39182"/>
                <a:gd name="f355" fmla="val 3687"/>
                <a:gd name="f356" fmla="val 39362"/>
                <a:gd name="f357" fmla="val 3575"/>
                <a:gd name="f358" fmla="val 39542"/>
                <a:gd name="f359" fmla="val 39744"/>
                <a:gd name="f360" fmla="val 3350"/>
                <a:gd name="f361" fmla="val 40081"/>
                <a:gd name="f362" fmla="val 3283"/>
                <a:gd name="f363" fmla="val 40418"/>
                <a:gd name="f364" fmla="val 3260"/>
                <a:gd name="f365" fmla="val 40778"/>
                <a:gd name="f366" fmla="val 41115"/>
                <a:gd name="f367" fmla="val 41452"/>
                <a:gd name="f368" fmla="val 3440"/>
                <a:gd name="f369" fmla="val 41812"/>
                <a:gd name="f370" fmla="val 3553"/>
                <a:gd name="f371" fmla="val 42149"/>
                <a:gd name="f372" fmla="val 3710"/>
                <a:gd name="f373" fmla="val 3890"/>
                <a:gd name="f374" fmla="val 42801"/>
                <a:gd name="f375" fmla="val 4092"/>
                <a:gd name="f376" fmla="val 43116"/>
                <a:gd name="f377" fmla="val 4317"/>
                <a:gd name="f378" fmla="val 43408"/>
                <a:gd name="f379" fmla="val 43700"/>
                <a:gd name="f380" fmla="val 4789"/>
                <a:gd name="f381" fmla="val 43970"/>
                <a:gd name="f382" fmla="val 5036"/>
                <a:gd name="f383" fmla="val 44240"/>
                <a:gd name="f384" fmla="val 44465"/>
                <a:gd name="f385" fmla="val 44689"/>
                <a:gd name="f386" fmla="val 44869"/>
                <a:gd name="f387" fmla="val 45027"/>
                <a:gd name="f388" fmla="val 6250"/>
                <a:gd name="f389" fmla="val 45184"/>
                <a:gd name="f390" fmla="val 45341"/>
                <a:gd name="f391" fmla="val 7014"/>
                <a:gd name="f392" fmla="val 45589"/>
                <a:gd name="f393" fmla="val 7554"/>
                <a:gd name="f394" fmla="val 45791"/>
                <a:gd name="f395" fmla="val 8116"/>
                <a:gd name="f396" fmla="val 45971"/>
                <a:gd name="f397" fmla="val 8678"/>
                <a:gd name="f398" fmla="val 46106"/>
                <a:gd name="f399" fmla="val 46218"/>
                <a:gd name="f400" fmla="val 9847"/>
                <a:gd name="f401" fmla="val 46308"/>
                <a:gd name="f402" fmla="val 11038"/>
                <a:gd name="f403" fmla="val 46420"/>
                <a:gd name="f404" fmla="val 46533"/>
                <a:gd name="f405" fmla="val 13421"/>
                <a:gd name="f406" fmla="val 46668"/>
                <a:gd name="f407" fmla="val 13983"/>
                <a:gd name="f408" fmla="val 46757"/>
                <a:gd name="f409" fmla="val 14567"/>
                <a:gd name="f410" fmla="val 46870"/>
                <a:gd name="f411" fmla="val 14680"/>
                <a:gd name="f412" fmla="val 47477"/>
                <a:gd name="f413" fmla="val 14815"/>
                <a:gd name="f414" fmla="val 48084"/>
                <a:gd name="f415" fmla="val 14905"/>
                <a:gd name="f416" fmla="val 48691"/>
                <a:gd name="f417" fmla="val 14994"/>
                <a:gd name="f418" fmla="val 49298"/>
                <a:gd name="f419" fmla="val 15062"/>
                <a:gd name="f420" fmla="val 49927"/>
                <a:gd name="f421" fmla="val 15129"/>
                <a:gd name="f422" fmla="val 50556"/>
                <a:gd name="f423" fmla="val 51208"/>
                <a:gd name="f424" fmla="val 15174"/>
                <a:gd name="f425" fmla="val 51860"/>
                <a:gd name="f426" fmla="val 52782"/>
                <a:gd name="f427" fmla="val 53703"/>
                <a:gd name="f428" fmla="val 15017"/>
                <a:gd name="f429" fmla="val 54603"/>
                <a:gd name="f430" fmla="val 55479"/>
                <a:gd name="f431" fmla="val 14725"/>
                <a:gd name="f432" fmla="val 56334"/>
                <a:gd name="f433" fmla="val 57165"/>
                <a:gd name="f434" fmla="val 14298"/>
                <a:gd name="f435" fmla="val 57997"/>
                <a:gd name="f436" fmla="val 58806"/>
                <a:gd name="f437" fmla="val 13826"/>
                <a:gd name="f438" fmla="val 57705"/>
                <a:gd name="f439" fmla="val 13646"/>
                <a:gd name="f440" fmla="val 56603"/>
                <a:gd name="f441" fmla="val 13556"/>
                <a:gd name="f442" fmla="val 56041"/>
                <a:gd name="f443" fmla="val 13443"/>
                <a:gd name="f444" fmla="val 55502"/>
                <a:gd name="f445" fmla="val 13308"/>
                <a:gd name="f446" fmla="val 54962"/>
                <a:gd name="f447" fmla="val 54423"/>
                <a:gd name="f448" fmla="val 12994"/>
                <a:gd name="f449" fmla="val 53906"/>
                <a:gd name="f450" fmla="val 12791"/>
                <a:gd name="f451" fmla="val 53411"/>
                <a:gd name="f452" fmla="val 12567"/>
                <a:gd name="f453" fmla="val 52917"/>
                <a:gd name="f454" fmla="val 12297"/>
                <a:gd name="f455" fmla="val 52445"/>
                <a:gd name="f456" fmla="val 11982"/>
                <a:gd name="f457" fmla="val 51995"/>
                <a:gd name="f458" fmla="val 11645"/>
                <a:gd name="f459" fmla="val 51568"/>
                <a:gd name="f460" fmla="val 11443"/>
                <a:gd name="f461" fmla="val 51388"/>
                <a:gd name="f462" fmla="val 11240"/>
                <a:gd name="f463" fmla="val 51186"/>
                <a:gd name="f464" fmla="val 11016"/>
                <a:gd name="f465" fmla="val 51006"/>
                <a:gd name="f466" fmla="val 50826"/>
                <a:gd name="f467" fmla="val 10431"/>
                <a:gd name="f468" fmla="val 50601"/>
                <a:gd name="f469" fmla="val 50422"/>
                <a:gd name="f470" fmla="val 9734"/>
                <a:gd name="f471" fmla="val 50264"/>
                <a:gd name="f472" fmla="val 9375"/>
                <a:gd name="f473" fmla="val 50174"/>
                <a:gd name="f474" fmla="val 9015"/>
                <a:gd name="f475" fmla="val 50107"/>
                <a:gd name="f476" fmla="val 8655"/>
                <a:gd name="f477" fmla="val 50062"/>
                <a:gd name="f478" fmla="val 50084"/>
                <a:gd name="f479" fmla="val 7981"/>
                <a:gd name="f480" fmla="val 50129"/>
                <a:gd name="f481" fmla="val 7644"/>
                <a:gd name="f482" fmla="val 50242"/>
                <a:gd name="f483" fmla="val 7329"/>
                <a:gd name="f484" fmla="val 50377"/>
                <a:gd name="f485" fmla="val 7037"/>
                <a:gd name="f486" fmla="val 50781"/>
                <a:gd name="f487" fmla="val 51028"/>
                <a:gd name="f488" fmla="val 6295"/>
                <a:gd name="f489" fmla="val 51343"/>
                <a:gd name="f490" fmla="val 6115"/>
                <a:gd name="f491" fmla="val 51703"/>
                <a:gd name="f492" fmla="val 52107"/>
                <a:gd name="f493" fmla="val 52467"/>
                <a:gd name="f494" fmla="val 5823"/>
                <a:gd name="f495" fmla="val 52804"/>
                <a:gd name="f496" fmla="val 5801"/>
                <a:gd name="f497" fmla="val 53164"/>
                <a:gd name="f498" fmla="val 53501"/>
                <a:gd name="f499" fmla="val 53861"/>
                <a:gd name="f500" fmla="val 5913"/>
                <a:gd name="f501" fmla="val 54220"/>
                <a:gd name="f502" fmla="val 6025"/>
                <a:gd name="f503" fmla="val 54558"/>
                <a:gd name="f504" fmla="val 6138"/>
                <a:gd name="f505" fmla="val 54917"/>
                <a:gd name="f506" fmla="val 55255"/>
                <a:gd name="f507" fmla="val 6452"/>
                <a:gd name="f508" fmla="val 55592"/>
                <a:gd name="f509" fmla="val 6632"/>
                <a:gd name="f510" fmla="val 55929"/>
                <a:gd name="f511" fmla="val 6857"/>
                <a:gd name="f512" fmla="val 56266"/>
                <a:gd name="f513" fmla="val 7082"/>
                <a:gd name="f514" fmla="val 56918"/>
                <a:gd name="f515" fmla="val 7599"/>
                <a:gd name="f516" fmla="val 57233"/>
                <a:gd name="f517" fmla="val 7869"/>
                <a:gd name="f518" fmla="val 57547"/>
                <a:gd name="f519" fmla="val 8161"/>
                <a:gd name="f520" fmla="val 57862"/>
                <a:gd name="f521" fmla="val 58154"/>
                <a:gd name="f522" fmla="val 9082"/>
                <a:gd name="f523" fmla="val 58694"/>
                <a:gd name="f524" fmla="val 59211"/>
                <a:gd name="f525" fmla="val 59683"/>
                <a:gd name="f526" fmla="val 11106"/>
                <a:gd name="f527" fmla="val 60110"/>
                <a:gd name="f528" fmla="val 11780"/>
                <a:gd name="f529" fmla="val 60470"/>
                <a:gd name="f530" fmla="val 12454"/>
                <a:gd name="f531" fmla="val 60762"/>
                <a:gd name="f532" fmla="val 60897"/>
                <a:gd name="f533" fmla="val 60987"/>
                <a:gd name="f534" fmla="val 12814"/>
                <a:gd name="f535" fmla="val 61526"/>
                <a:gd name="f536" fmla="val 62066"/>
                <a:gd name="f537" fmla="val 63100"/>
                <a:gd name="f538" fmla="val 11285"/>
                <a:gd name="f539" fmla="val 64134"/>
                <a:gd name="f540" fmla="val 10589"/>
                <a:gd name="f541" fmla="val 65145"/>
                <a:gd name="f542" fmla="val 9869"/>
                <a:gd name="f543" fmla="val 66134"/>
                <a:gd name="f544" fmla="val 67123"/>
                <a:gd name="f545" fmla="val 8273"/>
                <a:gd name="f546" fmla="val 68113"/>
                <a:gd name="f547" fmla="val 7441"/>
                <a:gd name="f548" fmla="val 69079"/>
                <a:gd name="f549" fmla="val 7374"/>
                <a:gd name="f550" fmla="val 69192"/>
                <a:gd name="f551" fmla="val 69304"/>
                <a:gd name="f552" fmla="val 7284"/>
                <a:gd name="f553" fmla="val 69439"/>
                <a:gd name="f554" fmla="val 69551"/>
                <a:gd name="f555" fmla="val 69664"/>
                <a:gd name="f556" fmla="val 7352"/>
                <a:gd name="f557" fmla="val 69776"/>
                <a:gd name="f558" fmla="val 7419"/>
                <a:gd name="f559" fmla="val 69866"/>
                <a:gd name="f560" fmla="val 69956"/>
                <a:gd name="f561" fmla="val 7576"/>
                <a:gd name="f562" fmla="val 70046"/>
                <a:gd name="f563" fmla="val 7666"/>
                <a:gd name="f564" fmla="val 70091"/>
                <a:gd name="f565" fmla="val 70136"/>
                <a:gd name="f566" fmla="val 70158"/>
                <a:gd name="f567" fmla="val 8003"/>
                <a:gd name="f568" fmla="val 70113"/>
                <a:gd name="f569" fmla="val 8228"/>
                <a:gd name="f570" fmla="val 68652"/>
                <a:gd name="f571" fmla="val 10544"/>
                <a:gd name="f572" fmla="val 67326"/>
                <a:gd name="f573" fmla="val 11083"/>
                <a:gd name="f574" fmla="val 66629"/>
                <a:gd name="f575" fmla="val 11623"/>
                <a:gd name="f576" fmla="val 65932"/>
                <a:gd name="f577" fmla="val 12117"/>
                <a:gd name="f578" fmla="val 65235"/>
                <a:gd name="f579" fmla="val 12634"/>
                <a:gd name="f580" fmla="val 64516"/>
                <a:gd name="f581" fmla="val 13106"/>
                <a:gd name="f582" fmla="val 63774"/>
                <a:gd name="f583" fmla="val 13578"/>
                <a:gd name="f584" fmla="val 63032"/>
                <a:gd name="f585" fmla="val 62290"/>
                <a:gd name="f586" fmla="val 14410"/>
                <a:gd name="f587" fmla="val 61504"/>
                <a:gd name="f588" fmla="val 14792"/>
                <a:gd name="f589" fmla="val 60739"/>
                <a:gd name="f590" fmla="val 59930"/>
                <a:gd name="f591" fmla="val 15444"/>
                <a:gd name="f592" fmla="val 59143"/>
                <a:gd name="f593" fmla="val 15714"/>
                <a:gd name="f594" fmla="val 58312"/>
                <a:gd name="f595" fmla="val 15759"/>
                <a:gd name="f596" fmla="val 58357"/>
                <a:gd name="f597" fmla="val 16051"/>
                <a:gd name="f598" fmla="val 58447"/>
                <a:gd name="f599" fmla="val 16366"/>
                <a:gd name="f600" fmla="val 58536"/>
                <a:gd name="f601" fmla="val 16725"/>
                <a:gd name="f602" fmla="val 58604"/>
                <a:gd name="f603" fmla="val 17107"/>
                <a:gd name="f604" fmla="val 58649"/>
                <a:gd name="f605" fmla="val 17512"/>
                <a:gd name="f606" fmla="val 18389"/>
                <a:gd name="f607" fmla="val 18861"/>
                <a:gd name="f608" fmla="val 58671"/>
                <a:gd name="f609" fmla="val 19333"/>
                <a:gd name="f610" fmla="val 19827"/>
                <a:gd name="f611" fmla="val 58581"/>
                <a:gd name="f612" fmla="val 20322"/>
                <a:gd name="f613" fmla="val 58514"/>
                <a:gd name="f614" fmla="val 20816"/>
                <a:gd name="f615" fmla="val 58424"/>
                <a:gd name="f616" fmla="val 21311"/>
                <a:gd name="f617" fmla="val 21806"/>
                <a:gd name="f618" fmla="val 58199"/>
                <a:gd name="f619" fmla="val 22300"/>
                <a:gd name="f620" fmla="val 58064"/>
                <a:gd name="f621" fmla="val 22772"/>
                <a:gd name="f622" fmla="val 57885"/>
                <a:gd name="f623" fmla="val 23222"/>
                <a:gd name="f624" fmla="val 57727"/>
                <a:gd name="f625" fmla="val 23671"/>
                <a:gd name="f626" fmla="val 57525"/>
                <a:gd name="f627" fmla="val 24098"/>
                <a:gd name="f628" fmla="val 57323"/>
                <a:gd name="f629" fmla="val 24503"/>
                <a:gd name="f630" fmla="val 57098"/>
                <a:gd name="f631" fmla="val 24885"/>
                <a:gd name="f632" fmla="val 56851"/>
                <a:gd name="f633" fmla="val 25222"/>
                <a:gd name="f634" fmla="val 25537"/>
                <a:gd name="f635" fmla="val 25829"/>
                <a:gd name="f636" fmla="val 26077"/>
                <a:gd name="f637" fmla="val 55727"/>
                <a:gd name="f638" fmla="val 26279"/>
                <a:gd name="f639" fmla="val 55412"/>
                <a:gd name="f640" fmla="val 26414"/>
                <a:gd name="f641" fmla="val 55052"/>
                <a:gd name="f642" fmla="val 54715"/>
                <a:gd name="f643" fmla="val 26571"/>
                <a:gd name="f644" fmla="val 54513"/>
                <a:gd name="f645" fmla="val 54333"/>
                <a:gd name="f646" fmla="val 54131"/>
                <a:gd name="f647" fmla="val 53951"/>
                <a:gd name="f648" fmla="val 53748"/>
                <a:gd name="f649" fmla="val 53546"/>
                <a:gd name="f650" fmla="val 26459"/>
                <a:gd name="f651" fmla="val 53344"/>
                <a:gd name="f652" fmla="val 26391"/>
                <a:gd name="f653" fmla="val 53119"/>
                <a:gd name="f654" fmla="val 26256"/>
                <a:gd name="f655" fmla="val 52759"/>
                <a:gd name="f656" fmla="val 25874"/>
                <a:gd name="f657" fmla="val 52152"/>
                <a:gd name="f658" fmla="val 25672"/>
                <a:gd name="f659" fmla="val 51905"/>
                <a:gd name="f660" fmla="val 25425"/>
                <a:gd name="f661" fmla="val 25177"/>
                <a:gd name="f662" fmla="val 51545"/>
                <a:gd name="f663" fmla="val 24908"/>
                <a:gd name="f664" fmla="val 51411"/>
                <a:gd name="f665" fmla="val 24638"/>
                <a:gd name="f666" fmla="val 51321"/>
                <a:gd name="f667" fmla="val 51253"/>
                <a:gd name="f668" fmla="val 24031"/>
                <a:gd name="f669" fmla="val 23357"/>
                <a:gd name="f670" fmla="val 23019"/>
                <a:gd name="f671" fmla="val 22682"/>
                <a:gd name="f672" fmla="val 22323"/>
                <a:gd name="f673" fmla="val 51433"/>
                <a:gd name="f674" fmla="val 21963"/>
                <a:gd name="f675" fmla="val 21581"/>
                <a:gd name="f676" fmla="val 51680"/>
                <a:gd name="f677" fmla="val 21221"/>
                <a:gd name="f678" fmla="val 51838"/>
                <a:gd name="f679" fmla="val 20839"/>
                <a:gd name="f680" fmla="val 20479"/>
                <a:gd name="f681" fmla="val 52197"/>
                <a:gd name="f682" fmla="val 19737"/>
                <a:gd name="f683" fmla="val 52602"/>
                <a:gd name="f684" fmla="val 18996"/>
                <a:gd name="f685" fmla="val 53074"/>
                <a:gd name="f686" fmla="val 18276"/>
                <a:gd name="f687" fmla="val 53569"/>
                <a:gd name="f688" fmla="val 17602"/>
                <a:gd name="f689" fmla="val 54086"/>
                <a:gd name="f690" fmla="val 16950"/>
                <a:gd name="f691" fmla="val 54625"/>
                <a:gd name="f692" fmla="val 55142"/>
                <a:gd name="f693" fmla="val 16523"/>
                <a:gd name="f694" fmla="val 52040"/>
                <a:gd name="f695" fmla="val 16478"/>
                <a:gd name="f696" fmla="val 49949"/>
                <a:gd name="f697" fmla="val 48915"/>
                <a:gd name="f698" fmla="val 16118"/>
                <a:gd name="f699" fmla="val 47881"/>
                <a:gd name="f700" fmla="val 15916"/>
                <a:gd name="f701" fmla="val 15939"/>
                <a:gd name="f702" fmla="val 46847"/>
                <a:gd name="f703" fmla="val 16411"/>
                <a:gd name="f704" fmla="val 46690"/>
                <a:gd name="f705" fmla="val 46330"/>
                <a:gd name="f706" fmla="val 18838"/>
                <a:gd name="f707" fmla="val 45903"/>
                <a:gd name="f708" fmla="val 19468"/>
                <a:gd name="f709" fmla="val 45656"/>
                <a:gd name="f710" fmla="val 20007"/>
                <a:gd name="f711" fmla="val 45431"/>
                <a:gd name="f712" fmla="val 20367"/>
                <a:gd name="f713" fmla="val 45274"/>
                <a:gd name="f714" fmla="val 20727"/>
                <a:gd name="f715" fmla="val 45071"/>
                <a:gd name="f716" fmla="val 21086"/>
                <a:gd name="f717" fmla="val 21423"/>
                <a:gd name="f718" fmla="val 44667"/>
                <a:gd name="f719" fmla="val 22120"/>
                <a:gd name="f720" fmla="val 44195"/>
                <a:gd name="f721" fmla="val 22750"/>
                <a:gd name="f722" fmla="val 43453"/>
                <a:gd name="f723" fmla="val 23289"/>
                <a:gd name="f724" fmla="val 43206"/>
                <a:gd name="f725" fmla="val 23559"/>
                <a:gd name="f726" fmla="val 42958"/>
                <a:gd name="f727" fmla="val 23829"/>
                <a:gd name="f728" fmla="val 42666"/>
                <a:gd name="f729" fmla="val 24076"/>
                <a:gd name="f730" fmla="val 42352"/>
                <a:gd name="f731" fmla="val 24301"/>
                <a:gd name="f732" fmla="val 42037"/>
                <a:gd name="f733" fmla="val 41722"/>
                <a:gd name="f734" fmla="val 24683"/>
                <a:gd name="f735" fmla="val 41385"/>
                <a:gd name="f736" fmla="val 24818"/>
                <a:gd name="f737" fmla="val 41048"/>
                <a:gd name="f738" fmla="val 24930"/>
                <a:gd name="f739" fmla="val 40688"/>
                <a:gd name="f740" fmla="val 24998"/>
                <a:gd name="f741" fmla="val 40328"/>
                <a:gd name="f742" fmla="val 39991"/>
                <a:gd name="f743" fmla="val 39811"/>
                <a:gd name="f744" fmla="val 24953"/>
                <a:gd name="f745" fmla="val 39452"/>
                <a:gd name="f746" fmla="val 24863"/>
                <a:gd name="f747" fmla="val 39272"/>
                <a:gd name="f748" fmla="val 24795"/>
                <a:gd name="f749" fmla="val 39092"/>
                <a:gd name="f750" fmla="val 24705"/>
                <a:gd name="f751" fmla="val 38912"/>
                <a:gd name="f752" fmla="val 24593"/>
                <a:gd name="f753" fmla="val 38755"/>
                <a:gd name="f754" fmla="val 24481"/>
                <a:gd name="f755" fmla="val 38575"/>
                <a:gd name="f756" fmla="val 24346"/>
                <a:gd name="f757" fmla="val 38418"/>
                <a:gd name="f758" fmla="val 24211"/>
                <a:gd name="f759" fmla="val 24053"/>
                <a:gd name="f760" fmla="val 38170"/>
                <a:gd name="f761" fmla="val 23896"/>
                <a:gd name="f762" fmla="val 38058"/>
                <a:gd name="f763" fmla="val 23739"/>
                <a:gd name="f764" fmla="val 37968"/>
                <a:gd name="f765" fmla="val 23581"/>
                <a:gd name="f766" fmla="val 37901"/>
                <a:gd name="f767" fmla="val 23402"/>
                <a:gd name="f768" fmla="val 37856"/>
                <a:gd name="f769" fmla="val 23244"/>
                <a:gd name="f770" fmla="val 37811"/>
                <a:gd name="f771" fmla="val 22885"/>
                <a:gd name="f772" fmla="val 37766"/>
                <a:gd name="f773" fmla="val 22502"/>
                <a:gd name="f774" fmla="val 22143"/>
                <a:gd name="f775" fmla="val 21761"/>
                <a:gd name="f776" fmla="val 21378"/>
                <a:gd name="f777" fmla="val 38013"/>
                <a:gd name="f778" fmla="val 20996"/>
                <a:gd name="f779" fmla="val 38148"/>
                <a:gd name="f780" fmla="val 20614"/>
                <a:gd name="f781" fmla="val 38328"/>
                <a:gd name="f782" fmla="val 20255"/>
                <a:gd name="f783" fmla="val 19917"/>
                <a:gd name="f784" fmla="val 38687"/>
                <a:gd name="f785" fmla="val 19580"/>
                <a:gd name="f786" fmla="val 38867"/>
                <a:gd name="f787" fmla="val 39249"/>
                <a:gd name="f788" fmla="val 18681"/>
                <a:gd name="f789" fmla="val 39474"/>
                <a:gd name="f790" fmla="val 39721"/>
                <a:gd name="f791" fmla="val 18074"/>
                <a:gd name="f792" fmla="val 39969"/>
                <a:gd name="f793" fmla="val 40238"/>
                <a:gd name="f794" fmla="val 40531"/>
                <a:gd name="f795" fmla="val 17242"/>
                <a:gd name="f796" fmla="val 40823"/>
                <a:gd name="f797" fmla="val 16973"/>
                <a:gd name="f798" fmla="val 16748"/>
                <a:gd name="f799" fmla="val 16501"/>
                <a:gd name="f800" fmla="val 41745"/>
                <a:gd name="f801" fmla="val 42082"/>
                <a:gd name="f802" fmla="val 16073"/>
                <a:gd name="f803" fmla="val 42419"/>
                <a:gd name="f804" fmla="val 15871"/>
                <a:gd name="f805" fmla="val 42756"/>
                <a:gd name="f806" fmla="val 15691"/>
                <a:gd name="f807" fmla="val 15534"/>
                <a:gd name="f808" fmla="val 43475"/>
                <a:gd name="f809" fmla="val 15377"/>
                <a:gd name="f810" fmla="val 43835"/>
                <a:gd name="f811" fmla="val 15264"/>
                <a:gd name="f812" fmla="val 14837"/>
                <a:gd name="f813" fmla="val 42913"/>
                <a:gd name="f814" fmla="val 40396"/>
                <a:gd name="f815" fmla="val 37496"/>
                <a:gd name="f816" fmla="val 36170"/>
                <a:gd name="f817" fmla="val 35068"/>
                <a:gd name="f818" fmla="val 34776"/>
                <a:gd name="f819" fmla="val 12926"/>
                <a:gd name="f820" fmla="val 34506"/>
                <a:gd name="f821" fmla="val 13286"/>
                <a:gd name="f822" fmla="val 34282"/>
                <a:gd name="f823" fmla="val 13668"/>
                <a:gd name="f824" fmla="val 34057"/>
                <a:gd name="f825" fmla="val 14050"/>
                <a:gd name="f826" fmla="val 33854"/>
                <a:gd name="f827" fmla="val 14455"/>
                <a:gd name="f828" fmla="val 33652"/>
                <a:gd name="f829" fmla="val 32933"/>
                <a:gd name="f830" fmla="val 32730"/>
                <a:gd name="f831" fmla="val 16860"/>
                <a:gd name="f832" fmla="val 32528"/>
                <a:gd name="f833" fmla="val 17624"/>
                <a:gd name="f834" fmla="val 32056"/>
                <a:gd name="f835" fmla="val 17984"/>
                <a:gd name="f836" fmla="val 31786"/>
                <a:gd name="f837" fmla="val 18321"/>
                <a:gd name="f838" fmla="val 31494"/>
                <a:gd name="f839" fmla="val 31269"/>
                <a:gd name="f840" fmla="val 18816"/>
                <a:gd name="f841" fmla="val 31000"/>
                <a:gd name="f842" fmla="val 19041"/>
                <a:gd name="f843" fmla="val 30730"/>
                <a:gd name="f844" fmla="val 19288"/>
                <a:gd name="f845" fmla="val 30438"/>
                <a:gd name="f846" fmla="val 19513"/>
                <a:gd name="f847" fmla="val 30123"/>
                <a:gd name="f848" fmla="val 19715"/>
                <a:gd name="f849" fmla="val 29808"/>
                <a:gd name="f850" fmla="val 19895"/>
                <a:gd name="f851" fmla="val 29471"/>
                <a:gd name="f852" fmla="val 20052"/>
                <a:gd name="f853" fmla="val 20165"/>
                <a:gd name="f854" fmla="val 28797"/>
                <a:gd name="f855" fmla="val 28459"/>
                <a:gd name="f856" fmla="val 20299"/>
                <a:gd name="f857" fmla="val 28122"/>
                <a:gd name="f858" fmla="val 27763"/>
                <a:gd name="f859" fmla="val 27425"/>
                <a:gd name="f860" fmla="val 20210"/>
                <a:gd name="f861" fmla="val 27246"/>
                <a:gd name="f862" fmla="val 20142"/>
                <a:gd name="f863" fmla="val 27088"/>
                <a:gd name="f864" fmla="val 26908"/>
                <a:gd name="f865" fmla="val 19985"/>
                <a:gd name="f866" fmla="val 19872"/>
                <a:gd name="f867" fmla="val 26436"/>
                <a:gd name="f868" fmla="val 19625"/>
                <a:gd name="f869" fmla="val 26167"/>
                <a:gd name="f870" fmla="val 26054"/>
                <a:gd name="f871" fmla="val 19198"/>
                <a:gd name="f872" fmla="val 25942"/>
                <a:gd name="f873" fmla="val 25852"/>
                <a:gd name="f874" fmla="val 18883"/>
                <a:gd name="f875" fmla="val 25784"/>
                <a:gd name="f876" fmla="val 18546"/>
                <a:gd name="f877" fmla="val 25695"/>
                <a:gd name="f878" fmla="val 18209"/>
                <a:gd name="f879" fmla="val 25627"/>
                <a:gd name="f880" fmla="val 17872"/>
                <a:gd name="f881" fmla="val 25650"/>
                <a:gd name="f882" fmla="val 17152"/>
                <a:gd name="f883" fmla="val 25717"/>
                <a:gd name="f884" fmla="val 16793"/>
                <a:gd name="f885" fmla="val 25807"/>
                <a:gd name="f886" fmla="val 16433"/>
                <a:gd name="f887" fmla="val 16096"/>
                <a:gd name="f888" fmla="val 26234"/>
                <a:gd name="f889" fmla="val 26796"/>
                <a:gd name="f890" fmla="val 14590"/>
                <a:gd name="f891" fmla="val 26998"/>
                <a:gd name="f892" fmla="val 27223"/>
                <a:gd name="f893" fmla="val 14028"/>
                <a:gd name="f894" fmla="val 27470"/>
                <a:gd name="f895" fmla="val 13758"/>
                <a:gd name="f896" fmla="val 27740"/>
                <a:gd name="f897" fmla="val 13511"/>
                <a:gd name="f898" fmla="val 28010"/>
                <a:gd name="f899" fmla="val 13264"/>
                <a:gd name="f900" fmla="val 28280"/>
                <a:gd name="f901" fmla="val 13039"/>
                <a:gd name="f902" fmla="val 28572"/>
                <a:gd name="f903" fmla="val 28864"/>
                <a:gd name="f904" fmla="val 29179"/>
                <a:gd name="f905" fmla="val 29493"/>
                <a:gd name="f906" fmla="val 30145"/>
                <a:gd name="f907" fmla="val 30483"/>
                <a:gd name="f908" fmla="val 30820"/>
                <a:gd name="f909" fmla="val 31157"/>
                <a:gd name="f910" fmla="val 31876"/>
                <a:gd name="f911" fmla="val 31089"/>
                <a:gd name="f912" fmla="val 11151"/>
                <a:gd name="f913" fmla="val 10926"/>
                <a:gd name="f914" fmla="val 28639"/>
                <a:gd name="f915" fmla="val 10858"/>
                <a:gd name="f916" fmla="val 27830"/>
                <a:gd name="f917" fmla="val 10791"/>
                <a:gd name="f918" fmla="val 26144"/>
                <a:gd name="f919" fmla="val 25290"/>
                <a:gd name="f920" fmla="val 24526"/>
                <a:gd name="f921" fmla="val 12274"/>
                <a:gd name="f922" fmla="val 24458"/>
                <a:gd name="f923" fmla="val 24391"/>
                <a:gd name="f924" fmla="val 24278"/>
                <a:gd name="f925" fmla="val 24166"/>
                <a:gd name="f926" fmla="val 23851"/>
                <a:gd name="f927" fmla="val 15197"/>
                <a:gd name="f928" fmla="val 15669"/>
                <a:gd name="f929" fmla="val 23492"/>
                <a:gd name="f930" fmla="val 16141"/>
                <a:gd name="f931" fmla="val 16590"/>
                <a:gd name="f932" fmla="val 23064"/>
                <a:gd name="f933" fmla="val 17040"/>
                <a:gd name="f934" fmla="val 22840"/>
                <a:gd name="f935" fmla="val 22615"/>
                <a:gd name="f936" fmla="val 18524"/>
                <a:gd name="f937" fmla="val 21941"/>
                <a:gd name="f938" fmla="val 21738"/>
                <a:gd name="f939" fmla="val 19108"/>
                <a:gd name="f940" fmla="val 21513"/>
                <a:gd name="f941" fmla="val 19400"/>
                <a:gd name="f942" fmla="val 21244"/>
                <a:gd name="f943" fmla="val 19693"/>
                <a:gd name="f944" fmla="val 20974"/>
                <a:gd name="f945" fmla="val 19962"/>
                <a:gd name="f946" fmla="val 20682"/>
                <a:gd name="f947" fmla="val 20389"/>
                <a:gd name="f948" fmla="val 20434"/>
                <a:gd name="f949" fmla="val 19738"/>
                <a:gd name="f950" fmla="val 20749"/>
                <a:gd name="f951" fmla="val 20794"/>
                <a:gd name="f952" fmla="val 19243"/>
                <a:gd name="f953" fmla="val 19086"/>
                <a:gd name="f954" fmla="val 18906"/>
                <a:gd name="f955" fmla="val 18748"/>
                <a:gd name="f956" fmla="val 18591"/>
                <a:gd name="f957" fmla="val 20772"/>
                <a:gd name="f958" fmla="val 18411"/>
                <a:gd name="f959" fmla="val 18254"/>
                <a:gd name="f960" fmla="val 20637"/>
                <a:gd name="f961" fmla="val 18097"/>
                <a:gd name="f962" fmla="val 20547"/>
                <a:gd name="f963" fmla="val 17939"/>
                <a:gd name="f964" fmla="val 20412"/>
                <a:gd name="f965" fmla="val 17804"/>
                <a:gd name="f966" fmla="val 19940"/>
                <a:gd name="f967" fmla="val 17400"/>
                <a:gd name="f968" fmla="val 19782"/>
                <a:gd name="f969" fmla="val 17310"/>
                <a:gd name="f970" fmla="val 17175"/>
                <a:gd name="f971" fmla="val 19131"/>
                <a:gd name="f972" fmla="val 17085"/>
                <a:gd name="f973" fmla="val 18793"/>
                <a:gd name="f974" fmla="val 17018"/>
                <a:gd name="f975" fmla="val 18052"/>
                <a:gd name="f976" fmla="val 17669"/>
                <a:gd name="f977" fmla="val 17287"/>
                <a:gd name="f978" fmla="val 16905"/>
                <a:gd name="f979" fmla="val 17265"/>
                <a:gd name="f980" fmla="val 17377"/>
                <a:gd name="f981" fmla="val 16163"/>
                <a:gd name="f982" fmla="val 17490"/>
                <a:gd name="f983" fmla="val 17625"/>
                <a:gd name="f984" fmla="val 17917"/>
                <a:gd name="f985" fmla="val 14545"/>
                <a:gd name="f986" fmla="val 14073"/>
                <a:gd name="f987" fmla="val 18704"/>
                <a:gd name="f988" fmla="val 19018"/>
                <a:gd name="f989" fmla="val 11668"/>
                <a:gd name="f990" fmla="val 20097"/>
                <a:gd name="f991" fmla="val 11465"/>
                <a:gd name="f992" fmla="val 20300"/>
                <a:gd name="f993" fmla="val 20524"/>
                <a:gd name="f994" fmla="val 17759"/>
                <a:gd name="f995" fmla="val 16703"/>
                <a:gd name="f996" fmla="val 11712"/>
                <a:gd name="f997" fmla="val 15646"/>
                <a:gd name="f998" fmla="val 14635"/>
                <a:gd name="f999" fmla="val 12162"/>
                <a:gd name="f1000" fmla="val 14118"/>
                <a:gd name="f1001" fmla="val 12342"/>
                <a:gd name="f1002" fmla="val 13623"/>
                <a:gd name="f1003" fmla="val 12724"/>
                <a:gd name="f1004" fmla="val 12657"/>
                <a:gd name="f1005" fmla="val 13938"/>
                <a:gd name="f1006" fmla="val 16635"/>
                <a:gd name="f1007" fmla="val 17692"/>
                <a:gd name="f1008" fmla="val 12275"/>
                <a:gd name="f1009" fmla="val 11713"/>
                <a:gd name="f1010" fmla="val 20951"/>
                <a:gd name="f1011" fmla="val 11578"/>
                <a:gd name="f1012" fmla="val 21468"/>
                <a:gd name="f1013" fmla="val 11398"/>
                <a:gd name="f1014" fmla="val 22412"/>
                <a:gd name="f1015" fmla="val 23604"/>
                <a:gd name="f1016" fmla="val 10364"/>
                <a:gd name="f1017" fmla="val 23941"/>
                <a:gd name="f1018" fmla="val 10117"/>
                <a:gd name="f1019" fmla="val 9824"/>
                <a:gd name="f1020" fmla="val 24436"/>
                <a:gd name="f1021" fmla="val 9532"/>
                <a:gd name="f1022" fmla="val 9217"/>
                <a:gd name="f1023" fmla="val 24660"/>
                <a:gd name="f1024" fmla="val 9060"/>
                <a:gd name="f1025" fmla="val 8880"/>
                <a:gd name="f1026" fmla="val 24728"/>
                <a:gd name="f1027" fmla="val 8723"/>
                <a:gd name="f1028" fmla="val 24750"/>
                <a:gd name="f1029" fmla="val 8543"/>
                <a:gd name="f1030" fmla="val 24615"/>
                <a:gd name="f1031" fmla="val 7149"/>
                <a:gd name="f1032" fmla="val 24548"/>
                <a:gd name="f1033" fmla="val 6969"/>
                <a:gd name="f1034" fmla="val 6363"/>
                <a:gd name="f1035" fmla="val 23806"/>
                <a:gd name="f1036" fmla="val 6048"/>
                <a:gd name="f1037" fmla="val 23514"/>
                <a:gd name="f1038" fmla="val 23199"/>
                <a:gd name="f1039" fmla="val 5733"/>
                <a:gd name="f1040" fmla="val 22457"/>
                <a:gd name="f1041" fmla="val 22075"/>
                <a:gd name="f1042" fmla="val 21648"/>
                <a:gd name="f1043" fmla="val 18366"/>
                <a:gd name="f1044" fmla="val 7217"/>
                <a:gd name="f1045" fmla="val 7689"/>
                <a:gd name="f1046" fmla="val 8183"/>
                <a:gd name="f1047" fmla="val 13915"/>
                <a:gd name="f1048" fmla="val 9150"/>
                <a:gd name="f1049" fmla="val 9577"/>
                <a:gd name="f1050" fmla="val 8745"/>
                <a:gd name="f1051" fmla="val 13061"/>
                <a:gd name="f1052" fmla="val 4205"/>
                <a:gd name="f1053" fmla="val 12207"/>
                <a:gd name="f1054" fmla="val 3777"/>
                <a:gd name="f1055" fmla="val 2946"/>
                <a:gd name="f1056" fmla="val 11757"/>
                <a:gd name="f1057" fmla="val 2564"/>
                <a:gd name="f1058" fmla="val 2181"/>
                <a:gd name="f1059" fmla="val 1844"/>
                <a:gd name="f1060" fmla="val 11195"/>
                <a:gd name="f1061" fmla="val 1507"/>
                <a:gd name="f1062" fmla="val 10993"/>
                <a:gd name="f1063" fmla="val 1215"/>
                <a:gd name="f1064" fmla="val 945"/>
                <a:gd name="f1065" fmla="val 10521"/>
                <a:gd name="f1066" fmla="val 495"/>
                <a:gd name="f1067" fmla="val 10004"/>
                <a:gd name="f1068" fmla="val 181"/>
                <a:gd name="f1069" fmla="val 91"/>
                <a:gd name="f1070" fmla="val 9127"/>
                <a:gd name="f1071" fmla="val 23"/>
                <a:gd name="f1072" fmla="*/ f0 1 26594"/>
                <a:gd name="f1073" fmla="*/ f1 1 70159"/>
                <a:gd name="f1074" fmla="val f2"/>
                <a:gd name="f1075" fmla="val f3"/>
                <a:gd name="f1076" fmla="val f4"/>
                <a:gd name="f1077" fmla="+- f1076 0 f1074"/>
                <a:gd name="f1078" fmla="+- f1075 0 f1074"/>
                <a:gd name="f1079" fmla="*/ f1078 1 26594"/>
                <a:gd name="f1080" fmla="*/ f1077 1 70159"/>
                <a:gd name="f1081" fmla="*/ f1074 1 f1079"/>
                <a:gd name="f1082" fmla="*/ f1075 1 f1079"/>
                <a:gd name="f1083" fmla="*/ f1074 1 f1080"/>
                <a:gd name="f1084" fmla="*/ f1076 1 f1080"/>
                <a:gd name="f1085" fmla="*/ f1081 f1072 1"/>
                <a:gd name="f1086" fmla="*/ f1082 f1072 1"/>
                <a:gd name="f1087" fmla="*/ f1084 f1073 1"/>
                <a:gd name="f1088" fmla="*/ f1083 f1073 1"/>
              </a:gdLst>
              <a:ahLst/>
              <a:cxnLst>
                <a:cxn ang="3cd4">
                  <a:pos x="hc" y="t"/>
                </a:cxn>
                <a:cxn ang="0">
                  <a:pos x="r" y="vc"/>
                </a:cxn>
                <a:cxn ang="cd4">
                  <a:pos x="hc" y="b"/>
                </a:cxn>
                <a:cxn ang="cd2">
                  <a:pos x="l" y="vc"/>
                </a:cxn>
              </a:cxnLst>
              <a:rect l="f1085" t="f1088" r="f1086" b="f1087"/>
              <a:pathLst>
                <a:path w="26594" h="70159">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39" y="f41"/>
                  </a:lnTo>
                  <a:lnTo>
                    <a:pt x="f42" y="f43"/>
                  </a:lnTo>
                  <a:lnTo>
                    <a:pt x="f44" y="f45"/>
                  </a:lnTo>
                  <a:lnTo>
                    <a:pt x="f46" y="f39"/>
                  </a:lnTo>
                  <a:lnTo>
                    <a:pt x="f47" y="f48"/>
                  </a:lnTo>
                  <a:lnTo>
                    <a:pt x="f29" y="f49"/>
                  </a:lnTo>
                  <a:lnTo>
                    <a:pt x="f50" y="f51"/>
                  </a:lnTo>
                  <a:lnTo>
                    <a:pt x="f52" y="f53"/>
                  </a:lnTo>
                  <a:lnTo>
                    <a:pt x="f54" y="f55"/>
                  </a:lnTo>
                  <a:lnTo>
                    <a:pt x="f56" y="f57"/>
                  </a:lnTo>
                  <a:lnTo>
                    <a:pt x="f51" y="f58"/>
                  </a:lnTo>
                  <a:lnTo>
                    <a:pt x="f59" y="f60"/>
                  </a:lnTo>
                  <a:lnTo>
                    <a:pt x="f61" y="f62"/>
                  </a:lnTo>
                  <a:lnTo>
                    <a:pt x="f63" y="f64"/>
                  </a:lnTo>
                  <a:lnTo>
                    <a:pt x="f7"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57" y="f104"/>
                  </a:lnTo>
                  <a:lnTo>
                    <a:pt x="f105" y="f106"/>
                  </a:lnTo>
                  <a:lnTo>
                    <a:pt x="f107" y="f108"/>
                  </a:lnTo>
                  <a:lnTo>
                    <a:pt x="f109" y="f110"/>
                  </a:lnTo>
                  <a:lnTo>
                    <a:pt x="f111" y="f112"/>
                  </a:lnTo>
                  <a:lnTo>
                    <a:pt x="f56" y="f113"/>
                  </a:lnTo>
                  <a:lnTo>
                    <a:pt x="f114" y="f115"/>
                  </a:lnTo>
                  <a:lnTo>
                    <a:pt x="f116" y="f117"/>
                  </a:lnTo>
                  <a:lnTo>
                    <a:pt x="f46" y="f118"/>
                  </a:lnTo>
                  <a:lnTo>
                    <a:pt x="f119" y="f120"/>
                  </a:lnTo>
                  <a:lnTo>
                    <a:pt x="f121" y="f122"/>
                  </a:lnTo>
                  <a:lnTo>
                    <a:pt x="f123" y="f71"/>
                  </a:lnTo>
                  <a:lnTo>
                    <a:pt x="f124" y="f125"/>
                  </a:lnTo>
                  <a:lnTo>
                    <a:pt x="f126" y="f127"/>
                  </a:lnTo>
                  <a:lnTo>
                    <a:pt x="f128" y="f129"/>
                  </a:lnTo>
                  <a:lnTo>
                    <a:pt x="f130" y="f131"/>
                  </a:lnTo>
                  <a:lnTo>
                    <a:pt x="f132" y="f131"/>
                  </a:lnTo>
                  <a:lnTo>
                    <a:pt x="f133" y="f134"/>
                  </a:lnTo>
                  <a:lnTo>
                    <a:pt x="f135" y="f129"/>
                  </a:lnTo>
                  <a:lnTo>
                    <a:pt x="f136" y="f137"/>
                  </a:lnTo>
                  <a:lnTo>
                    <a:pt x="f138" y="f139"/>
                  </a:lnTo>
                  <a:lnTo>
                    <a:pt x="f140" y="f141"/>
                  </a:lnTo>
                  <a:lnTo>
                    <a:pt x="f142" y="f143"/>
                  </a:lnTo>
                  <a:lnTo>
                    <a:pt x="f144" y="f145"/>
                  </a:lnTo>
                  <a:lnTo>
                    <a:pt x="f146" y="f147"/>
                  </a:lnTo>
                  <a:lnTo>
                    <a:pt x="f148" y="f149"/>
                  </a:lnTo>
                  <a:lnTo>
                    <a:pt x="f150" y="f151"/>
                  </a:lnTo>
                  <a:lnTo>
                    <a:pt x="f152" y="f153"/>
                  </a:lnTo>
                  <a:lnTo>
                    <a:pt x="f154" y="f155"/>
                  </a:lnTo>
                  <a:lnTo>
                    <a:pt x="f156" y="f157"/>
                  </a:lnTo>
                  <a:lnTo>
                    <a:pt x="f158" y="f159"/>
                  </a:lnTo>
                  <a:lnTo>
                    <a:pt x="f160" y="f161"/>
                  </a:lnTo>
                  <a:lnTo>
                    <a:pt x="f162" y="f163"/>
                  </a:lnTo>
                  <a:lnTo>
                    <a:pt x="f22" y="f164"/>
                  </a:lnTo>
                  <a:lnTo>
                    <a:pt x="f22" y="f165"/>
                  </a:lnTo>
                  <a:lnTo>
                    <a:pt x="f166" y="f108"/>
                  </a:lnTo>
                  <a:lnTo>
                    <a:pt x="f160" y="f167"/>
                  </a:lnTo>
                  <a:lnTo>
                    <a:pt x="f168" y="f169"/>
                  </a:lnTo>
                  <a:lnTo>
                    <a:pt x="f170" y="f171"/>
                  </a:lnTo>
                  <a:lnTo>
                    <a:pt x="f172" y="f173"/>
                  </a:lnTo>
                  <a:lnTo>
                    <a:pt x="f174" y="f175"/>
                  </a:lnTo>
                  <a:lnTo>
                    <a:pt x="f146" y="f176"/>
                  </a:lnTo>
                  <a:lnTo>
                    <a:pt x="f177" y="f178"/>
                  </a:lnTo>
                  <a:lnTo>
                    <a:pt x="f179" y="f180"/>
                  </a:lnTo>
                  <a:lnTo>
                    <a:pt x="f36" y="f181"/>
                  </a:lnTo>
                  <a:lnTo>
                    <a:pt x="f132" y="f182"/>
                  </a:lnTo>
                  <a:lnTo>
                    <a:pt x="f183" y="f184"/>
                  </a:lnTo>
                  <a:lnTo>
                    <a:pt x="f185" y="f186"/>
                  </a:lnTo>
                  <a:lnTo>
                    <a:pt x="f187" y="f188"/>
                  </a:lnTo>
                  <a:lnTo>
                    <a:pt x="f189" y="f190"/>
                  </a:lnTo>
                  <a:lnTo>
                    <a:pt x="f191" y="f192"/>
                  </a:lnTo>
                  <a:lnTo>
                    <a:pt x="f114" y="f193"/>
                  </a:lnTo>
                  <a:lnTo>
                    <a:pt x="f194" y="f195"/>
                  </a:lnTo>
                  <a:lnTo>
                    <a:pt x="f196" y="f197"/>
                  </a:lnTo>
                  <a:lnTo>
                    <a:pt x="f198" y="f199"/>
                  </a:lnTo>
                  <a:lnTo>
                    <a:pt x="f200" y="f201"/>
                  </a:lnTo>
                  <a:lnTo>
                    <a:pt x="f100" y="f202"/>
                  </a:lnTo>
                  <a:lnTo>
                    <a:pt x="f100" y="f203"/>
                  </a:lnTo>
                  <a:lnTo>
                    <a:pt x="f100" y="f204"/>
                  </a:lnTo>
                  <a:lnTo>
                    <a:pt x="f205" y="f206"/>
                  </a:lnTo>
                  <a:lnTo>
                    <a:pt x="f207" y="f208"/>
                  </a:lnTo>
                  <a:lnTo>
                    <a:pt x="f60" y="f209"/>
                  </a:lnTo>
                  <a:lnTo>
                    <a:pt x="f210" y="f211"/>
                  </a:lnTo>
                  <a:lnTo>
                    <a:pt x="f212" y="f213"/>
                  </a:lnTo>
                  <a:lnTo>
                    <a:pt x="f214" y="f215"/>
                  </a:lnTo>
                  <a:lnTo>
                    <a:pt x="f216" y="f217"/>
                  </a:lnTo>
                  <a:lnTo>
                    <a:pt x="f198" y="f218"/>
                  </a:lnTo>
                  <a:lnTo>
                    <a:pt x="f5" y="f219"/>
                  </a:lnTo>
                  <a:lnTo>
                    <a:pt x="f220" y="f221"/>
                  </a:lnTo>
                  <a:lnTo>
                    <a:pt x="f11" y="f222"/>
                  </a:lnTo>
                  <a:lnTo>
                    <a:pt x="f15" y="f223"/>
                  </a:lnTo>
                  <a:lnTo>
                    <a:pt x="f224" y="f225"/>
                  </a:lnTo>
                  <a:lnTo>
                    <a:pt x="f48" y="f226"/>
                  </a:lnTo>
                  <a:lnTo>
                    <a:pt x="f191" y="f227"/>
                  </a:lnTo>
                  <a:lnTo>
                    <a:pt x="f228" y="f229"/>
                  </a:lnTo>
                  <a:lnTo>
                    <a:pt x="f230" y="f231"/>
                  </a:lnTo>
                  <a:lnTo>
                    <a:pt x="f187" y="f232"/>
                  </a:lnTo>
                  <a:lnTo>
                    <a:pt x="f233" y="f234"/>
                  </a:lnTo>
                  <a:lnTo>
                    <a:pt x="f128" y="f235"/>
                  </a:lnTo>
                  <a:lnTo>
                    <a:pt x="f236" y="f237"/>
                  </a:lnTo>
                  <a:lnTo>
                    <a:pt x="f238" y="f237"/>
                  </a:lnTo>
                  <a:lnTo>
                    <a:pt x="f136" y="f239"/>
                  </a:lnTo>
                  <a:lnTo>
                    <a:pt x="f240" y="f241"/>
                  </a:lnTo>
                  <a:lnTo>
                    <a:pt x="f242" y="f243"/>
                  </a:lnTo>
                  <a:lnTo>
                    <a:pt x="f244" y="f245"/>
                  </a:lnTo>
                  <a:lnTo>
                    <a:pt x="f246" y="f247"/>
                  </a:lnTo>
                  <a:lnTo>
                    <a:pt x="f150" y="f248"/>
                  </a:lnTo>
                  <a:lnTo>
                    <a:pt x="f249" y="f250"/>
                  </a:lnTo>
                  <a:lnTo>
                    <a:pt x="f168" y="f251"/>
                  </a:lnTo>
                  <a:lnTo>
                    <a:pt x="f252" y="f253"/>
                  </a:lnTo>
                  <a:lnTo>
                    <a:pt x="f254" y="f255"/>
                  </a:lnTo>
                  <a:lnTo>
                    <a:pt x="f256" y="f226"/>
                  </a:lnTo>
                  <a:lnTo>
                    <a:pt x="f257" y="f258"/>
                  </a:lnTo>
                  <a:lnTo>
                    <a:pt x="f259" y="f260"/>
                  </a:lnTo>
                  <a:lnTo>
                    <a:pt x="f261" y="f262"/>
                  </a:lnTo>
                  <a:lnTo>
                    <a:pt x="f263" y="f264"/>
                  </a:lnTo>
                  <a:lnTo>
                    <a:pt x="f265" y="f266"/>
                  </a:lnTo>
                  <a:lnTo>
                    <a:pt x="f8" y="f267"/>
                  </a:lnTo>
                  <a:lnTo>
                    <a:pt x="f6" y="f268"/>
                  </a:lnTo>
                  <a:lnTo>
                    <a:pt x="f6" y="f269"/>
                  </a:lnTo>
                  <a:lnTo>
                    <a:pt x="f270" y="f271"/>
                  </a:lnTo>
                  <a:lnTo>
                    <a:pt x="f272" y="f273"/>
                  </a:lnTo>
                  <a:lnTo>
                    <a:pt x="f274" y="f275"/>
                  </a:lnTo>
                  <a:lnTo>
                    <a:pt x="f276" y="f277"/>
                  </a:lnTo>
                  <a:lnTo>
                    <a:pt x="f278" y="f279"/>
                  </a:lnTo>
                  <a:lnTo>
                    <a:pt x="f160" y="f280"/>
                  </a:lnTo>
                  <a:lnTo>
                    <a:pt x="f249" y="f281"/>
                  </a:lnTo>
                  <a:lnTo>
                    <a:pt x="f246" y="f282"/>
                  </a:lnTo>
                  <a:lnTo>
                    <a:pt x="f242" y="f283"/>
                  </a:lnTo>
                  <a:lnTo>
                    <a:pt x="f179" y="f284"/>
                  </a:lnTo>
                  <a:lnTo>
                    <a:pt x="f135" y="f285"/>
                  </a:lnTo>
                  <a:lnTo>
                    <a:pt x="f286" y="f287"/>
                  </a:lnTo>
                  <a:lnTo>
                    <a:pt x="f40" y="f288"/>
                  </a:lnTo>
                  <a:lnTo>
                    <a:pt x="f41" y="f289"/>
                  </a:lnTo>
                  <a:lnTo>
                    <a:pt x="f290" y="f291"/>
                  </a:lnTo>
                  <a:lnTo>
                    <a:pt x="f292" y="f293"/>
                  </a:lnTo>
                  <a:lnTo>
                    <a:pt x="f224" y="f294"/>
                  </a:lnTo>
                  <a:lnTo>
                    <a:pt x="f295" y="f296"/>
                  </a:lnTo>
                  <a:lnTo>
                    <a:pt x="f297" y="f298"/>
                  </a:lnTo>
                  <a:lnTo>
                    <a:pt x="f198" y="f299"/>
                  </a:lnTo>
                  <a:lnTo>
                    <a:pt x="f300" y="f301"/>
                  </a:lnTo>
                  <a:lnTo>
                    <a:pt x="f302" y="f303"/>
                  </a:lnTo>
                  <a:lnTo>
                    <a:pt x="f304" y="f305"/>
                  </a:lnTo>
                  <a:lnTo>
                    <a:pt x="f306" y="f307"/>
                  </a:lnTo>
                  <a:lnTo>
                    <a:pt x="f141" y="f308"/>
                  </a:lnTo>
                  <a:lnTo>
                    <a:pt x="f309" y="f310"/>
                  </a:lnTo>
                  <a:lnTo>
                    <a:pt x="f311" y="f312"/>
                  </a:lnTo>
                  <a:lnTo>
                    <a:pt x="f313" y="f314"/>
                  </a:lnTo>
                  <a:lnTo>
                    <a:pt x="f315" y="f316"/>
                  </a:lnTo>
                  <a:lnTo>
                    <a:pt x="f317" y="f318"/>
                  </a:lnTo>
                  <a:lnTo>
                    <a:pt x="f319" y="f320"/>
                  </a:lnTo>
                  <a:lnTo>
                    <a:pt x="f302" y="f321"/>
                  </a:lnTo>
                  <a:lnTo>
                    <a:pt x="f322" y="f323"/>
                  </a:lnTo>
                  <a:lnTo>
                    <a:pt x="f324" y="f325"/>
                  </a:lnTo>
                  <a:lnTo>
                    <a:pt x="f326" y="f327"/>
                  </a:lnTo>
                  <a:lnTo>
                    <a:pt x="f196" y="f328"/>
                  </a:lnTo>
                  <a:lnTo>
                    <a:pt x="f220" y="f329"/>
                  </a:lnTo>
                  <a:lnTo>
                    <a:pt x="f330" y="f331"/>
                  </a:lnTo>
                  <a:lnTo>
                    <a:pt x="f332" y="f333"/>
                  </a:lnTo>
                  <a:lnTo>
                    <a:pt x="f15" y="f334"/>
                  </a:lnTo>
                  <a:lnTo>
                    <a:pt x="f335" y="f336"/>
                  </a:lnTo>
                  <a:lnTo>
                    <a:pt x="f50" y="f337"/>
                  </a:lnTo>
                  <a:lnTo>
                    <a:pt x="f338" y="f339"/>
                  </a:lnTo>
                  <a:lnTo>
                    <a:pt x="f340" y="f337"/>
                  </a:lnTo>
                  <a:lnTo>
                    <a:pt x="f121" y="f336"/>
                  </a:lnTo>
                  <a:lnTo>
                    <a:pt x="f341" y="f342"/>
                  </a:lnTo>
                  <a:lnTo>
                    <a:pt x="f343" y="f344"/>
                  </a:lnTo>
                  <a:lnTo>
                    <a:pt x="f345" y="f346"/>
                  </a:lnTo>
                  <a:lnTo>
                    <a:pt x="f347" y="f348"/>
                  </a:lnTo>
                  <a:lnTo>
                    <a:pt x="f126" y="f329"/>
                  </a:lnTo>
                  <a:lnTo>
                    <a:pt x="f349" y="f350"/>
                  </a:lnTo>
                  <a:lnTo>
                    <a:pt x="f351" y="f352"/>
                  </a:lnTo>
                  <a:lnTo>
                    <a:pt x="f353" y="f354"/>
                  </a:lnTo>
                  <a:lnTo>
                    <a:pt x="f355" y="f356"/>
                  </a:lnTo>
                  <a:lnTo>
                    <a:pt x="f357" y="f358"/>
                  </a:lnTo>
                  <a:lnTo>
                    <a:pt x="f130" y="f359"/>
                  </a:lnTo>
                  <a:lnTo>
                    <a:pt x="f360" y="f361"/>
                  </a:lnTo>
                  <a:lnTo>
                    <a:pt x="f362" y="f363"/>
                  </a:lnTo>
                  <a:lnTo>
                    <a:pt x="f364" y="f365"/>
                  </a:lnTo>
                  <a:lnTo>
                    <a:pt x="f362" y="f366"/>
                  </a:lnTo>
                  <a:lnTo>
                    <a:pt x="f360" y="f367"/>
                  </a:lnTo>
                  <a:lnTo>
                    <a:pt x="f368" y="f369"/>
                  </a:lnTo>
                  <a:lnTo>
                    <a:pt x="f370" y="f371"/>
                  </a:lnTo>
                  <a:lnTo>
                    <a:pt x="f372" y="f316"/>
                  </a:lnTo>
                  <a:lnTo>
                    <a:pt x="f373" y="f374"/>
                  </a:lnTo>
                  <a:lnTo>
                    <a:pt x="f375" y="f376"/>
                  </a:lnTo>
                  <a:lnTo>
                    <a:pt x="f377" y="f378"/>
                  </a:lnTo>
                  <a:lnTo>
                    <a:pt x="f124" y="f379"/>
                  </a:lnTo>
                  <a:lnTo>
                    <a:pt x="f380" y="f381"/>
                  </a:lnTo>
                  <a:lnTo>
                    <a:pt x="f382" y="f383"/>
                  </a:lnTo>
                  <a:lnTo>
                    <a:pt x="f189" y="f384"/>
                  </a:lnTo>
                  <a:lnTo>
                    <a:pt x="f228" y="f385"/>
                  </a:lnTo>
                  <a:lnTo>
                    <a:pt x="f35" y="f386"/>
                  </a:lnTo>
                  <a:lnTo>
                    <a:pt x="f47" y="f387"/>
                  </a:lnTo>
                  <a:lnTo>
                    <a:pt x="f388" y="f389"/>
                  </a:lnTo>
                  <a:lnTo>
                    <a:pt x="f23" y="f390"/>
                  </a:lnTo>
                  <a:lnTo>
                    <a:pt x="f391" y="f392"/>
                  </a:lnTo>
                  <a:lnTo>
                    <a:pt x="f393" y="f394"/>
                  </a:lnTo>
                  <a:lnTo>
                    <a:pt x="f395" y="f396"/>
                  </a:lnTo>
                  <a:lnTo>
                    <a:pt x="f397" y="f398"/>
                  </a:lnTo>
                  <a:lnTo>
                    <a:pt x="f102" y="f399"/>
                  </a:lnTo>
                  <a:lnTo>
                    <a:pt x="f400" y="f401"/>
                  </a:lnTo>
                  <a:lnTo>
                    <a:pt x="f402" y="f403"/>
                  </a:lnTo>
                  <a:lnTo>
                    <a:pt x="f71" y="f404"/>
                  </a:lnTo>
                  <a:lnTo>
                    <a:pt x="f405" y="f406"/>
                  </a:lnTo>
                  <a:lnTo>
                    <a:pt x="f407" y="f408"/>
                  </a:lnTo>
                  <a:lnTo>
                    <a:pt x="f409" y="f410"/>
                  </a:lnTo>
                  <a:lnTo>
                    <a:pt x="f411" y="f412"/>
                  </a:lnTo>
                  <a:lnTo>
                    <a:pt x="f413" y="f414"/>
                  </a:lnTo>
                  <a:lnTo>
                    <a:pt x="f415" y="f416"/>
                  </a:lnTo>
                  <a:lnTo>
                    <a:pt x="f417" y="f418"/>
                  </a:lnTo>
                  <a:lnTo>
                    <a:pt x="f419" y="f420"/>
                  </a:lnTo>
                  <a:lnTo>
                    <a:pt x="f421" y="f422"/>
                  </a:lnTo>
                  <a:lnTo>
                    <a:pt x="f87" y="f423"/>
                  </a:lnTo>
                  <a:lnTo>
                    <a:pt x="f424" y="f425"/>
                  </a:lnTo>
                  <a:lnTo>
                    <a:pt x="f424" y="f426"/>
                  </a:lnTo>
                  <a:lnTo>
                    <a:pt x="f421" y="f427"/>
                  </a:lnTo>
                  <a:lnTo>
                    <a:pt x="f428" y="f429"/>
                  </a:lnTo>
                  <a:lnTo>
                    <a:pt x="f415" y="f430"/>
                  </a:lnTo>
                  <a:lnTo>
                    <a:pt x="f431" y="f432"/>
                  </a:lnTo>
                  <a:lnTo>
                    <a:pt x="f85" y="f433"/>
                  </a:lnTo>
                  <a:lnTo>
                    <a:pt x="f434" y="f435"/>
                  </a:lnTo>
                  <a:lnTo>
                    <a:pt x="f112" y="f436"/>
                  </a:lnTo>
                  <a:lnTo>
                    <a:pt x="f437" y="f438"/>
                  </a:lnTo>
                  <a:lnTo>
                    <a:pt x="f439" y="f440"/>
                  </a:lnTo>
                  <a:lnTo>
                    <a:pt x="f441" y="f442"/>
                  </a:lnTo>
                  <a:lnTo>
                    <a:pt x="f443" y="f444"/>
                  </a:lnTo>
                  <a:lnTo>
                    <a:pt x="f445" y="f446"/>
                  </a:lnTo>
                  <a:lnTo>
                    <a:pt x="f157" y="f447"/>
                  </a:lnTo>
                  <a:lnTo>
                    <a:pt x="f448" y="f449"/>
                  </a:lnTo>
                  <a:lnTo>
                    <a:pt x="f450" y="f451"/>
                  </a:lnTo>
                  <a:lnTo>
                    <a:pt x="f452" y="f453"/>
                  </a:lnTo>
                  <a:lnTo>
                    <a:pt x="f454" y="f455"/>
                  </a:lnTo>
                  <a:lnTo>
                    <a:pt x="f456" y="f457"/>
                  </a:lnTo>
                  <a:lnTo>
                    <a:pt x="f458" y="f459"/>
                  </a:lnTo>
                  <a:lnTo>
                    <a:pt x="f460" y="f461"/>
                  </a:lnTo>
                  <a:lnTo>
                    <a:pt x="f462" y="f463"/>
                  </a:lnTo>
                  <a:lnTo>
                    <a:pt x="f464" y="f465"/>
                  </a:lnTo>
                  <a:lnTo>
                    <a:pt x="f84" y="f466"/>
                  </a:lnTo>
                  <a:lnTo>
                    <a:pt x="f467" y="f468"/>
                  </a:lnTo>
                  <a:lnTo>
                    <a:pt x="f300" y="f469"/>
                  </a:lnTo>
                  <a:lnTo>
                    <a:pt x="f470" y="f471"/>
                  </a:lnTo>
                  <a:lnTo>
                    <a:pt x="f472" y="f473"/>
                  </a:lnTo>
                  <a:lnTo>
                    <a:pt x="f474" y="f475"/>
                  </a:lnTo>
                  <a:lnTo>
                    <a:pt x="f476" y="f477"/>
                  </a:lnTo>
                  <a:lnTo>
                    <a:pt x="f55" y="f478"/>
                  </a:lnTo>
                  <a:lnTo>
                    <a:pt x="f479" y="f480"/>
                  </a:lnTo>
                  <a:lnTo>
                    <a:pt x="f481" y="f482"/>
                  </a:lnTo>
                  <a:lnTo>
                    <a:pt x="f483" y="f484"/>
                  </a:lnTo>
                  <a:lnTo>
                    <a:pt x="f485" y="f422"/>
                  </a:lnTo>
                  <a:lnTo>
                    <a:pt x="f54" y="f486"/>
                  </a:lnTo>
                  <a:lnTo>
                    <a:pt x="f224" y="f487"/>
                  </a:lnTo>
                  <a:lnTo>
                    <a:pt x="f488" y="f489"/>
                  </a:lnTo>
                  <a:lnTo>
                    <a:pt x="f490" y="f491"/>
                  </a:lnTo>
                  <a:lnTo>
                    <a:pt x="f338" y="f492"/>
                  </a:lnTo>
                  <a:lnTo>
                    <a:pt x="f191" y="f493"/>
                  </a:lnTo>
                  <a:lnTo>
                    <a:pt x="f494" y="f495"/>
                  </a:lnTo>
                  <a:lnTo>
                    <a:pt x="f496" y="f497"/>
                  </a:lnTo>
                  <a:lnTo>
                    <a:pt x="f494" y="f498"/>
                  </a:lnTo>
                  <a:lnTo>
                    <a:pt x="f33" y="f499"/>
                  </a:lnTo>
                  <a:lnTo>
                    <a:pt x="f500" y="f501"/>
                  </a:lnTo>
                  <a:lnTo>
                    <a:pt x="f502" y="f503"/>
                  </a:lnTo>
                  <a:lnTo>
                    <a:pt x="f504" y="f505"/>
                  </a:lnTo>
                  <a:lnTo>
                    <a:pt x="f488" y="f506"/>
                  </a:lnTo>
                  <a:lnTo>
                    <a:pt x="f507" y="f508"/>
                  </a:lnTo>
                  <a:lnTo>
                    <a:pt x="f509" y="f510"/>
                  </a:lnTo>
                  <a:lnTo>
                    <a:pt x="f511" y="f512"/>
                  </a:lnTo>
                  <a:lnTo>
                    <a:pt x="f513" y="f440"/>
                  </a:lnTo>
                  <a:lnTo>
                    <a:pt x="f483" y="f514"/>
                  </a:lnTo>
                  <a:lnTo>
                    <a:pt x="f515" y="f516"/>
                  </a:lnTo>
                  <a:lnTo>
                    <a:pt x="f517" y="f518"/>
                  </a:lnTo>
                  <a:lnTo>
                    <a:pt x="f519" y="f520"/>
                  </a:lnTo>
                  <a:lnTo>
                    <a:pt x="f7" y="f521"/>
                  </a:lnTo>
                  <a:lnTo>
                    <a:pt x="f522" y="f523"/>
                  </a:lnTo>
                  <a:lnTo>
                    <a:pt x="f470" y="f524"/>
                  </a:lnTo>
                  <a:lnTo>
                    <a:pt x="f467" y="f525"/>
                  </a:lnTo>
                  <a:lnTo>
                    <a:pt x="f526" y="f527"/>
                  </a:lnTo>
                  <a:lnTo>
                    <a:pt x="f528" y="f529"/>
                  </a:lnTo>
                  <a:lnTo>
                    <a:pt x="f530" y="f531"/>
                  </a:lnTo>
                  <a:lnTo>
                    <a:pt x="f75" y="f532"/>
                  </a:lnTo>
                  <a:lnTo>
                    <a:pt x="f117" y="f533"/>
                  </a:lnTo>
                  <a:lnTo>
                    <a:pt x="f534" y="f535"/>
                  </a:lnTo>
                  <a:lnTo>
                    <a:pt x="f149" y="f536"/>
                  </a:lnTo>
                  <a:lnTo>
                    <a:pt x="f127" y="f537"/>
                  </a:lnTo>
                  <a:lnTo>
                    <a:pt x="f538" y="f539"/>
                  </a:lnTo>
                  <a:lnTo>
                    <a:pt x="f540" y="f541"/>
                  </a:lnTo>
                  <a:lnTo>
                    <a:pt x="f542" y="f543"/>
                  </a:lnTo>
                  <a:lnTo>
                    <a:pt x="f522" y="f544"/>
                  </a:lnTo>
                  <a:lnTo>
                    <a:pt x="f545" y="f546"/>
                  </a:lnTo>
                  <a:lnTo>
                    <a:pt x="f547" y="f548"/>
                  </a:lnTo>
                  <a:lnTo>
                    <a:pt x="f549" y="f550"/>
                  </a:lnTo>
                  <a:lnTo>
                    <a:pt x="f13" y="f551"/>
                  </a:lnTo>
                  <a:lnTo>
                    <a:pt x="f552" y="f553"/>
                  </a:lnTo>
                  <a:lnTo>
                    <a:pt x="f552" y="f554"/>
                  </a:lnTo>
                  <a:lnTo>
                    <a:pt x="f13" y="f555"/>
                  </a:lnTo>
                  <a:lnTo>
                    <a:pt x="f556" y="f557"/>
                  </a:lnTo>
                  <a:lnTo>
                    <a:pt x="f558" y="f559"/>
                  </a:lnTo>
                  <a:lnTo>
                    <a:pt x="f295" y="f560"/>
                  </a:lnTo>
                  <a:lnTo>
                    <a:pt x="f561" y="f562"/>
                  </a:lnTo>
                  <a:lnTo>
                    <a:pt x="f563" y="f564"/>
                  </a:lnTo>
                  <a:lnTo>
                    <a:pt x="f53" y="f565"/>
                  </a:lnTo>
                  <a:lnTo>
                    <a:pt x="f330" y="f566"/>
                  </a:lnTo>
                  <a:lnTo>
                    <a:pt x="f567" y="f565"/>
                  </a:lnTo>
                  <a:lnTo>
                    <a:pt x="f395" y="f568"/>
                  </a:lnTo>
                  <a:lnTo>
                    <a:pt x="f569" y="f562"/>
                  </a:lnTo>
                  <a:lnTo>
                    <a:pt x="f55" y="f560"/>
                  </a:lnTo>
                  <a:lnTo>
                    <a:pt x="f70" y="f570"/>
                  </a:lnTo>
                  <a:lnTo>
                    <a:pt x="f571" y="f572"/>
                  </a:lnTo>
                  <a:lnTo>
                    <a:pt x="f573" y="f574"/>
                  </a:lnTo>
                  <a:lnTo>
                    <a:pt x="f575" y="f576"/>
                  </a:lnTo>
                  <a:lnTo>
                    <a:pt x="f577" y="f578"/>
                  </a:lnTo>
                  <a:lnTo>
                    <a:pt x="f579" y="f580"/>
                  </a:lnTo>
                  <a:lnTo>
                    <a:pt x="f581" y="f582"/>
                  </a:lnTo>
                  <a:lnTo>
                    <a:pt x="f583" y="f584"/>
                  </a:lnTo>
                  <a:lnTo>
                    <a:pt x="f112" y="f585"/>
                  </a:lnTo>
                  <a:lnTo>
                    <a:pt x="f586" y="f587"/>
                  </a:lnTo>
                  <a:lnTo>
                    <a:pt x="f588" y="f589"/>
                  </a:lnTo>
                  <a:lnTo>
                    <a:pt x="f421" y="f590"/>
                  </a:lnTo>
                  <a:lnTo>
                    <a:pt x="f591" y="f592"/>
                  </a:lnTo>
                  <a:lnTo>
                    <a:pt x="f593" y="f594"/>
                  </a:lnTo>
                  <a:lnTo>
                    <a:pt x="f595" y="f596"/>
                  </a:lnTo>
                  <a:lnTo>
                    <a:pt x="f597" y="f598"/>
                  </a:lnTo>
                  <a:lnTo>
                    <a:pt x="f599" y="f600"/>
                  </a:lnTo>
                  <a:lnTo>
                    <a:pt x="f601" y="f602"/>
                  </a:lnTo>
                  <a:lnTo>
                    <a:pt x="f603" y="f604"/>
                  </a:lnTo>
                  <a:lnTo>
                    <a:pt x="f605" y="f523"/>
                  </a:lnTo>
                  <a:lnTo>
                    <a:pt x="f606" y="f523"/>
                  </a:lnTo>
                  <a:lnTo>
                    <a:pt x="f607" y="f608"/>
                  </a:lnTo>
                  <a:lnTo>
                    <a:pt x="f609" y="f604"/>
                  </a:lnTo>
                  <a:lnTo>
                    <a:pt x="f610" y="f611"/>
                  </a:lnTo>
                  <a:lnTo>
                    <a:pt x="f612" y="f613"/>
                  </a:lnTo>
                  <a:lnTo>
                    <a:pt x="f614" y="f615"/>
                  </a:lnTo>
                  <a:lnTo>
                    <a:pt x="f616" y="f594"/>
                  </a:lnTo>
                  <a:lnTo>
                    <a:pt x="f617" y="f618"/>
                  </a:lnTo>
                  <a:lnTo>
                    <a:pt x="f619" y="f620"/>
                  </a:lnTo>
                  <a:lnTo>
                    <a:pt x="f621" y="f622"/>
                  </a:lnTo>
                  <a:lnTo>
                    <a:pt x="f623" y="f624"/>
                  </a:lnTo>
                  <a:lnTo>
                    <a:pt x="f625" y="f626"/>
                  </a:lnTo>
                  <a:lnTo>
                    <a:pt x="f627" y="f628"/>
                  </a:lnTo>
                  <a:lnTo>
                    <a:pt x="f629" y="f630"/>
                  </a:lnTo>
                  <a:lnTo>
                    <a:pt x="f631" y="f632"/>
                  </a:lnTo>
                  <a:lnTo>
                    <a:pt x="f633" y="f440"/>
                  </a:lnTo>
                  <a:lnTo>
                    <a:pt x="f634" y="f432"/>
                  </a:lnTo>
                  <a:lnTo>
                    <a:pt x="f635" y="f442"/>
                  </a:lnTo>
                  <a:lnTo>
                    <a:pt x="f636" y="f637"/>
                  </a:lnTo>
                  <a:lnTo>
                    <a:pt x="f638" y="f639"/>
                  </a:lnTo>
                  <a:lnTo>
                    <a:pt x="f640" y="f641"/>
                  </a:lnTo>
                  <a:lnTo>
                    <a:pt x="f239" y="f642"/>
                  </a:lnTo>
                  <a:lnTo>
                    <a:pt x="f643" y="f644"/>
                  </a:lnTo>
                  <a:lnTo>
                    <a:pt x="f643" y="f645"/>
                  </a:lnTo>
                  <a:lnTo>
                    <a:pt x="f3" y="f646"/>
                  </a:lnTo>
                  <a:lnTo>
                    <a:pt x="f643" y="f647"/>
                  </a:lnTo>
                  <a:lnTo>
                    <a:pt x="f235" y="f648"/>
                  </a:lnTo>
                  <a:lnTo>
                    <a:pt x="f239" y="f649"/>
                  </a:lnTo>
                  <a:lnTo>
                    <a:pt x="f650" y="f651"/>
                  </a:lnTo>
                  <a:lnTo>
                    <a:pt x="f652" y="f653"/>
                  </a:lnTo>
                  <a:lnTo>
                    <a:pt x="f654" y="f655"/>
                  </a:lnTo>
                  <a:lnTo>
                    <a:pt x="f636" y="f455"/>
                  </a:lnTo>
                  <a:lnTo>
                    <a:pt x="f656" y="f657"/>
                  </a:lnTo>
                  <a:lnTo>
                    <a:pt x="f658" y="f659"/>
                  </a:lnTo>
                  <a:lnTo>
                    <a:pt x="f660" y="f491"/>
                  </a:lnTo>
                  <a:lnTo>
                    <a:pt x="f661" y="f662"/>
                  </a:lnTo>
                  <a:lnTo>
                    <a:pt x="f663" y="f664"/>
                  </a:lnTo>
                  <a:lnTo>
                    <a:pt x="f665" y="f666"/>
                  </a:lnTo>
                  <a:lnTo>
                    <a:pt x="f201" y="f667"/>
                  </a:lnTo>
                  <a:lnTo>
                    <a:pt x="f668" y="f423"/>
                  </a:lnTo>
                  <a:lnTo>
                    <a:pt x="f669" y="f423"/>
                  </a:lnTo>
                  <a:lnTo>
                    <a:pt x="f670" y="f667"/>
                  </a:lnTo>
                  <a:lnTo>
                    <a:pt x="f671" y="f489"/>
                  </a:lnTo>
                  <a:lnTo>
                    <a:pt x="f672" y="f673"/>
                  </a:lnTo>
                  <a:lnTo>
                    <a:pt x="f674" y="f662"/>
                  </a:lnTo>
                  <a:lnTo>
                    <a:pt x="f675" y="f676"/>
                  </a:lnTo>
                  <a:lnTo>
                    <a:pt x="f677" y="f678"/>
                  </a:lnTo>
                  <a:lnTo>
                    <a:pt x="f679" y="f457"/>
                  </a:lnTo>
                  <a:lnTo>
                    <a:pt x="f680" y="f681"/>
                  </a:lnTo>
                  <a:lnTo>
                    <a:pt x="f682" y="f683"/>
                  </a:lnTo>
                  <a:lnTo>
                    <a:pt x="f684" y="f685"/>
                  </a:lnTo>
                  <a:lnTo>
                    <a:pt x="f686" y="f687"/>
                  </a:lnTo>
                  <a:lnTo>
                    <a:pt x="f688" y="f689"/>
                  </a:lnTo>
                  <a:lnTo>
                    <a:pt x="f690" y="f691"/>
                  </a:lnTo>
                  <a:lnTo>
                    <a:pt x="f599" y="f692"/>
                  </a:lnTo>
                  <a:lnTo>
                    <a:pt x="f91" y="f646"/>
                  </a:lnTo>
                  <a:lnTo>
                    <a:pt x="f693" y="f685"/>
                  </a:lnTo>
                  <a:lnTo>
                    <a:pt x="f693" y="f694"/>
                  </a:lnTo>
                  <a:lnTo>
                    <a:pt x="f695" y="f465"/>
                  </a:lnTo>
                  <a:lnTo>
                    <a:pt x="f173" y="f696"/>
                  </a:lnTo>
                  <a:lnTo>
                    <a:pt x="f104" y="f697"/>
                  </a:lnTo>
                  <a:lnTo>
                    <a:pt x="f698" y="f699"/>
                  </a:lnTo>
                  <a:lnTo>
                    <a:pt x="f700" y="f410"/>
                  </a:lnTo>
                  <a:lnTo>
                    <a:pt x="f701" y="f702"/>
                  </a:lnTo>
                  <a:lnTo>
                    <a:pt x="f703" y="f704"/>
                  </a:lnTo>
                  <a:lnTo>
                    <a:pt x="f605" y="f705"/>
                  </a:lnTo>
                  <a:lnTo>
                    <a:pt x="f706" y="f707"/>
                  </a:lnTo>
                  <a:lnTo>
                    <a:pt x="f708" y="f709"/>
                  </a:lnTo>
                  <a:lnTo>
                    <a:pt x="f710" y="f711"/>
                  </a:lnTo>
                  <a:lnTo>
                    <a:pt x="f712" y="f713"/>
                  </a:lnTo>
                  <a:lnTo>
                    <a:pt x="f714" y="f715"/>
                  </a:lnTo>
                  <a:lnTo>
                    <a:pt x="f716" y="f386"/>
                  </a:lnTo>
                  <a:lnTo>
                    <a:pt x="f717" y="f718"/>
                  </a:lnTo>
                  <a:lnTo>
                    <a:pt x="f719" y="f720"/>
                  </a:lnTo>
                  <a:lnTo>
                    <a:pt x="f721" y="f379"/>
                  </a:lnTo>
                  <a:lnTo>
                    <a:pt x="f670" y="f722"/>
                  </a:lnTo>
                  <a:lnTo>
                    <a:pt x="f723" y="f724"/>
                  </a:lnTo>
                  <a:lnTo>
                    <a:pt x="f725" y="f726"/>
                  </a:lnTo>
                  <a:lnTo>
                    <a:pt x="f727" y="f728"/>
                  </a:lnTo>
                  <a:lnTo>
                    <a:pt x="f729" y="f730"/>
                  </a:lnTo>
                  <a:lnTo>
                    <a:pt x="f731" y="f732"/>
                  </a:lnTo>
                  <a:lnTo>
                    <a:pt x="f629" y="f733"/>
                  </a:lnTo>
                  <a:lnTo>
                    <a:pt x="f734" y="f735"/>
                  </a:lnTo>
                  <a:lnTo>
                    <a:pt x="f736" y="f737"/>
                  </a:lnTo>
                  <a:lnTo>
                    <a:pt x="f738" y="f739"/>
                  </a:lnTo>
                  <a:lnTo>
                    <a:pt x="f740" y="f741"/>
                  </a:lnTo>
                  <a:lnTo>
                    <a:pt x="f740" y="f742"/>
                  </a:lnTo>
                  <a:lnTo>
                    <a:pt x="f740" y="f743"/>
                  </a:lnTo>
                  <a:lnTo>
                    <a:pt x="f744" y="f325"/>
                  </a:lnTo>
                  <a:lnTo>
                    <a:pt x="f738" y="f745"/>
                  </a:lnTo>
                  <a:lnTo>
                    <a:pt x="f746" y="f747"/>
                  </a:lnTo>
                  <a:lnTo>
                    <a:pt x="f748" y="f749"/>
                  </a:lnTo>
                  <a:lnTo>
                    <a:pt x="f750" y="f751"/>
                  </a:lnTo>
                  <a:lnTo>
                    <a:pt x="f752" y="f753"/>
                  </a:lnTo>
                  <a:lnTo>
                    <a:pt x="f754" y="f755"/>
                  </a:lnTo>
                  <a:lnTo>
                    <a:pt x="f756" y="f757"/>
                  </a:lnTo>
                  <a:lnTo>
                    <a:pt x="f758" y="f336"/>
                  </a:lnTo>
                  <a:lnTo>
                    <a:pt x="f759" y="f760"/>
                  </a:lnTo>
                  <a:lnTo>
                    <a:pt x="f761" y="f762"/>
                  </a:lnTo>
                  <a:lnTo>
                    <a:pt x="f763" y="f764"/>
                  </a:lnTo>
                  <a:lnTo>
                    <a:pt x="f765" y="f766"/>
                  </a:lnTo>
                  <a:lnTo>
                    <a:pt x="f767" y="f768"/>
                  </a:lnTo>
                  <a:lnTo>
                    <a:pt x="f769" y="f770"/>
                  </a:lnTo>
                  <a:lnTo>
                    <a:pt x="f771" y="f772"/>
                  </a:lnTo>
                  <a:lnTo>
                    <a:pt x="f773" y="f772"/>
                  </a:lnTo>
                  <a:lnTo>
                    <a:pt x="f774" y="f770"/>
                  </a:lnTo>
                  <a:lnTo>
                    <a:pt x="f775" y="f766"/>
                  </a:lnTo>
                  <a:lnTo>
                    <a:pt x="f776" y="f777"/>
                  </a:lnTo>
                  <a:lnTo>
                    <a:pt x="f778" y="f779"/>
                  </a:lnTo>
                  <a:lnTo>
                    <a:pt x="f780" y="f781"/>
                  </a:lnTo>
                  <a:lnTo>
                    <a:pt x="f782" y="f344"/>
                  </a:lnTo>
                  <a:lnTo>
                    <a:pt x="f783" y="f784"/>
                  </a:lnTo>
                  <a:lnTo>
                    <a:pt x="f785" y="f786"/>
                  </a:lnTo>
                  <a:lnTo>
                    <a:pt x="f684" y="f787"/>
                  </a:lnTo>
                  <a:lnTo>
                    <a:pt x="f788" y="f789"/>
                  </a:lnTo>
                  <a:lnTo>
                    <a:pt x="f606" y="f790"/>
                  </a:lnTo>
                  <a:lnTo>
                    <a:pt x="f791" y="f792"/>
                  </a:lnTo>
                  <a:lnTo>
                    <a:pt x="f95" y="f793"/>
                  </a:lnTo>
                  <a:lnTo>
                    <a:pt x="f605" y="f794"/>
                  </a:lnTo>
                  <a:lnTo>
                    <a:pt x="f795" y="f796"/>
                  </a:lnTo>
                  <a:lnTo>
                    <a:pt x="f797" y="f366"/>
                  </a:lnTo>
                  <a:lnTo>
                    <a:pt x="f798" y="f310"/>
                  </a:lnTo>
                  <a:lnTo>
                    <a:pt x="f799" y="f800"/>
                  </a:lnTo>
                  <a:lnTo>
                    <a:pt x="f104" y="f801"/>
                  </a:lnTo>
                  <a:lnTo>
                    <a:pt x="f802" y="f803"/>
                  </a:lnTo>
                  <a:lnTo>
                    <a:pt x="f804" y="f805"/>
                  </a:lnTo>
                  <a:lnTo>
                    <a:pt x="f806" y="f376"/>
                  </a:lnTo>
                  <a:lnTo>
                    <a:pt x="f807" y="f808"/>
                  </a:lnTo>
                  <a:lnTo>
                    <a:pt x="f809" y="f810"/>
                  </a:lnTo>
                  <a:lnTo>
                    <a:pt x="f811" y="f720"/>
                  </a:lnTo>
                  <a:lnTo>
                    <a:pt x="f812" y="f813"/>
                  </a:lnTo>
                  <a:lnTo>
                    <a:pt x="f407" y="f814"/>
                  </a:lnTo>
                  <a:lnTo>
                    <a:pt x="f155" y="f815"/>
                  </a:lnTo>
                  <a:lnTo>
                    <a:pt x="f315" y="f816"/>
                  </a:lnTo>
                  <a:lnTo>
                    <a:pt x="f145" y="f817"/>
                  </a:lnTo>
                  <a:lnTo>
                    <a:pt x="f452" y="f818"/>
                  </a:lnTo>
                  <a:lnTo>
                    <a:pt x="f819" y="f820"/>
                  </a:lnTo>
                  <a:lnTo>
                    <a:pt x="f821" y="f822"/>
                  </a:lnTo>
                  <a:lnTo>
                    <a:pt x="f823" y="f824"/>
                  </a:lnTo>
                  <a:lnTo>
                    <a:pt x="f825" y="f826"/>
                  </a:lnTo>
                  <a:lnTo>
                    <a:pt x="f827" y="f828"/>
                  </a:lnTo>
                  <a:lnTo>
                    <a:pt x="f811" y="f287"/>
                  </a:lnTo>
                  <a:lnTo>
                    <a:pt x="f802" y="f829"/>
                  </a:lnTo>
                  <a:lnTo>
                    <a:pt x="f695" y="f830"/>
                  </a:lnTo>
                  <a:lnTo>
                    <a:pt x="f831" y="f832"/>
                  </a:lnTo>
                  <a:lnTo>
                    <a:pt x="f795" y="f215"/>
                  </a:lnTo>
                  <a:lnTo>
                    <a:pt x="f833" y="f834"/>
                  </a:lnTo>
                  <a:lnTo>
                    <a:pt x="f835" y="f836"/>
                  </a:lnTo>
                  <a:lnTo>
                    <a:pt x="f837" y="f838"/>
                  </a:lnTo>
                  <a:lnTo>
                    <a:pt x="f181" y="f839"/>
                  </a:lnTo>
                  <a:lnTo>
                    <a:pt x="f840" y="f841"/>
                  </a:lnTo>
                  <a:lnTo>
                    <a:pt x="f842" y="f843"/>
                  </a:lnTo>
                  <a:lnTo>
                    <a:pt x="f844" y="f845"/>
                  </a:lnTo>
                  <a:lnTo>
                    <a:pt x="f846" y="f847"/>
                  </a:lnTo>
                  <a:lnTo>
                    <a:pt x="f848" y="f849"/>
                  </a:lnTo>
                  <a:lnTo>
                    <a:pt x="f850" y="f851"/>
                  </a:lnTo>
                  <a:lnTo>
                    <a:pt x="f852" y="f267"/>
                  </a:lnTo>
                  <a:lnTo>
                    <a:pt x="f853" y="f854"/>
                  </a:lnTo>
                  <a:lnTo>
                    <a:pt x="f782" y="f855"/>
                  </a:lnTo>
                  <a:lnTo>
                    <a:pt x="f856" y="f857"/>
                  </a:lnTo>
                  <a:lnTo>
                    <a:pt x="f856" y="f858"/>
                  </a:lnTo>
                  <a:lnTo>
                    <a:pt x="f782" y="f859"/>
                  </a:lnTo>
                  <a:lnTo>
                    <a:pt x="f860" y="f861"/>
                  </a:lnTo>
                  <a:lnTo>
                    <a:pt x="f862" y="f863"/>
                  </a:lnTo>
                  <a:lnTo>
                    <a:pt x="f186" y="f864"/>
                  </a:lnTo>
                  <a:lnTo>
                    <a:pt x="f865" y="f245"/>
                  </a:lnTo>
                  <a:lnTo>
                    <a:pt x="f866" y="f3"/>
                  </a:lnTo>
                  <a:lnTo>
                    <a:pt x="f682" y="f867"/>
                  </a:lnTo>
                  <a:lnTo>
                    <a:pt x="f868" y="f638"/>
                  </a:lnTo>
                  <a:lnTo>
                    <a:pt x="f708" y="f869"/>
                  </a:lnTo>
                  <a:lnTo>
                    <a:pt x="f609" y="f870"/>
                  </a:lnTo>
                  <a:lnTo>
                    <a:pt x="f871" y="f872"/>
                  </a:lnTo>
                  <a:lnTo>
                    <a:pt x="f842" y="f873"/>
                  </a:lnTo>
                  <a:lnTo>
                    <a:pt x="f874" y="f875"/>
                  </a:lnTo>
                  <a:lnTo>
                    <a:pt x="f876" y="f877"/>
                  </a:lnTo>
                  <a:lnTo>
                    <a:pt x="f878" y="f879"/>
                  </a:lnTo>
                  <a:lnTo>
                    <a:pt x="f880" y="f879"/>
                  </a:lnTo>
                  <a:lnTo>
                    <a:pt x="f605" y="f881"/>
                  </a:lnTo>
                  <a:lnTo>
                    <a:pt x="f882" y="f883"/>
                  </a:lnTo>
                  <a:lnTo>
                    <a:pt x="f884" y="f885"/>
                  </a:lnTo>
                  <a:lnTo>
                    <a:pt x="f886" y="f872"/>
                  </a:lnTo>
                  <a:lnTo>
                    <a:pt x="f887" y="f636"/>
                  </a:lnTo>
                  <a:lnTo>
                    <a:pt x="f595" y="f888"/>
                  </a:lnTo>
                  <a:lnTo>
                    <a:pt x="f591" y="f640"/>
                  </a:lnTo>
                  <a:lnTo>
                    <a:pt x="f421" y="f241"/>
                  </a:lnTo>
                  <a:lnTo>
                    <a:pt x="f812" y="f889"/>
                  </a:lnTo>
                  <a:lnTo>
                    <a:pt x="f890" y="f891"/>
                  </a:lnTo>
                  <a:lnTo>
                    <a:pt x="f434" y="f892"/>
                  </a:lnTo>
                  <a:lnTo>
                    <a:pt x="f893" y="f894"/>
                  </a:lnTo>
                  <a:lnTo>
                    <a:pt x="f895" y="f896"/>
                  </a:lnTo>
                  <a:lnTo>
                    <a:pt x="f897" y="f898"/>
                  </a:lnTo>
                  <a:lnTo>
                    <a:pt x="f899" y="f900"/>
                  </a:lnTo>
                  <a:lnTo>
                    <a:pt x="f901" y="f902"/>
                  </a:lnTo>
                  <a:lnTo>
                    <a:pt x="f534" y="f903"/>
                  </a:lnTo>
                  <a:lnTo>
                    <a:pt x="f120" y="f904"/>
                  </a:lnTo>
                  <a:lnTo>
                    <a:pt x="f122" y="f905"/>
                  </a:lnTo>
                  <a:lnTo>
                    <a:pt x="f71" y="f849"/>
                  </a:lnTo>
                  <a:lnTo>
                    <a:pt x="f125" y="f906"/>
                  </a:lnTo>
                  <a:lnTo>
                    <a:pt x="f137" y="f907"/>
                  </a:lnTo>
                  <a:lnTo>
                    <a:pt x="f528" y="f908"/>
                  </a:lnTo>
                  <a:lnTo>
                    <a:pt x="f458" y="f909"/>
                  </a:lnTo>
                  <a:lnTo>
                    <a:pt x="f67" y="f279"/>
                  </a:lnTo>
                  <a:lnTo>
                    <a:pt x="f460" y="f910"/>
                  </a:lnTo>
                  <a:lnTo>
                    <a:pt x="f538" y="f911"/>
                  </a:lnTo>
                  <a:lnTo>
                    <a:pt x="f912" y="f219"/>
                  </a:lnTo>
                  <a:lnTo>
                    <a:pt x="f402" y="f851"/>
                  </a:lnTo>
                  <a:lnTo>
                    <a:pt x="f913" y="f914"/>
                  </a:lnTo>
                  <a:lnTo>
                    <a:pt x="f915" y="f916"/>
                  </a:lnTo>
                  <a:lnTo>
                    <a:pt x="f917" y="f891"/>
                  </a:lnTo>
                  <a:lnTo>
                    <a:pt x="f84" y="f918"/>
                  </a:lnTo>
                  <a:lnTo>
                    <a:pt x="f84" y="f919"/>
                  </a:lnTo>
                  <a:lnTo>
                    <a:pt x="f917" y="f920"/>
                  </a:lnTo>
                  <a:lnTo>
                    <a:pt x="f538" y="f920"/>
                  </a:lnTo>
                  <a:lnTo>
                    <a:pt x="f528" y="f629"/>
                  </a:lnTo>
                  <a:lnTo>
                    <a:pt x="f921" y="f922"/>
                  </a:lnTo>
                  <a:lnTo>
                    <a:pt x="f75" y="f923"/>
                  </a:lnTo>
                  <a:lnTo>
                    <a:pt x="f899" y="f924"/>
                  </a:lnTo>
                  <a:lnTo>
                    <a:pt x="f895" y="f925"/>
                  </a:lnTo>
                  <a:lnTo>
                    <a:pt x="f110" y="f668"/>
                  </a:lnTo>
                  <a:lnTo>
                    <a:pt x="f431" y="f926"/>
                  </a:lnTo>
                  <a:lnTo>
                    <a:pt x="f927" y="f197"/>
                  </a:lnTo>
                  <a:lnTo>
                    <a:pt x="f928" y="f929"/>
                  </a:lnTo>
                  <a:lnTo>
                    <a:pt x="f930" y="f723"/>
                  </a:lnTo>
                  <a:lnTo>
                    <a:pt x="f931" y="f932"/>
                  </a:lnTo>
                  <a:lnTo>
                    <a:pt x="f933" y="f934"/>
                  </a:lnTo>
                  <a:lnTo>
                    <a:pt x="f178" y="f935"/>
                  </a:lnTo>
                  <a:lnTo>
                    <a:pt x="f686" y="f719"/>
                  </a:lnTo>
                  <a:lnTo>
                    <a:pt x="f936" y="f937"/>
                  </a:lnTo>
                  <a:lnTo>
                    <a:pt x="f840" y="f938"/>
                  </a:lnTo>
                  <a:lnTo>
                    <a:pt x="f939" y="f940"/>
                  </a:lnTo>
                  <a:lnTo>
                    <a:pt x="f941" y="f942"/>
                  </a:lnTo>
                  <a:lnTo>
                    <a:pt x="f943" y="f944"/>
                  </a:lnTo>
                  <a:lnTo>
                    <a:pt x="f945" y="f946"/>
                  </a:lnTo>
                  <a:lnTo>
                    <a:pt x="f860" y="f947"/>
                  </a:lnTo>
                  <a:lnTo>
                    <a:pt x="f948" y="f852"/>
                  </a:lnTo>
                  <a:lnTo>
                    <a:pt x="f780" y="f949"/>
                  </a:lnTo>
                  <a:lnTo>
                    <a:pt x="f950" y="f941"/>
                  </a:lnTo>
                  <a:lnTo>
                    <a:pt x="f951" y="f952"/>
                  </a:lnTo>
                  <a:lnTo>
                    <a:pt x="f614" y="f953"/>
                  </a:lnTo>
                  <a:lnTo>
                    <a:pt x="f679" y="f954"/>
                  </a:lnTo>
                  <a:lnTo>
                    <a:pt x="f679" y="f955"/>
                  </a:lnTo>
                  <a:lnTo>
                    <a:pt x="f614" y="f956"/>
                  </a:lnTo>
                  <a:lnTo>
                    <a:pt x="f957" y="f958"/>
                  </a:lnTo>
                  <a:lnTo>
                    <a:pt x="f714" y="f959"/>
                  </a:lnTo>
                  <a:lnTo>
                    <a:pt x="f960" y="f961"/>
                  </a:lnTo>
                  <a:lnTo>
                    <a:pt x="f962" y="f963"/>
                  </a:lnTo>
                  <a:lnTo>
                    <a:pt x="f964" y="f965"/>
                  </a:lnTo>
                  <a:lnTo>
                    <a:pt x="f782" y="f101"/>
                  </a:lnTo>
                  <a:lnTo>
                    <a:pt x="f186" y="f605"/>
                  </a:lnTo>
                  <a:lnTo>
                    <a:pt x="f966" y="f967"/>
                  </a:lnTo>
                  <a:lnTo>
                    <a:pt x="f968" y="f969"/>
                  </a:lnTo>
                  <a:lnTo>
                    <a:pt x="f708" y="f970"/>
                  </a:lnTo>
                  <a:lnTo>
                    <a:pt x="f971" y="f972"/>
                  </a:lnTo>
                  <a:lnTo>
                    <a:pt x="f973" y="f933"/>
                  </a:lnTo>
                  <a:lnTo>
                    <a:pt x="f958" y="f974"/>
                  </a:lnTo>
                  <a:lnTo>
                    <a:pt x="f975" y="f933"/>
                  </a:lnTo>
                  <a:lnTo>
                    <a:pt x="f976" y="f972"/>
                  </a:lnTo>
                  <a:lnTo>
                    <a:pt x="f977" y="f882"/>
                  </a:lnTo>
                  <a:lnTo>
                    <a:pt x="f978" y="f979"/>
                  </a:lnTo>
                  <a:lnTo>
                    <a:pt x="f693" y="f980"/>
                  </a:lnTo>
                  <a:lnTo>
                    <a:pt x="f981" y="f982"/>
                  </a:lnTo>
                  <a:lnTo>
                    <a:pt x="f89" y="f983"/>
                  </a:lnTo>
                  <a:lnTo>
                    <a:pt x="f421" y="f984"/>
                  </a:lnTo>
                  <a:lnTo>
                    <a:pt x="f985" y="f878"/>
                  </a:lnTo>
                  <a:lnTo>
                    <a:pt x="f986" y="f97"/>
                  </a:lnTo>
                  <a:lnTo>
                    <a:pt x="f583" y="f987"/>
                  </a:lnTo>
                  <a:lnTo>
                    <a:pt x="f117" y="f988"/>
                  </a:lnTo>
                  <a:lnTo>
                    <a:pt x="f315" y="f609"/>
                  </a:lnTo>
                  <a:lnTo>
                    <a:pt x="f577" y="f943"/>
                  </a:lnTo>
                  <a:lnTo>
                    <a:pt x="f989" y="f990"/>
                  </a:lnTo>
                  <a:lnTo>
                    <a:pt x="f991" y="f992"/>
                  </a:lnTo>
                  <a:lnTo>
                    <a:pt x="f306" y="f993"/>
                  </a:lnTo>
                  <a:lnTo>
                    <a:pt x="f526" y="f950"/>
                  </a:lnTo>
                  <a:lnTo>
                    <a:pt x="f913" y="f944"/>
                  </a:lnTo>
                  <a:lnTo>
                    <a:pt x="f464" y="f850"/>
                  </a:lnTo>
                  <a:lnTo>
                    <a:pt x="f65" y="f840"/>
                  </a:lnTo>
                  <a:lnTo>
                    <a:pt x="f538" y="f994"/>
                  </a:lnTo>
                  <a:lnTo>
                    <a:pt x="f991" y="f995"/>
                  </a:lnTo>
                  <a:lnTo>
                    <a:pt x="f996" y="f997"/>
                  </a:lnTo>
                  <a:lnTo>
                    <a:pt x="f129" y="f421"/>
                  </a:lnTo>
                  <a:lnTo>
                    <a:pt x="f456" y="f998"/>
                  </a:lnTo>
                  <a:lnTo>
                    <a:pt x="f999" y="f1000"/>
                  </a:lnTo>
                  <a:lnTo>
                    <a:pt x="f1001" y="f1002"/>
                  </a:lnTo>
                  <a:lnTo>
                    <a:pt x="f73" y="f313"/>
                  </a:lnTo>
                  <a:lnTo>
                    <a:pt x="f1003" y="f1004"/>
                  </a:lnTo>
                  <a:lnTo>
                    <a:pt x="f819" y="f151"/>
                  </a:lnTo>
                  <a:lnTo>
                    <a:pt x="f115" y="f1004"/>
                  </a:lnTo>
                  <a:lnTo>
                    <a:pt x="f1005" y="f579"/>
                  </a:lnTo>
                  <a:lnTo>
                    <a:pt x="f431" y="f315"/>
                  </a:lnTo>
                  <a:lnTo>
                    <a:pt x="f169" y="f73"/>
                  </a:lnTo>
                  <a:lnTo>
                    <a:pt x="f1006" y="f122"/>
                  </a:lnTo>
                  <a:lnTo>
                    <a:pt x="f1007" y="f1008"/>
                  </a:lnTo>
                  <a:lnTo>
                    <a:pt x="f973" y="f125"/>
                  </a:lnTo>
                  <a:lnTo>
                    <a:pt x="f850" y="f129"/>
                  </a:lnTo>
                  <a:lnTo>
                    <a:pt x="f948" y="f1009"/>
                  </a:lnTo>
                  <a:lnTo>
                    <a:pt x="f1010" y="f1011"/>
                  </a:lnTo>
                  <a:lnTo>
                    <a:pt x="f1012" y="f1013"/>
                  </a:lnTo>
                  <a:lnTo>
                    <a:pt x="f674" y="f462"/>
                  </a:lnTo>
                  <a:lnTo>
                    <a:pt x="f1014" y="f402"/>
                  </a:lnTo>
                  <a:lnTo>
                    <a:pt x="f934" y="f78"/>
                  </a:lnTo>
                  <a:lnTo>
                    <a:pt x="f769" y="f86"/>
                  </a:lnTo>
                  <a:lnTo>
                    <a:pt x="f1015" y="f1016"/>
                  </a:lnTo>
                  <a:lnTo>
                    <a:pt x="f1017" y="f1018"/>
                  </a:lnTo>
                  <a:lnTo>
                    <a:pt x="f758" y="f1019"/>
                  </a:lnTo>
                  <a:lnTo>
                    <a:pt x="f1020" y="f1021"/>
                  </a:lnTo>
                  <a:lnTo>
                    <a:pt x="f920" y="f472"/>
                  </a:lnTo>
                  <a:lnTo>
                    <a:pt x="f752" y="f1022"/>
                  </a:lnTo>
                  <a:lnTo>
                    <a:pt x="f1023" y="f1024"/>
                  </a:lnTo>
                  <a:lnTo>
                    <a:pt x="f750" y="f1025"/>
                  </a:lnTo>
                  <a:lnTo>
                    <a:pt x="f1026" y="f1027"/>
                  </a:lnTo>
                  <a:lnTo>
                    <a:pt x="f1028" y="f1029"/>
                  </a:lnTo>
                  <a:lnTo>
                    <a:pt x="f1028" y="f567"/>
                  </a:lnTo>
                  <a:lnTo>
                    <a:pt x="f1026" y="f53"/>
                  </a:lnTo>
                  <a:lnTo>
                    <a:pt x="f750" y="f393"/>
                  </a:lnTo>
                  <a:lnTo>
                    <a:pt x="f1023" y="f483"/>
                  </a:lnTo>
                  <a:lnTo>
                    <a:pt x="f1030" y="f1031"/>
                  </a:lnTo>
                  <a:lnTo>
                    <a:pt x="f1032" y="f1033"/>
                  </a:lnTo>
                  <a:lnTo>
                    <a:pt x="f922" y="f19"/>
                  </a:lnTo>
                  <a:lnTo>
                    <a:pt x="f202" y="f509"/>
                  </a:lnTo>
                  <a:lnTo>
                    <a:pt x="f924" y="f23"/>
                  </a:lnTo>
                  <a:lnTo>
                    <a:pt x="f925" y="f1034"/>
                  </a:lnTo>
                  <a:lnTo>
                    <a:pt x="f759" y="f388"/>
                  </a:lnTo>
                  <a:lnTo>
                    <a:pt x="f1017" y="f504"/>
                  </a:lnTo>
                  <a:lnTo>
                    <a:pt x="f1035" y="f1036"/>
                  </a:lnTo>
                  <a:lnTo>
                    <a:pt x="f625" y="f338"/>
                  </a:lnTo>
                  <a:lnTo>
                    <a:pt x="f1037" y="f191"/>
                  </a:lnTo>
                  <a:lnTo>
                    <a:pt x="f1038" y="f496"/>
                  </a:lnTo>
                  <a:lnTo>
                    <a:pt x="f934" y="f1039"/>
                  </a:lnTo>
                  <a:lnTo>
                    <a:pt x="f1040" y="f37"/>
                  </a:lnTo>
                  <a:lnTo>
                    <a:pt x="f1041" y="f42"/>
                  </a:lnTo>
                  <a:lnTo>
                    <a:pt x="f1042" y="f1039"/>
                  </a:lnTo>
                  <a:lnTo>
                    <a:pt x="f677" y="f494"/>
                  </a:lnTo>
                  <a:lnTo>
                    <a:pt x="f957" y="f500"/>
                  </a:lnTo>
                  <a:lnTo>
                    <a:pt x="f856" y="f1036"/>
                  </a:lnTo>
                  <a:lnTo>
                    <a:pt x="f610" y="f116"/>
                  </a:lnTo>
                  <a:lnTo>
                    <a:pt x="f609" y="f1034"/>
                  </a:lnTo>
                  <a:lnTo>
                    <a:pt x="f607" y="f52"/>
                  </a:lnTo>
                  <a:lnTo>
                    <a:pt x="f1043" y="f54"/>
                  </a:lnTo>
                  <a:lnTo>
                    <a:pt x="f967" y="f1044"/>
                  </a:lnTo>
                  <a:lnTo>
                    <a:pt x="f886" y="f1045"/>
                  </a:lnTo>
                  <a:lnTo>
                    <a:pt x="f807" y="f1046"/>
                  </a:lnTo>
                  <a:lnTo>
                    <a:pt x="f411" y="f397"/>
                  </a:lnTo>
                  <a:lnTo>
                    <a:pt x="f1047" y="f1048"/>
                  </a:lnTo>
                  <a:lnTo>
                    <a:pt x="f81" y="f1049"/>
                  </a:lnTo>
                  <a:lnTo>
                    <a:pt x="f157" y="f1050"/>
                  </a:lnTo>
                  <a:lnTo>
                    <a:pt x="f1051" y="f107"/>
                  </a:lnTo>
                  <a:lnTo>
                    <a:pt x="f819" y="f17"/>
                  </a:lnTo>
                  <a:lnTo>
                    <a:pt x="f75" y="f502"/>
                  </a:lnTo>
                  <a:lnTo>
                    <a:pt x="f452" y="f230"/>
                  </a:lnTo>
                  <a:lnTo>
                    <a:pt x="f1001" y="f1052"/>
                  </a:lnTo>
                  <a:lnTo>
                    <a:pt x="f1053" y="f1054"/>
                  </a:lnTo>
                  <a:lnTo>
                    <a:pt x="f125" y="f360"/>
                  </a:lnTo>
                  <a:lnTo>
                    <a:pt x="f137" y="f1055"/>
                  </a:lnTo>
                  <a:lnTo>
                    <a:pt x="f1056" y="f1057"/>
                  </a:lnTo>
                  <a:lnTo>
                    <a:pt x="f1011" y="f1058"/>
                  </a:lnTo>
                  <a:lnTo>
                    <a:pt x="f1013" y="f1059"/>
                  </a:lnTo>
                  <a:lnTo>
                    <a:pt x="f1060" y="f1061"/>
                  </a:lnTo>
                  <a:lnTo>
                    <a:pt x="f1062" y="f1063"/>
                  </a:lnTo>
                  <a:lnTo>
                    <a:pt x="f84" y="f1064"/>
                  </a:lnTo>
                  <a:lnTo>
                    <a:pt x="f1065" y="f256"/>
                  </a:lnTo>
                  <a:lnTo>
                    <a:pt x="f62" y="f1066"/>
                  </a:lnTo>
                  <a:lnTo>
                    <a:pt x="f1067" y="f274"/>
                  </a:lnTo>
                  <a:lnTo>
                    <a:pt x="f470" y="f1068"/>
                  </a:lnTo>
                  <a:lnTo>
                    <a:pt x="f70" y="f1069"/>
                  </a:lnTo>
                  <a:lnTo>
                    <a:pt x="f1070" y="f1071"/>
                  </a:lnTo>
                  <a:lnTo>
                    <a:pt x="f5" y="f6"/>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54" name="Google Shape;100;p15">
              <a:extLst>
                <a:ext uri="{FF2B5EF4-FFF2-40B4-BE49-F238E27FC236}">
                  <a16:creationId xmlns:a16="http://schemas.microsoft.com/office/drawing/2014/main" id="{7FB87677-ECA0-1112-441C-536A816BDA4A}"/>
                </a:ext>
              </a:extLst>
            </p:cNvPr>
            <p:cNvSpPr/>
            <p:nvPr/>
          </p:nvSpPr>
          <p:spPr>
            <a:xfrm>
              <a:off x="5372666" y="1532378"/>
              <a:ext cx="86392" cy="102065"/>
            </a:xfrm>
            <a:custGeom>
              <a:avLst/>
              <a:gdLst>
                <a:gd name="f0" fmla="val 180"/>
                <a:gd name="f1" fmla="val w"/>
                <a:gd name="f2" fmla="val h"/>
                <a:gd name="f3" fmla="val 0"/>
                <a:gd name="f4" fmla="val 4586"/>
                <a:gd name="f5" fmla="val 5418"/>
                <a:gd name="f6" fmla="val 607"/>
                <a:gd name="f7" fmla="val 495"/>
                <a:gd name="f8" fmla="val 23"/>
                <a:gd name="f9" fmla="val 405"/>
                <a:gd name="f10" fmla="val 45"/>
                <a:gd name="f11" fmla="val 292"/>
                <a:gd name="f12" fmla="val 113"/>
                <a:gd name="f13" fmla="val 225"/>
                <a:gd name="f14" fmla="val 135"/>
                <a:gd name="f15" fmla="val 270"/>
                <a:gd name="f16" fmla="val 90"/>
                <a:gd name="f17" fmla="val 382"/>
                <a:gd name="f18" fmla="val 719"/>
                <a:gd name="f19" fmla="val 854"/>
                <a:gd name="f20" fmla="val 67"/>
                <a:gd name="f21" fmla="val 967"/>
                <a:gd name="f22" fmla="val 157"/>
                <a:gd name="f23" fmla="val 1079"/>
                <a:gd name="f24" fmla="val 2091"/>
                <a:gd name="f25" fmla="val 1798"/>
                <a:gd name="f26" fmla="val 3102"/>
                <a:gd name="f27" fmla="val 2630"/>
                <a:gd name="f28" fmla="val 4091"/>
                <a:gd name="f29" fmla="val 3012"/>
                <a:gd name="f30" fmla="val 4608"/>
                <a:gd name="f31" fmla="val 3417"/>
                <a:gd name="f32" fmla="val 5148"/>
                <a:gd name="f33" fmla="val 3507"/>
                <a:gd name="f34" fmla="val 5238"/>
                <a:gd name="f35" fmla="val 3597"/>
                <a:gd name="f36" fmla="val 5328"/>
                <a:gd name="f37" fmla="val 3709"/>
                <a:gd name="f38" fmla="val 5373"/>
                <a:gd name="f39" fmla="val 3821"/>
                <a:gd name="f40" fmla="val 3956"/>
                <a:gd name="f41" fmla="val 4069"/>
                <a:gd name="f42" fmla="val 5395"/>
                <a:gd name="f43" fmla="val 4181"/>
                <a:gd name="f44" fmla="val 4294"/>
                <a:gd name="f45" fmla="val 5305"/>
                <a:gd name="f46" fmla="val 4383"/>
                <a:gd name="f47" fmla="val 4451"/>
                <a:gd name="f48" fmla="val 5170"/>
                <a:gd name="f49" fmla="val 4518"/>
                <a:gd name="f50" fmla="val 5080"/>
                <a:gd name="f51" fmla="val 4563"/>
                <a:gd name="f52" fmla="val 4968"/>
                <a:gd name="f53" fmla="val 4878"/>
                <a:gd name="f54" fmla="val 4766"/>
                <a:gd name="f55" fmla="val 4541"/>
                <a:gd name="f56" fmla="val 4631"/>
                <a:gd name="f57" fmla="val 4473"/>
                <a:gd name="f58" fmla="val 3642"/>
                <a:gd name="f59" fmla="val 2787"/>
                <a:gd name="f60" fmla="val 2338"/>
                <a:gd name="f61" fmla="val 1888"/>
                <a:gd name="f62" fmla="val 1281"/>
                <a:gd name="f63" fmla="val 1034"/>
                <a:gd name="f64" fmla="val 202"/>
                <a:gd name="f65" fmla="val 922"/>
                <a:gd name="f66" fmla="val 832"/>
                <a:gd name="f67" fmla="*/ f1 1 4586"/>
                <a:gd name="f68" fmla="*/ f2 1 5418"/>
                <a:gd name="f69" fmla="val f3"/>
                <a:gd name="f70" fmla="val f4"/>
                <a:gd name="f71" fmla="val f5"/>
                <a:gd name="f72" fmla="+- f71 0 f69"/>
                <a:gd name="f73" fmla="+- f70 0 f69"/>
                <a:gd name="f74" fmla="*/ f73 1 4586"/>
                <a:gd name="f75" fmla="*/ f72 1 5418"/>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4586" h="5418">
                  <a:moveTo>
                    <a:pt x="f6" y="f3"/>
                  </a:moveTo>
                  <a:lnTo>
                    <a:pt x="f7" y="f8"/>
                  </a:lnTo>
                  <a:lnTo>
                    <a:pt x="f9" y="f10"/>
                  </a:lnTo>
                  <a:lnTo>
                    <a:pt x="f11" y="f12"/>
                  </a:lnTo>
                  <a:lnTo>
                    <a:pt x="f13" y="f0"/>
                  </a:lnTo>
                  <a:lnTo>
                    <a:pt x="f14" y="f15"/>
                  </a:lnTo>
                  <a:lnTo>
                    <a:pt x="f16" y="f17"/>
                  </a:lnTo>
                  <a:lnTo>
                    <a:pt x="f10" y="f7"/>
                  </a:lnTo>
                  <a:lnTo>
                    <a:pt x="f3" y="f6"/>
                  </a:lnTo>
                  <a:lnTo>
                    <a:pt x="f3" y="f18"/>
                  </a:lnTo>
                  <a:lnTo>
                    <a:pt x="f8" y="f19"/>
                  </a:lnTo>
                  <a:lnTo>
                    <a:pt x="f20" y="f21"/>
                  </a:lnTo>
                  <a:lnTo>
                    <a:pt x="f22" y="f23"/>
                  </a:lnTo>
                  <a:lnTo>
                    <a:pt x="f21" y="f24"/>
                  </a:lnTo>
                  <a:lnTo>
                    <a:pt x="f25" y="f26"/>
                  </a:lnTo>
                  <a:lnTo>
                    <a:pt x="f27" y="f28"/>
                  </a:lnTo>
                  <a:lnTo>
                    <a:pt x="f29" y="f30"/>
                  </a:lnTo>
                  <a:lnTo>
                    <a:pt x="f31" y="f32"/>
                  </a:lnTo>
                  <a:lnTo>
                    <a:pt x="f33" y="f34"/>
                  </a:lnTo>
                  <a:lnTo>
                    <a:pt x="f35" y="f36"/>
                  </a:lnTo>
                  <a:lnTo>
                    <a:pt x="f37" y="f38"/>
                  </a:lnTo>
                  <a:lnTo>
                    <a:pt x="f39" y="f5"/>
                  </a:lnTo>
                  <a:lnTo>
                    <a:pt x="f40" y="f5"/>
                  </a:lnTo>
                  <a:lnTo>
                    <a:pt x="f41" y="f42"/>
                  </a:lnTo>
                  <a:lnTo>
                    <a:pt x="f43" y="f38"/>
                  </a:lnTo>
                  <a:lnTo>
                    <a:pt x="f44" y="f45"/>
                  </a:lnTo>
                  <a:lnTo>
                    <a:pt x="f46" y="f34"/>
                  </a:lnTo>
                  <a:lnTo>
                    <a:pt x="f47" y="f48"/>
                  </a:lnTo>
                  <a:lnTo>
                    <a:pt x="f49" y="f50"/>
                  </a:lnTo>
                  <a:lnTo>
                    <a:pt x="f51" y="f52"/>
                  </a:lnTo>
                  <a:lnTo>
                    <a:pt x="f4" y="f53"/>
                  </a:lnTo>
                  <a:lnTo>
                    <a:pt x="f4" y="f54"/>
                  </a:lnTo>
                  <a:lnTo>
                    <a:pt x="f55" y="f56"/>
                  </a:lnTo>
                  <a:lnTo>
                    <a:pt x="f57" y="f49"/>
                  </a:lnTo>
                  <a:lnTo>
                    <a:pt x="f41" y="f40"/>
                  </a:lnTo>
                  <a:lnTo>
                    <a:pt x="f58" y="f31"/>
                  </a:lnTo>
                  <a:lnTo>
                    <a:pt x="f59" y="f60"/>
                  </a:lnTo>
                  <a:lnTo>
                    <a:pt x="f61" y="f62"/>
                  </a:lnTo>
                  <a:lnTo>
                    <a:pt x="f63" y="f64"/>
                  </a:lnTo>
                  <a:lnTo>
                    <a:pt x="f65" y="f12"/>
                  </a:lnTo>
                  <a:lnTo>
                    <a:pt x="f66" y="f10"/>
                  </a:lnTo>
                  <a:lnTo>
                    <a:pt x="f18" y="f3"/>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55" name="Google Shape;101;p15">
              <a:extLst>
                <a:ext uri="{FF2B5EF4-FFF2-40B4-BE49-F238E27FC236}">
                  <a16:creationId xmlns:a16="http://schemas.microsoft.com/office/drawing/2014/main" id="{7708E12A-C95F-A4EB-A6BE-AEA164B01683}"/>
                </a:ext>
              </a:extLst>
            </p:cNvPr>
            <p:cNvSpPr/>
            <p:nvPr/>
          </p:nvSpPr>
          <p:spPr>
            <a:xfrm>
              <a:off x="5460732" y="1310490"/>
              <a:ext cx="63541" cy="151607"/>
            </a:xfrm>
            <a:custGeom>
              <a:avLst/>
              <a:gdLst>
                <a:gd name="f0" fmla="val 360"/>
                <a:gd name="f1" fmla="val w"/>
                <a:gd name="f2" fmla="val h"/>
                <a:gd name="f3" fmla="val 0"/>
                <a:gd name="f4" fmla="val 3373"/>
                <a:gd name="f5" fmla="val 8048"/>
                <a:gd name="f6" fmla="val 585"/>
                <a:gd name="f7" fmla="val 473"/>
                <a:gd name="f8" fmla="val 23"/>
                <a:gd name="f9" fmla="val 68"/>
                <a:gd name="f10" fmla="val 270"/>
                <a:gd name="f11" fmla="val 135"/>
                <a:gd name="f12" fmla="val 181"/>
                <a:gd name="f13" fmla="val 202"/>
                <a:gd name="f14" fmla="val 91"/>
                <a:gd name="f15" fmla="val 292"/>
                <a:gd name="f16" fmla="val 46"/>
                <a:gd name="f17" fmla="val 405"/>
                <a:gd name="f18" fmla="val 1"/>
                <a:gd name="f19" fmla="val 517"/>
                <a:gd name="f20" fmla="val 629"/>
                <a:gd name="f21" fmla="val 787"/>
                <a:gd name="f22" fmla="val 428"/>
                <a:gd name="f23" fmla="val 2563"/>
                <a:gd name="f24" fmla="val 675"/>
                <a:gd name="f25" fmla="val 3439"/>
                <a:gd name="f26" fmla="val 922"/>
                <a:gd name="f27" fmla="val 4339"/>
                <a:gd name="f28" fmla="val 1192"/>
                <a:gd name="f29" fmla="val 5193"/>
                <a:gd name="f30" fmla="val 1507"/>
                <a:gd name="f31" fmla="val 6047"/>
                <a:gd name="f32" fmla="val 1844"/>
                <a:gd name="f33" fmla="val 6901"/>
                <a:gd name="f34" fmla="val 2249"/>
                <a:gd name="f35" fmla="val 7733"/>
                <a:gd name="f36" fmla="val 2316"/>
                <a:gd name="f37" fmla="val 7845"/>
                <a:gd name="f38" fmla="val 2406"/>
                <a:gd name="f39" fmla="val 7935"/>
                <a:gd name="f40" fmla="val 2496"/>
                <a:gd name="f41" fmla="val 8003"/>
                <a:gd name="f42" fmla="val 2608"/>
                <a:gd name="f43" fmla="val 2833"/>
                <a:gd name="f44" fmla="val 2945"/>
                <a:gd name="f45" fmla="val 3035"/>
                <a:gd name="f46" fmla="val 7958"/>
                <a:gd name="f47" fmla="val 3125"/>
                <a:gd name="f48" fmla="val 7890"/>
                <a:gd name="f49" fmla="val 3215"/>
                <a:gd name="f50" fmla="val 7800"/>
                <a:gd name="f51" fmla="val 3283"/>
                <a:gd name="f52" fmla="val 7710"/>
                <a:gd name="f53" fmla="val 3350"/>
                <a:gd name="f54" fmla="val 7620"/>
                <a:gd name="f55" fmla="val 7486"/>
                <a:gd name="f56" fmla="val 7373"/>
                <a:gd name="f57" fmla="val 7238"/>
                <a:gd name="f58" fmla="val 3305"/>
                <a:gd name="f59" fmla="val 7103"/>
                <a:gd name="f60" fmla="val 6317"/>
                <a:gd name="f61" fmla="val 5507"/>
                <a:gd name="f62" fmla="val 4676"/>
                <a:gd name="f63" fmla="val 2069"/>
                <a:gd name="f64" fmla="val 3844"/>
                <a:gd name="f65" fmla="val 1821"/>
                <a:gd name="f66" fmla="val 3012"/>
                <a:gd name="f67" fmla="val 1597"/>
                <a:gd name="f68" fmla="val 2158"/>
                <a:gd name="f69" fmla="val 1215"/>
                <a:gd name="f70" fmla="val 450"/>
                <a:gd name="f71" fmla="val 1170"/>
                <a:gd name="f72" fmla="val 315"/>
                <a:gd name="f73" fmla="val 1102"/>
                <a:gd name="f74" fmla="val 1012"/>
                <a:gd name="f75" fmla="val 810"/>
                <a:gd name="f76" fmla="val 698"/>
                <a:gd name="f77" fmla="*/ f1 1 3373"/>
                <a:gd name="f78" fmla="*/ f2 1 8048"/>
                <a:gd name="f79" fmla="val f3"/>
                <a:gd name="f80" fmla="val f4"/>
                <a:gd name="f81" fmla="val f5"/>
                <a:gd name="f82" fmla="+- f81 0 f79"/>
                <a:gd name="f83" fmla="+- f80 0 f79"/>
                <a:gd name="f84" fmla="*/ f83 1 3373"/>
                <a:gd name="f85" fmla="*/ f82 1 8048"/>
                <a:gd name="f86" fmla="*/ f79 1 f84"/>
                <a:gd name="f87" fmla="*/ f80 1 f84"/>
                <a:gd name="f88" fmla="*/ f79 1 f85"/>
                <a:gd name="f89" fmla="*/ f81 1 f85"/>
                <a:gd name="f90" fmla="*/ f86 f77 1"/>
                <a:gd name="f91" fmla="*/ f87 f77 1"/>
                <a:gd name="f92" fmla="*/ f89 f78 1"/>
                <a:gd name="f93" fmla="*/ f88 f78 1"/>
              </a:gdLst>
              <a:ahLst/>
              <a:cxnLst>
                <a:cxn ang="3cd4">
                  <a:pos x="hc" y="t"/>
                </a:cxn>
                <a:cxn ang="0">
                  <a:pos x="r" y="vc"/>
                </a:cxn>
                <a:cxn ang="cd4">
                  <a:pos x="hc" y="b"/>
                </a:cxn>
                <a:cxn ang="cd2">
                  <a:pos x="l" y="vc"/>
                </a:cxn>
              </a:cxnLst>
              <a:rect l="f90" t="f93" r="f91" b="f92"/>
              <a:pathLst>
                <a:path w="3373" h="8048">
                  <a:moveTo>
                    <a:pt x="f6" y="f3"/>
                  </a:moveTo>
                  <a:lnTo>
                    <a:pt x="f7" y="f8"/>
                  </a:lnTo>
                  <a:lnTo>
                    <a:pt x="f0" y="f9"/>
                  </a:lnTo>
                  <a:lnTo>
                    <a:pt x="f10" y="f11"/>
                  </a:lnTo>
                  <a:lnTo>
                    <a:pt x="f12" y="f13"/>
                  </a:lnTo>
                  <a:lnTo>
                    <a:pt x="f14" y="f15"/>
                  </a:lnTo>
                  <a:lnTo>
                    <a:pt x="f16" y="f17"/>
                  </a:lnTo>
                  <a:lnTo>
                    <a:pt x="f18" y="f19"/>
                  </a:lnTo>
                  <a:lnTo>
                    <a:pt x="f18" y="f20"/>
                  </a:lnTo>
                  <a:lnTo>
                    <a:pt x="f18"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5"/>
                  </a:lnTo>
                  <a:lnTo>
                    <a:pt x="f43" y="f5"/>
                  </a:lnTo>
                  <a:lnTo>
                    <a:pt x="f44" y="f41"/>
                  </a:lnTo>
                  <a:lnTo>
                    <a:pt x="f45" y="f46"/>
                  </a:lnTo>
                  <a:lnTo>
                    <a:pt x="f47" y="f48"/>
                  </a:lnTo>
                  <a:lnTo>
                    <a:pt x="f49" y="f50"/>
                  </a:lnTo>
                  <a:lnTo>
                    <a:pt x="f51" y="f52"/>
                  </a:lnTo>
                  <a:lnTo>
                    <a:pt x="f53" y="f54"/>
                  </a:lnTo>
                  <a:lnTo>
                    <a:pt x="f4" y="f55"/>
                  </a:lnTo>
                  <a:lnTo>
                    <a:pt x="f4" y="f56"/>
                  </a:lnTo>
                  <a:lnTo>
                    <a:pt x="f53" y="f57"/>
                  </a:lnTo>
                  <a:lnTo>
                    <a:pt x="f58" y="f59"/>
                  </a:lnTo>
                  <a:lnTo>
                    <a:pt x="f44" y="f60"/>
                  </a:lnTo>
                  <a:lnTo>
                    <a:pt x="f42" y="f61"/>
                  </a:lnTo>
                  <a:lnTo>
                    <a:pt x="f36" y="f62"/>
                  </a:lnTo>
                  <a:lnTo>
                    <a:pt x="f63" y="f64"/>
                  </a:lnTo>
                  <a:lnTo>
                    <a:pt x="f65" y="f66"/>
                  </a:lnTo>
                  <a:lnTo>
                    <a:pt x="f67" y="f68"/>
                  </a:lnTo>
                  <a:lnTo>
                    <a:pt x="f69" y="f70"/>
                  </a:lnTo>
                  <a:lnTo>
                    <a:pt x="f71" y="f72"/>
                  </a:lnTo>
                  <a:lnTo>
                    <a:pt x="f73" y="f13"/>
                  </a:lnTo>
                  <a:lnTo>
                    <a:pt x="f74" y="f11"/>
                  </a:lnTo>
                  <a:lnTo>
                    <a:pt x="f26" y="f9"/>
                  </a:lnTo>
                  <a:lnTo>
                    <a:pt x="f75" y="f8"/>
                  </a:lnTo>
                  <a:lnTo>
                    <a:pt x="f76" y="f3"/>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56" name="Google Shape;102;p15">
              <a:extLst>
                <a:ext uri="{FF2B5EF4-FFF2-40B4-BE49-F238E27FC236}">
                  <a16:creationId xmlns:a16="http://schemas.microsoft.com/office/drawing/2014/main" id="{2B678A6D-604A-3CB6-C86D-9743A290BD20}"/>
                </a:ext>
              </a:extLst>
            </p:cNvPr>
            <p:cNvSpPr/>
            <p:nvPr/>
          </p:nvSpPr>
          <p:spPr>
            <a:xfrm>
              <a:off x="5585228" y="1399406"/>
              <a:ext cx="130448" cy="56756"/>
            </a:xfrm>
            <a:custGeom>
              <a:avLst/>
              <a:gdLst>
                <a:gd name="f0" fmla="val w"/>
                <a:gd name="f1" fmla="val h"/>
                <a:gd name="f2" fmla="val 0"/>
                <a:gd name="f3" fmla="val 6925"/>
                <a:gd name="f4" fmla="val 3013"/>
                <a:gd name="f5" fmla="val 6295"/>
                <a:gd name="f6" fmla="val 1"/>
                <a:gd name="f7" fmla="val 6160"/>
                <a:gd name="f8" fmla="val 46"/>
                <a:gd name="f9" fmla="val 5463"/>
                <a:gd name="f10" fmla="val 293"/>
                <a:gd name="f11" fmla="val 4744"/>
                <a:gd name="f12" fmla="val 518"/>
                <a:gd name="f13" fmla="val 3305"/>
                <a:gd name="f14" fmla="val 945"/>
                <a:gd name="f15" fmla="val 1866"/>
                <a:gd name="f16" fmla="val 1372"/>
                <a:gd name="f17" fmla="val 428"/>
                <a:gd name="f18" fmla="val 1799"/>
                <a:gd name="f19" fmla="val 315"/>
                <a:gd name="f20" fmla="val 1844"/>
                <a:gd name="f21" fmla="val 203"/>
                <a:gd name="f22" fmla="val 1934"/>
                <a:gd name="f23" fmla="val 113"/>
                <a:gd name="f24" fmla="val 2024"/>
                <a:gd name="f25" fmla="val 68"/>
                <a:gd name="f26" fmla="val 2114"/>
                <a:gd name="f27" fmla="val 23"/>
                <a:gd name="f28" fmla="val 2226"/>
                <a:gd name="f29" fmla="val 2339"/>
                <a:gd name="f30" fmla="val 2451"/>
                <a:gd name="f31" fmla="val 2563"/>
                <a:gd name="f32" fmla="val 2676"/>
                <a:gd name="f33" fmla="val 135"/>
                <a:gd name="f34" fmla="val 2788"/>
                <a:gd name="f35" fmla="val 2856"/>
                <a:gd name="f36" fmla="val 2945"/>
                <a:gd name="f37" fmla="val 383"/>
                <a:gd name="f38" fmla="val 2990"/>
                <a:gd name="f39" fmla="val 495"/>
                <a:gd name="f40" fmla="val 630"/>
                <a:gd name="f41" fmla="val 765"/>
                <a:gd name="f42" fmla="val 2203"/>
                <a:gd name="f43" fmla="val 3642"/>
                <a:gd name="f44" fmla="val 2136"/>
                <a:gd name="f45" fmla="val 5081"/>
                <a:gd name="f46" fmla="val 1709"/>
                <a:gd name="f47" fmla="val 5778"/>
                <a:gd name="f48" fmla="val 1484"/>
                <a:gd name="f49" fmla="val 6497"/>
                <a:gd name="f50" fmla="val 1237"/>
                <a:gd name="f51" fmla="val 6609"/>
                <a:gd name="f52" fmla="val 1170"/>
                <a:gd name="f53" fmla="val 6722"/>
                <a:gd name="f54" fmla="val 1102"/>
                <a:gd name="f55" fmla="val 6812"/>
                <a:gd name="f56" fmla="val 1012"/>
                <a:gd name="f57" fmla="val 6857"/>
                <a:gd name="f58" fmla="val 900"/>
                <a:gd name="f59" fmla="val 6902"/>
                <a:gd name="f60" fmla="val 787"/>
                <a:gd name="f61" fmla="val 6924"/>
                <a:gd name="f62" fmla="val 675"/>
                <a:gd name="f63" fmla="val 563"/>
                <a:gd name="f64" fmla="val 6879"/>
                <a:gd name="f65" fmla="val 450"/>
                <a:gd name="f66" fmla="val 338"/>
                <a:gd name="f67" fmla="val 6789"/>
                <a:gd name="f68" fmla="val 225"/>
                <a:gd name="f69" fmla="val 158"/>
                <a:gd name="f70" fmla="val 6632"/>
                <a:gd name="f71" fmla="val 91"/>
                <a:gd name="f72" fmla="val 6542"/>
                <a:gd name="f73" fmla="val 6430"/>
                <a:gd name="f74" fmla="*/ f0 1 6925"/>
                <a:gd name="f75" fmla="*/ f1 1 3013"/>
                <a:gd name="f76" fmla="val f2"/>
                <a:gd name="f77" fmla="val f3"/>
                <a:gd name="f78" fmla="val f4"/>
                <a:gd name="f79" fmla="+- f78 0 f76"/>
                <a:gd name="f80" fmla="+- f77 0 f76"/>
                <a:gd name="f81" fmla="*/ f80 1 6925"/>
                <a:gd name="f82" fmla="*/ f79 1 3013"/>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6925" h="3013">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6" y="f29"/>
                  </a:lnTo>
                  <a:lnTo>
                    <a:pt x="f6" y="f30"/>
                  </a:lnTo>
                  <a:lnTo>
                    <a:pt x="f27" y="f31"/>
                  </a:lnTo>
                  <a:lnTo>
                    <a:pt x="f25" y="f32"/>
                  </a:lnTo>
                  <a:lnTo>
                    <a:pt x="f33" y="f34"/>
                  </a:lnTo>
                  <a:lnTo>
                    <a:pt x="f21" y="f35"/>
                  </a:lnTo>
                  <a:lnTo>
                    <a:pt x="f10" y="f36"/>
                  </a:lnTo>
                  <a:lnTo>
                    <a:pt x="f37" y="f38"/>
                  </a:lnTo>
                  <a:lnTo>
                    <a:pt x="f39" y="f4"/>
                  </a:lnTo>
                  <a:lnTo>
                    <a:pt x="f40" y="f4"/>
                  </a:lnTo>
                  <a:lnTo>
                    <a:pt x="f41" y="f38"/>
                  </a:lnTo>
                  <a:lnTo>
                    <a:pt x="f42" y="f31"/>
                  </a:lnTo>
                  <a:lnTo>
                    <a:pt x="f43" y="f44"/>
                  </a:lnTo>
                  <a:lnTo>
                    <a:pt x="f45" y="f46"/>
                  </a:lnTo>
                  <a:lnTo>
                    <a:pt x="f47" y="f48"/>
                  </a:lnTo>
                  <a:lnTo>
                    <a:pt x="f49" y="f50"/>
                  </a:lnTo>
                  <a:lnTo>
                    <a:pt x="f51" y="f52"/>
                  </a:lnTo>
                  <a:lnTo>
                    <a:pt x="f53" y="f54"/>
                  </a:lnTo>
                  <a:lnTo>
                    <a:pt x="f55" y="f56"/>
                  </a:lnTo>
                  <a:lnTo>
                    <a:pt x="f57" y="f58"/>
                  </a:lnTo>
                  <a:lnTo>
                    <a:pt x="f59" y="f60"/>
                  </a:lnTo>
                  <a:lnTo>
                    <a:pt x="f61" y="f62"/>
                  </a:lnTo>
                  <a:lnTo>
                    <a:pt x="f59" y="f63"/>
                  </a:lnTo>
                  <a:lnTo>
                    <a:pt x="f64" y="f65"/>
                  </a:lnTo>
                  <a:lnTo>
                    <a:pt x="f57" y="f66"/>
                  </a:lnTo>
                  <a:lnTo>
                    <a:pt x="f67" y="f68"/>
                  </a:lnTo>
                  <a:lnTo>
                    <a:pt x="f53" y="f69"/>
                  </a:lnTo>
                  <a:lnTo>
                    <a:pt x="f70" y="f71"/>
                  </a:lnTo>
                  <a:lnTo>
                    <a:pt x="f72" y="f27"/>
                  </a:lnTo>
                  <a:lnTo>
                    <a:pt x="f73" y="f6"/>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57" name="Google Shape;103;p15">
              <a:extLst>
                <a:ext uri="{FF2B5EF4-FFF2-40B4-BE49-F238E27FC236}">
                  <a16:creationId xmlns:a16="http://schemas.microsoft.com/office/drawing/2014/main" id="{48E335BD-7582-626C-770C-94B4C78CB697}"/>
                </a:ext>
              </a:extLst>
            </p:cNvPr>
            <p:cNvSpPr/>
            <p:nvPr/>
          </p:nvSpPr>
          <p:spPr>
            <a:xfrm>
              <a:off x="5520013" y="1609444"/>
              <a:ext cx="113083" cy="77083"/>
            </a:xfrm>
            <a:custGeom>
              <a:avLst/>
              <a:gdLst>
                <a:gd name="f0" fmla="val w"/>
                <a:gd name="f1" fmla="val h"/>
                <a:gd name="f2" fmla="val 0"/>
                <a:gd name="f3" fmla="val 6003"/>
                <a:gd name="f4" fmla="val 4092"/>
                <a:gd name="f5" fmla="val 5351"/>
                <a:gd name="f6" fmla="val 5216"/>
                <a:gd name="f7" fmla="val 45"/>
                <a:gd name="f8" fmla="val 5103"/>
                <a:gd name="f9" fmla="val 90"/>
                <a:gd name="f10" fmla="val 2698"/>
                <a:gd name="f11" fmla="val 1506"/>
                <a:gd name="f12" fmla="val 1484"/>
                <a:gd name="f13" fmla="val 2226"/>
                <a:gd name="f14" fmla="val 293"/>
                <a:gd name="f15" fmla="val 2945"/>
                <a:gd name="f16" fmla="val 181"/>
                <a:gd name="f17" fmla="val 3013"/>
                <a:gd name="f18" fmla="val 91"/>
                <a:gd name="f19" fmla="val 3125"/>
                <a:gd name="f20" fmla="val 46"/>
                <a:gd name="f21" fmla="val 3215"/>
                <a:gd name="f22" fmla="val 1"/>
                <a:gd name="f23" fmla="val 3327"/>
                <a:gd name="f24" fmla="val 3462"/>
                <a:gd name="f25" fmla="val 23"/>
                <a:gd name="f26" fmla="val 3574"/>
                <a:gd name="f27" fmla="val 3687"/>
                <a:gd name="f28" fmla="val 3777"/>
                <a:gd name="f29" fmla="val 158"/>
                <a:gd name="f30" fmla="val 3889"/>
                <a:gd name="f31" fmla="val 248"/>
                <a:gd name="f32" fmla="val 3957"/>
                <a:gd name="f33" fmla="val 338"/>
                <a:gd name="f34" fmla="val 4024"/>
                <a:gd name="f35" fmla="val 428"/>
                <a:gd name="f36" fmla="val 4069"/>
                <a:gd name="f37" fmla="val 540"/>
                <a:gd name="f38" fmla="val 675"/>
                <a:gd name="f39" fmla="val 788"/>
                <a:gd name="f40" fmla="val 922"/>
                <a:gd name="f41" fmla="val 4002"/>
                <a:gd name="f42" fmla="val 2114"/>
                <a:gd name="f43" fmla="val 3282"/>
                <a:gd name="f44" fmla="val 3305"/>
                <a:gd name="f45" fmla="val 2585"/>
                <a:gd name="f46" fmla="val 5710"/>
                <a:gd name="f47" fmla="val 1169"/>
                <a:gd name="f48" fmla="val 5823"/>
                <a:gd name="f49" fmla="val 1079"/>
                <a:gd name="f50" fmla="val 5913"/>
                <a:gd name="f51" fmla="val 989"/>
                <a:gd name="f52" fmla="val 5980"/>
                <a:gd name="f53" fmla="val 877"/>
                <a:gd name="f54" fmla="val 765"/>
                <a:gd name="f55" fmla="val 652"/>
                <a:gd name="f56" fmla="val 5958"/>
                <a:gd name="f57" fmla="val 427"/>
                <a:gd name="f58" fmla="val 337"/>
                <a:gd name="f59" fmla="val 5845"/>
                <a:gd name="f60" fmla="val 225"/>
                <a:gd name="f61" fmla="val 5778"/>
                <a:gd name="f62" fmla="val 5688"/>
                <a:gd name="f63" fmla="val 5576"/>
                <a:gd name="f64" fmla="val 5463"/>
                <a:gd name="f65" fmla="*/ f0 1 6003"/>
                <a:gd name="f66" fmla="*/ f1 1 4092"/>
                <a:gd name="f67" fmla="val f2"/>
                <a:gd name="f68" fmla="val f3"/>
                <a:gd name="f69" fmla="val f4"/>
                <a:gd name="f70" fmla="+- f69 0 f67"/>
                <a:gd name="f71" fmla="+- f68 0 f67"/>
                <a:gd name="f72" fmla="*/ f71 1 6003"/>
                <a:gd name="f73" fmla="*/ f70 1 4092"/>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6003" h="4092">
                  <a:moveTo>
                    <a:pt x="f5" y="f2"/>
                  </a:moveTo>
                  <a:lnTo>
                    <a:pt x="f6" y="f7"/>
                  </a:lnTo>
                  <a:lnTo>
                    <a:pt x="f8" y="f9"/>
                  </a:lnTo>
                  <a:lnTo>
                    <a:pt x="f10" y="f11"/>
                  </a:lnTo>
                  <a:lnTo>
                    <a:pt x="f12" y="f13"/>
                  </a:lnTo>
                  <a:lnTo>
                    <a:pt x="f14" y="f15"/>
                  </a:lnTo>
                  <a:lnTo>
                    <a:pt x="f16" y="f17"/>
                  </a:lnTo>
                  <a:lnTo>
                    <a:pt x="f18" y="f19"/>
                  </a:lnTo>
                  <a:lnTo>
                    <a:pt x="f20" y="f21"/>
                  </a:lnTo>
                  <a:lnTo>
                    <a:pt x="f22" y="f23"/>
                  </a:lnTo>
                  <a:lnTo>
                    <a:pt x="f22" y="f24"/>
                  </a:lnTo>
                  <a:lnTo>
                    <a:pt x="f25" y="f26"/>
                  </a:lnTo>
                  <a:lnTo>
                    <a:pt x="f20" y="f27"/>
                  </a:lnTo>
                  <a:lnTo>
                    <a:pt x="f18" y="f28"/>
                  </a:lnTo>
                  <a:lnTo>
                    <a:pt x="f29" y="f30"/>
                  </a:lnTo>
                  <a:lnTo>
                    <a:pt x="f31" y="f32"/>
                  </a:lnTo>
                  <a:lnTo>
                    <a:pt x="f33" y="f34"/>
                  </a:lnTo>
                  <a:lnTo>
                    <a:pt x="f35" y="f36"/>
                  </a:lnTo>
                  <a:lnTo>
                    <a:pt x="f37" y="f4"/>
                  </a:lnTo>
                  <a:lnTo>
                    <a:pt x="f38" y="f4"/>
                  </a:lnTo>
                  <a:lnTo>
                    <a:pt x="f39" y="f36"/>
                  </a:lnTo>
                  <a:lnTo>
                    <a:pt x="f40" y="f41"/>
                  </a:lnTo>
                  <a:lnTo>
                    <a:pt x="f42" y="f43"/>
                  </a:lnTo>
                  <a:lnTo>
                    <a:pt x="f44" y="f45"/>
                  </a:lnTo>
                  <a:lnTo>
                    <a:pt x="f46" y="f47"/>
                  </a:lnTo>
                  <a:lnTo>
                    <a:pt x="f48" y="f49"/>
                  </a:lnTo>
                  <a:lnTo>
                    <a:pt x="f50" y="f51"/>
                  </a:lnTo>
                  <a:lnTo>
                    <a:pt x="f52" y="f53"/>
                  </a:lnTo>
                  <a:lnTo>
                    <a:pt x="f3" y="f54"/>
                  </a:lnTo>
                  <a:lnTo>
                    <a:pt x="f3" y="f55"/>
                  </a:lnTo>
                  <a:lnTo>
                    <a:pt x="f3" y="f37"/>
                  </a:lnTo>
                  <a:lnTo>
                    <a:pt x="f56" y="f57"/>
                  </a:lnTo>
                  <a:lnTo>
                    <a:pt x="f50" y="f58"/>
                  </a:lnTo>
                  <a:lnTo>
                    <a:pt x="f59" y="f60"/>
                  </a:lnTo>
                  <a:lnTo>
                    <a:pt x="f61" y="f29"/>
                  </a:lnTo>
                  <a:lnTo>
                    <a:pt x="f62" y="f9"/>
                  </a:lnTo>
                  <a:lnTo>
                    <a:pt x="f63" y="f7"/>
                  </a:lnTo>
                  <a:lnTo>
                    <a:pt x="f64" y="f2"/>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58" name="Google Shape;104;p15">
              <a:extLst>
                <a:ext uri="{FF2B5EF4-FFF2-40B4-BE49-F238E27FC236}">
                  <a16:creationId xmlns:a16="http://schemas.microsoft.com/office/drawing/2014/main" id="{B522FE01-78E5-746F-06E4-B34805765FA9}"/>
                </a:ext>
              </a:extLst>
            </p:cNvPr>
            <p:cNvSpPr/>
            <p:nvPr/>
          </p:nvSpPr>
          <p:spPr>
            <a:xfrm>
              <a:off x="5367143" y="1804230"/>
              <a:ext cx="130448" cy="91906"/>
            </a:xfrm>
            <a:custGeom>
              <a:avLst/>
              <a:gdLst>
                <a:gd name="f0" fmla="val w"/>
                <a:gd name="f1" fmla="val h"/>
                <a:gd name="f2" fmla="val 0"/>
                <a:gd name="f3" fmla="val 6925"/>
                <a:gd name="f4" fmla="val 4879"/>
                <a:gd name="f5" fmla="val 608"/>
                <a:gd name="f6" fmla="val 1"/>
                <a:gd name="f7" fmla="val 473"/>
                <a:gd name="f8" fmla="val 23"/>
                <a:gd name="f9" fmla="val 383"/>
                <a:gd name="f10" fmla="val 68"/>
                <a:gd name="f11" fmla="val 271"/>
                <a:gd name="f12" fmla="val 136"/>
                <a:gd name="f13" fmla="val 181"/>
                <a:gd name="f14" fmla="val 203"/>
                <a:gd name="f15" fmla="val 113"/>
                <a:gd name="f16" fmla="val 293"/>
                <a:gd name="f17" fmla="val 46"/>
                <a:gd name="f18" fmla="val 495"/>
                <a:gd name="f19" fmla="val 720"/>
                <a:gd name="f20" fmla="val 832"/>
                <a:gd name="f21" fmla="val 91"/>
                <a:gd name="f22" fmla="val 945"/>
                <a:gd name="f23" fmla="val 1057"/>
                <a:gd name="f24" fmla="val 518"/>
                <a:gd name="f25" fmla="val 1349"/>
                <a:gd name="f26" fmla="val 833"/>
                <a:gd name="f27" fmla="val 1619"/>
                <a:gd name="f28" fmla="val 1529"/>
                <a:gd name="f29" fmla="val 2159"/>
                <a:gd name="f30" fmla="val 2226"/>
                <a:gd name="f31" fmla="val 2653"/>
                <a:gd name="f32" fmla="val 2946"/>
                <a:gd name="f33" fmla="val 3125"/>
                <a:gd name="f34" fmla="val 3710"/>
                <a:gd name="f35" fmla="val 3575"/>
                <a:gd name="f36" fmla="val 4452"/>
                <a:gd name="f37" fmla="val 3979"/>
                <a:gd name="f38" fmla="val 5980"/>
                <a:gd name="f39" fmla="val 4811"/>
                <a:gd name="f40" fmla="val 6115"/>
                <a:gd name="f41" fmla="val 4856"/>
                <a:gd name="f42" fmla="val 6250"/>
                <a:gd name="f43" fmla="val 6362"/>
                <a:gd name="f44" fmla="val 6475"/>
                <a:gd name="f45" fmla="val 6587"/>
                <a:gd name="f46" fmla="val 6677"/>
                <a:gd name="f47" fmla="val 4744"/>
                <a:gd name="f48" fmla="val 6767"/>
                <a:gd name="f49" fmla="val 4654"/>
                <a:gd name="f50" fmla="val 6834"/>
                <a:gd name="f51" fmla="val 4564"/>
                <a:gd name="f52" fmla="val 6879"/>
                <a:gd name="f53" fmla="val 6902"/>
                <a:gd name="f54" fmla="val 4339"/>
                <a:gd name="f55" fmla="val 6924"/>
                <a:gd name="f56" fmla="val 4227"/>
                <a:gd name="f57" fmla="val 4114"/>
                <a:gd name="f58" fmla="val 4002"/>
                <a:gd name="f59" fmla="val 6812"/>
                <a:gd name="f60" fmla="val 3912"/>
                <a:gd name="f61" fmla="val 6722"/>
                <a:gd name="f62" fmla="val 3822"/>
                <a:gd name="f63" fmla="val 6610"/>
                <a:gd name="f64" fmla="val 3732"/>
                <a:gd name="f65" fmla="val 5149"/>
                <a:gd name="f66" fmla="val 2968"/>
                <a:gd name="f67" fmla="val 4429"/>
                <a:gd name="f68" fmla="val 2563"/>
                <a:gd name="f69" fmla="val 2136"/>
                <a:gd name="f70" fmla="val 3013"/>
                <a:gd name="f71" fmla="val 1709"/>
                <a:gd name="f72" fmla="val 2339"/>
                <a:gd name="f73" fmla="val 1237"/>
                <a:gd name="f74" fmla="val 1687"/>
                <a:gd name="f75" fmla="val 1372"/>
                <a:gd name="f76" fmla="val 450"/>
                <a:gd name="f77" fmla="*/ f0 1 6925"/>
                <a:gd name="f78" fmla="*/ f1 1 4879"/>
                <a:gd name="f79" fmla="val f2"/>
                <a:gd name="f80" fmla="val f3"/>
                <a:gd name="f81" fmla="val f4"/>
                <a:gd name="f82" fmla="+- f81 0 f79"/>
                <a:gd name="f83" fmla="+- f80 0 f79"/>
                <a:gd name="f84" fmla="*/ f83 1 6925"/>
                <a:gd name="f85" fmla="*/ f82 1 4879"/>
                <a:gd name="f86" fmla="*/ f79 1 f84"/>
                <a:gd name="f87" fmla="*/ f80 1 f84"/>
                <a:gd name="f88" fmla="*/ f79 1 f85"/>
                <a:gd name="f89" fmla="*/ f81 1 f85"/>
                <a:gd name="f90" fmla="*/ f86 f77 1"/>
                <a:gd name="f91" fmla="*/ f87 f77 1"/>
                <a:gd name="f92" fmla="*/ f89 f78 1"/>
                <a:gd name="f93" fmla="*/ f88 f78 1"/>
              </a:gdLst>
              <a:ahLst/>
              <a:cxnLst>
                <a:cxn ang="3cd4">
                  <a:pos x="hc" y="t"/>
                </a:cxn>
                <a:cxn ang="0">
                  <a:pos x="r" y="vc"/>
                </a:cxn>
                <a:cxn ang="cd4">
                  <a:pos x="hc" y="b"/>
                </a:cxn>
                <a:cxn ang="cd2">
                  <a:pos x="l" y="vc"/>
                </a:cxn>
              </a:cxnLst>
              <a:rect l="f90" t="f93" r="f91" b="f92"/>
              <a:pathLst>
                <a:path w="6925" h="4879">
                  <a:moveTo>
                    <a:pt x="f5" y="f6"/>
                  </a:moveTo>
                  <a:lnTo>
                    <a:pt x="f7" y="f8"/>
                  </a:lnTo>
                  <a:lnTo>
                    <a:pt x="f9" y="f10"/>
                  </a:lnTo>
                  <a:lnTo>
                    <a:pt x="f11" y="f12"/>
                  </a:lnTo>
                  <a:lnTo>
                    <a:pt x="f13" y="f14"/>
                  </a:lnTo>
                  <a:lnTo>
                    <a:pt x="f15" y="f16"/>
                  </a:lnTo>
                  <a:lnTo>
                    <a:pt x="f17" y="f9"/>
                  </a:lnTo>
                  <a:lnTo>
                    <a:pt x="f8" y="f18"/>
                  </a:lnTo>
                  <a:lnTo>
                    <a:pt x="f6" y="f5"/>
                  </a:lnTo>
                  <a:lnTo>
                    <a:pt x="f6" y="f19"/>
                  </a:lnTo>
                  <a:lnTo>
                    <a:pt x="f8" y="f20"/>
                  </a:lnTo>
                  <a:lnTo>
                    <a:pt x="f21" y="f22"/>
                  </a:lnTo>
                  <a:lnTo>
                    <a:pt x="f13" y="f23"/>
                  </a:lnTo>
                  <a:lnTo>
                    <a:pt x="f24" y="f25"/>
                  </a:lnTo>
                  <a:lnTo>
                    <a:pt x="f26" y="f27"/>
                  </a:lnTo>
                  <a:lnTo>
                    <a:pt x="f28" y="f29"/>
                  </a:lnTo>
                  <a:lnTo>
                    <a:pt x="f30" y="f31"/>
                  </a:lnTo>
                  <a:lnTo>
                    <a:pt x="f32" y="f33"/>
                  </a:lnTo>
                  <a:lnTo>
                    <a:pt x="f34" y="f35"/>
                  </a:lnTo>
                  <a:lnTo>
                    <a:pt x="f36" y="f37"/>
                  </a:lnTo>
                  <a:lnTo>
                    <a:pt x="f38" y="f39"/>
                  </a:lnTo>
                  <a:lnTo>
                    <a:pt x="f40" y="f41"/>
                  </a:lnTo>
                  <a:lnTo>
                    <a:pt x="f42" y="f4"/>
                  </a:lnTo>
                  <a:lnTo>
                    <a:pt x="f43" y="f4"/>
                  </a:lnTo>
                  <a:lnTo>
                    <a:pt x="f44" y="f41"/>
                  </a:lnTo>
                  <a:lnTo>
                    <a:pt x="f45" y="f39"/>
                  </a:lnTo>
                  <a:lnTo>
                    <a:pt x="f46" y="f47"/>
                  </a:lnTo>
                  <a:lnTo>
                    <a:pt x="f48" y="f49"/>
                  </a:lnTo>
                  <a:lnTo>
                    <a:pt x="f50" y="f51"/>
                  </a:lnTo>
                  <a:lnTo>
                    <a:pt x="f52" y="f36"/>
                  </a:lnTo>
                  <a:lnTo>
                    <a:pt x="f53" y="f54"/>
                  </a:lnTo>
                  <a:lnTo>
                    <a:pt x="f55" y="f56"/>
                  </a:lnTo>
                  <a:lnTo>
                    <a:pt x="f53" y="f57"/>
                  </a:lnTo>
                  <a:lnTo>
                    <a:pt x="f52" y="f58"/>
                  </a:lnTo>
                  <a:lnTo>
                    <a:pt x="f59" y="f60"/>
                  </a:lnTo>
                  <a:lnTo>
                    <a:pt x="f61" y="f62"/>
                  </a:lnTo>
                  <a:lnTo>
                    <a:pt x="f63" y="f64"/>
                  </a:lnTo>
                  <a:lnTo>
                    <a:pt x="f65" y="f66"/>
                  </a:lnTo>
                  <a:lnTo>
                    <a:pt x="f67" y="f68"/>
                  </a:lnTo>
                  <a:lnTo>
                    <a:pt x="f34" y="f69"/>
                  </a:lnTo>
                  <a:lnTo>
                    <a:pt x="f70" y="f71"/>
                  </a:lnTo>
                  <a:lnTo>
                    <a:pt x="f72" y="f73"/>
                  </a:lnTo>
                  <a:lnTo>
                    <a:pt x="f74" y="f19"/>
                  </a:lnTo>
                  <a:lnTo>
                    <a:pt x="f75" y="f76"/>
                  </a:lnTo>
                  <a:lnTo>
                    <a:pt x="f23" y="f13"/>
                  </a:lnTo>
                  <a:lnTo>
                    <a:pt x="f22" y="f21"/>
                  </a:lnTo>
                  <a:lnTo>
                    <a:pt x="f26" y="f8"/>
                  </a:lnTo>
                  <a:lnTo>
                    <a:pt x="f19" y="f6"/>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59" name="Google Shape;105;p15">
              <a:extLst>
                <a:ext uri="{FF2B5EF4-FFF2-40B4-BE49-F238E27FC236}">
                  <a16:creationId xmlns:a16="http://schemas.microsoft.com/office/drawing/2014/main" id="{5648551B-A74A-0CB1-FC48-F5D9592494A8}"/>
                </a:ext>
              </a:extLst>
            </p:cNvPr>
            <p:cNvSpPr/>
            <p:nvPr/>
          </p:nvSpPr>
          <p:spPr>
            <a:xfrm>
              <a:off x="5527209" y="1781360"/>
              <a:ext cx="90214" cy="98252"/>
            </a:xfrm>
            <a:custGeom>
              <a:avLst/>
              <a:gdLst>
                <a:gd name="f0" fmla="val w"/>
                <a:gd name="f1" fmla="val h"/>
                <a:gd name="f2" fmla="val 0"/>
                <a:gd name="f3" fmla="val 4789"/>
                <a:gd name="f4" fmla="val 5216"/>
                <a:gd name="f5" fmla="val 4137"/>
                <a:gd name="f6" fmla="val 1"/>
                <a:gd name="f7" fmla="val 4002"/>
                <a:gd name="f8" fmla="val 46"/>
                <a:gd name="f9" fmla="val 3890"/>
                <a:gd name="f10" fmla="val 113"/>
                <a:gd name="f11" fmla="val 3598"/>
                <a:gd name="f12" fmla="val 316"/>
                <a:gd name="f13" fmla="val 3328"/>
                <a:gd name="f14" fmla="val 518"/>
                <a:gd name="f15" fmla="val 2811"/>
                <a:gd name="f16" fmla="val 990"/>
                <a:gd name="f17" fmla="val 2339"/>
                <a:gd name="f18" fmla="val 1462"/>
                <a:gd name="f19" fmla="val 1867"/>
                <a:gd name="f20" fmla="val 1979"/>
                <a:gd name="f21" fmla="val 1440"/>
                <a:gd name="f22" fmla="val 2496"/>
                <a:gd name="f23" fmla="val 1012"/>
                <a:gd name="f24" fmla="val 3035"/>
                <a:gd name="f25" fmla="val 158"/>
                <a:gd name="f26" fmla="val 4114"/>
                <a:gd name="f27" fmla="val 68"/>
                <a:gd name="f28" fmla="val 4249"/>
                <a:gd name="f29" fmla="val 23"/>
                <a:gd name="f30" fmla="val 4362"/>
                <a:gd name="f31" fmla="val 4497"/>
                <a:gd name="f32" fmla="val 4609"/>
                <a:gd name="f33" fmla="val 4721"/>
                <a:gd name="f34" fmla="val 4834"/>
                <a:gd name="f35" fmla="val 136"/>
                <a:gd name="f36" fmla="val 4946"/>
                <a:gd name="f37" fmla="val 226"/>
                <a:gd name="f38" fmla="val 5036"/>
                <a:gd name="f39" fmla="val 293"/>
                <a:gd name="f40" fmla="val 5104"/>
                <a:gd name="f41" fmla="val 406"/>
                <a:gd name="f42" fmla="val 5149"/>
                <a:gd name="f43" fmla="val 495"/>
                <a:gd name="f44" fmla="val 5193"/>
                <a:gd name="f45" fmla="val 608"/>
                <a:gd name="f46" fmla="val 720"/>
                <a:gd name="f47" fmla="val 833"/>
                <a:gd name="f48" fmla="val 5171"/>
                <a:gd name="f49" fmla="val 923"/>
                <a:gd name="f50" fmla="val 1035"/>
                <a:gd name="f51" fmla="val 4991"/>
                <a:gd name="f52" fmla="val 1822"/>
                <a:gd name="f53" fmla="val 3980"/>
                <a:gd name="f54" fmla="val 2226"/>
                <a:gd name="f55" fmla="val 3463"/>
                <a:gd name="f56" fmla="val 2631"/>
                <a:gd name="f57" fmla="val 2968"/>
                <a:gd name="f58" fmla="val 3058"/>
                <a:gd name="f59" fmla="val 2474"/>
                <a:gd name="f60" fmla="val 3508"/>
                <a:gd name="f61" fmla="val 2001"/>
                <a:gd name="f62" fmla="val 1574"/>
                <a:gd name="f63" fmla="val 1372"/>
                <a:gd name="f64" fmla="val 4519"/>
                <a:gd name="f65" fmla="val 1170"/>
                <a:gd name="f66" fmla="val 1080"/>
                <a:gd name="f67" fmla="val 4699"/>
                <a:gd name="f68" fmla="val 4744"/>
                <a:gd name="f69" fmla="val 878"/>
                <a:gd name="f70" fmla="val 4766"/>
                <a:gd name="f71" fmla="val 743"/>
                <a:gd name="f72" fmla="val 630"/>
                <a:gd name="f73" fmla="val 405"/>
                <a:gd name="f74" fmla="val 4677"/>
                <a:gd name="f75" fmla="val 203"/>
                <a:gd name="f76" fmla="val 4542"/>
                <a:gd name="f77" fmla="val 4452"/>
                <a:gd name="f78" fmla="val 4339"/>
                <a:gd name="f79" fmla="*/ f0 1 4789"/>
                <a:gd name="f80" fmla="*/ f1 1 5216"/>
                <a:gd name="f81" fmla="val f2"/>
                <a:gd name="f82" fmla="val f3"/>
                <a:gd name="f83" fmla="val f4"/>
                <a:gd name="f84" fmla="+- f83 0 f81"/>
                <a:gd name="f85" fmla="+- f82 0 f81"/>
                <a:gd name="f86" fmla="*/ f85 1 4789"/>
                <a:gd name="f87" fmla="*/ f84 1 5216"/>
                <a:gd name="f88" fmla="*/ f81 1 f86"/>
                <a:gd name="f89" fmla="*/ f82 1 f86"/>
                <a:gd name="f90" fmla="*/ f81 1 f87"/>
                <a:gd name="f91" fmla="*/ f83 1 f87"/>
                <a:gd name="f92" fmla="*/ f88 f79 1"/>
                <a:gd name="f93" fmla="*/ f89 f79 1"/>
                <a:gd name="f94" fmla="*/ f91 f80 1"/>
                <a:gd name="f95" fmla="*/ f90 f80 1"/>
              </a:gdLst>
              <a:ahLst/>
              <a:cxnLst>
                <a:cxn ang="3cd4">
                  <a:pos x="hc" y="t"/>
                </a:cxn>
                <a:cxn ang="0">
                  <a:pos x="r" y="vc"/>
                </a:cxn>
                <a:cxn ang="cd4">
                  <a:pos x="hc" y="b"/>
                </a:cxn>
                <a:cxn ang="cd2">
                  <a:pos x="l" y="vc"/>
                </a:cxn>
              </a:cxnLst>
              <a:rect l="f92" t="f95" r="f93" b="f94"/>
              <a:pathLst>
                <a:path w="4789" h="5216">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6" y="f31"/>
                  </a:lnTo>
                  <a:lnTo>
                    <a:pt x="f6" y="f32"/>
                  </a:lnTo>
                  <a:lnTo>
                    <a:pt x="f29" y="f33"/>
                  </a:lnTo>
                  <a:lnTo>
                    <a:pt x="f27" y="f34"/>
                  </a:lnTo>
                  <a:lnTo>
                    <a:pt x="f35" y="f36"/>
                  </a:lnTo>
                  <a:lnTo>
                    <a:pt x="f37" y="f38"/>
                  </a:lnTo>
                  <a:lnTo>
                    <a:pt x="f39" y="f40"/>
                  </a:lnTo>
                  <a:lnTo>
                    <a:pt x="f41" y="f42"/>
                  </a:lnTo>
                  <a:lnTo>
                    <a:pt x="f43" y="f44"/>
                  </a:lnTo>
                  <a:lnTo>
                    <a:pt x="f45" y="f4"/>
                  </a:lnTo>
                  <a:lnTo>
                    <a:pt x="f46" y="f44"/>
                  </a:lnTo>
                  <a:lnTo>
                    <a:pt x="f47" y="f48"/>
                  </a:lnTo>
                  <a:lnTo>
                    <a:pt x="f49" y="f40"/>
                  </a:lnTo>
                  <a:lnTo>
                    <a:pt x="f50" y="f51"/>
                  </a:lnTo>
                  <a:lnTo>
                    <a:pt x="f52" y="f53"/>
                  </a:lnTo>
                  <a:lnTo>
                    <a:pt x="f54" y="f55"/>
                  </a:lnTo>
                  <a:lnTo>
                    <a:pt x="f56" y="f57"/>
                  </a:lnTo>
                  <a:lnTo>
                    <a:pt x="f58" y="f59"/>
                  </a:lnTo>
                  <a:lnTo>
                    <a:pt x="f60" y="f61"/>
                  </a:lnTo>
                  <a:lnTo>
                    <a:pt x="f7" y="f62"/>
                  </a:lnTo>
                  <a:lnTo>
                    <a:pt x="f28" y="f63"/>
                  </a:lnTo>
                  <a:lnTo>
                    <a:pt x="f64" y="f65"/>
                  </a:lnTo>
                  <a:lnTo>
                    <a:pt x="f32" y="f66"/>
                  </a:lnTo>
                  <a:lnTo>
                    <a:pt x="f67" y="f16"/>
                  </a:lnTo>
                  <a:lnTo>
                    <a:pt x="f68" y="f69"/>
                  </a:lnTo>
                  <a:lnTo>
                    <a:pt x="f70" y="f71"/>
                  </a:lnTo>
                  <a:lnTo>
                    <a:pt x="f3" y="f72"/>
                  </a:lnTo>
                  <a:lnTo>
                    <a:pt x="f70" y="f14"/>
                  </a:lnTo>
                  <a:lnTo>
                    <a:pt x="f68" y="f73"/>
                  </a:lnTo>
                  <a:lnTo>
                    <a:pt x="f74" y="f39"/>
                  </a:lnTo>
                  <a:lnTo>
                    <a:pt x="f32" y="f75"/>
                  </a:lnTo>
                  <a:lnTo>
                    <a:pt x="f76" y="f10"/>
                  </a:lnTo>
                  <a:lnTo>
                    <a:pt x="f77" y="f27"/>
                  </a:lnTo>
                  <a:lnTo>
                    <a:pt x="f78" y="f29"/>
                  </a:lnTo>
                  <a:lnTo>
                    <a:pt x="f28" y="f6"/>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60" name="Google Shape;106;p15">
              <a:extLst>
                <a:ext uri="{FF2B5EF4-FFF2-40B4-BE49-F238E27FC236}">
                  <a16:creationId xmlns:a16="http://schemas.microsoft.com/office/drawing/2014/main" id="{0456DE12-1D50-A84B-A600-8DCD33EDD37A}"/>
                </a:ext>
              </a:extLst>
            </p:cNvPr>
            <p:cNvSpPr/>
            <p:nvPr/>
          </p:nvSpPr>
          <p:spPr>
            <a:xfrm>
              <a:off x="5426424" y="2035436"/>
              <a:ext cx="140607" cy="75822"/>
            </a:xfrm>
            <a:custGeom>
              <a:avLst/>
              <a:gdLst>
                <a:gd name="f0" fmla="val w"/>
                <a:gd name="f1" fmla="val h"/>
                <a:gd name="f2" fmla="val 0"/>
                <a:gd name="f3" fmla="val 7464"/>
                <a:gd name="f4" fmla="val 4025"/>
                <a:gd name="f5" fmla="val 675"/>
                <a:gd name="f6" fmla="val 563"/>
                <a:gd name="f7" fmla="val 23"/>
                <a:gd name="f8" fmla="val 428"/>
                <a:gd name="f9" fmla="val 45"/>
                <a:gd name="f10" fmla="val 338"/>
                <a:gd name="f11" fmla="val 90"/>
                <a:gd name="f12" fmla="val 248"/>
                <a:gd name="f13" fmla="val 158"/>
                <a:gd name="f14" fmla="val 91"/>
                <a:gd name="f15" fmla="val 337"/>
                <a:gd name="f16" fmla="val 46"/>
                <a:gd name="f17" fmla="val 450"/>
                <a:gd name="f18" fmla="val 1"/>
                <a:gd name="f19" fmla="val 562"/>
                <a:gd name="f20" fmla="val 787"/>
                <a:gd name="f21" fmla="val 899"/>
                <a:gd name="f22" fmla="val 113"/>
                <a:gd name="f23" fmla="val 989"/>
                <a:gd name="f24" fmla="val 203"/>
                <a:gd name="f25" fmla="val 1079"/>
                <a:gd name="f26" fmla="val 316"/>
                <a:gd name="f27" fmla="val 1147"/>
                <a:gd name="f28" fmla="val 1551"/>
                <a:gd name="f29" fmla="val 2002"/>
                <a:gd name="f30" fmla="val 1933"/>
                <a:gd name="f31" fmla="val 3732"/>
                <a:gd name="f32" fmla="val 2675"/>
                <a:gd name="f33" fmla="val 4452"/>
                <a:gd name="f34" fmla="val 3035"/>
                <a:gd name="f35" fmla="val 5194"/>
                <a:gd name="f36" fmla="val 3395"/>
                <a:gd name="f37" fmla="val 5935"/>
                <a:gd name="f38" fmla="val 3709"/>
                <a:gd name="f39" fmla="val 6317"/>
                <a:gd name="f40" fmla="val 3867"/>
                <a:gd name="f41" fmla="val 6700"/>
                <a:gd name="f42" fmla="val 4002"/>
                <a:gd name="f43" fmla="val 6835"/>
                <a:gd name="f44" fmla="val 4024"/>
                <a:gd name="f45" fmla="val 6969"/>
                <a:gd name="f46" fmla="val 7082"/>
                <a:gd name="f47" fmla="val 7172"/>
                <a:gd name="f48" fmla="val 3957"/>
                <a:gd name="f49" fmla="val 7262"/>
                <a:gd name="f50" fmla="val 7329"/>
                <a:gd name="f51" fmla="val 3777"/>
                <a:gd name="f52" fmla="val 7396"/>
                <a:gd name="f53" fmla="val 3687"/>
                <a:gd name="f54" fmla="val 7441"/>
                <a:gd name="f55" fmla="val 3574"/>
                <a:gd name="f56" fmla="val 3462"/>
                <a:gd name="f57" fmla="val 3350"/>
                <a:gd name="f58" fmla="val 3237"/>
                <a:gd name="f59" fmla="val 3125"/>
                <a:gd name="f60" fmla="val 7352"/>
                <a:gd name="f61" fmla="val 3012"/>
                <a:gd name="f62" fmla="val 2945"/>
                <a:gd name="f63" fmla="val 7149"/>
                <a:gd name="f64" fmla="val 2855"/>
                <a:gd name="f65" fmla="val 7037"/>
                <a:gd name="f66" fmla="val 2810"/>
                <a:gd name="f67" fmla="val 6632"/>
                <a:gd name="f68" fmla="val 6250"/>
                <a:gd name="f69" fmla="val 2518"/>
                <a:gd name="f70" fmla="val 5463"/>
                <a:gd name="f71" fmla="val 2158"/>
                <a:gd name="f72" fmla="val 4699"/>
                <a:gd name="f73" fmla="val 1799"/>
                <a:gd name="f74" fmla="val 3935"/>
                <a:gd name="f75" fmla="val 1439"/>
                <a:gd name="f76" fmla="val 2429"/>
                <a:gd name="f77" fmla="val 1687"/>
                <a:gd name="f78" fmla="val 945"/>
                <a:gd name="f79" fmla="val 810"/>
                <a:gd name="f80" fmla="*/ f0 1 7464"/>
                <a:gd name="f81" fmla="*/ f1 1 4025"/>
                <a:gd name="f82" fmla="val f2"/>
                <a:gd name="f83" fmla="val f3"/>
                <a:gd name="f84" fmla="val f4"/>
                <a:gd name="f85" fmla="+- f84 0 f82"/>
                <a:gd name="f86" fmla="+- f83 0 f82"/>
                <a:gd name="f87" fmla="*/ f86 1 7464"/>
                <a:gd name="f88" fmla="*/ f85 1 4025"/>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7464" h="4025">
                  <a:moveTo>
                    <a:pt x="f5" y="f2"/>
                  </a:moveTo>
                  <a:lnTo>
                    <a:pt x="f6" y="f7"/>
                  </a:lnTo>
                  <a:lnTo>
                    <a:pt x="f8" y="f9"/>
                  </a:lnTo>
                  <a:lnTo>
                    <a:pt x="f10" y="f11"/>
                  </a:lnTo>
                  <a:lnTo>
                    <a:pt x="f12" y="f13"/>
                  </a:lnTo>
                  <a:lnTo>
                    <a:pt x="f13" y="f12"/>
                  </a:lnTo>
                  <a:lnTo>
                    <a:pt x="f14" y="f15"/>
                  </a:lnTo>
                  <a:lnTo>
                    <a:pt x="f16" y="f17"/>
                  </a:lnTo>
                  <a:lnTo>
                    <a:pt x="f18" y="f19"/>
                  </a:lnTo>
                  <a:lnTo>
                    <a:pt x="f18" y="f5"/>
                  </a:lnTo>
                  <a:lnTo>
                    <a:pt x="f18" y="f20"/>
                  </a:lnTo>
                  <a:lnTo>
                    <a:pt x="f16" y="f21"/>
                  </a:lnTo>
                  <a:lnTo>
                    <a:pt x="f22" y="f23"/>
                  </a:lnTo>
                  <a:lnTo>
                    <a:pt x="f24" y="f25"/>
                  </a:lnTo>
                  <a:lnTo>
                    <a:pt x="f26" y="f27"/>
                  </a:lnTo>
                  <a:lnTo>
                    <a:pt x="f27" y="f28"/>
                  </a:lnTo>
                  <a:lnTo>
                    <a:pt x="f29" y="f30"/>
                  </a:lnTo>
                  <a:lnTo>
                    <a:pt x="f31" y="f32"/>
                  </a:lnTo>
                  <a:lnTo>
                    <a:pt x="f33" y="f34"/>
                  </a:lnTo>
                  <a:lnTo>
                    <a:pt x="f35" y="f36"/>
                  </a:lnTo>
                  <a:lnTo>
                    <a:pt x="f37" y="f38"/>
                  </a:lnTo>
                  <a:lnTo>
                    <a:pt x="f39" y="f40"/>
                  </a:lnTo>
                  <a:lnTo>
                    <a:pt x="f41" y="f42"/>
                  </a:lnTo>
                  <a:lnTo>
                    <a:pt x="f43" y="f44"/>
                  </a:lnTo>
                  <a:lnTo>
                    <a:pt x="f45" y="f44"/>
                  </a:lnTo>
                  <a:lnTo>
                    <a:pt x="f46" y="f42"/>
                  </a:lnTo>
                  <a:lnTo>
                    <a:pt x="f47" y="f48"/>
                  </a:lnTo>
                  <a:lnTo>
                    <a:pt x="f49" y="f40"/>
                  </a:lnTo>
                  <a:lnTo>
                    <a:pt x="f50" y="f51"/>
                  </a:lnTo>
                  <a:lnTo>
                    <a:pt x="f52" y="f53"/>
                  </a:lnTo>
                  <a:lnTo>
                    <a:pt x="f54" y="f55"/>
                  </a:lnTo>
                  <a:lnTo>
                    <a:pt x="f3" y="f56"/>
                  </a:lnTo>
                  <a:lnTo>
                    <a:pt x="f3" y="f57"/>
                  </a:lnTo>
                  <a:lnTo>
                    <a:pt x="f54" y="f58"/>
                  </a:lnTo>
                  <a:lnTo>
                    <a:pt x="f52" y="f59"/>
                  </a:lnTo>
                  <a:lnTo>
                    <a:pt x="f60" y="f61"/>
                  </a:lnTo>
                  <a:lnTo>
                    <a:pt x="f49" y="f62"/>
                  </a:lnTo>
                  <a:lnTo>
                    <a:pt x="f63" y="f64"/>
                  </a:lnTo>
                  <a:lnTo>
                    <a:pt x="f65" y="f66"/>
                  </a:lnTo>
                  <a:lnTo>
                    <a:pt x="f67" y="f32"/>
                  </a:lnTo>
                  <a:lnTo>
                    <a:pt x="f68" y="f69"/>
                  </a:lnTo>
                  <a:lnTo>
                    <a:pt x="f70" y="f71"/>
                  </a:lnTo>
                  <a:lnTo>
                    <a:pt x="f72" y="f73"/>
                  </a:lnTo>
                  <a:lnTo>
                    <a:pt x="f74" y="f75"/>
                  </a:lnTo>
                  <a:lnTo>
                    <a:pt x="f76" y="f20"/>
                  </a:lnTo>
                  <a:lnTo>
                    <a:pt x="f77" y="f17"/>
                  </a:lnTo>
                  <a:lnTo>
                    <a:pt x="f78" y="f11"/>
                  </a:lnTo>
                  <a:lnTo>
                    <a:pt x="f79" y="f7"/>
                  </a:lnTo>
                  <a:lnTo>
                    <a:pt x="f5" y="f2"/>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61" name="Google Shape;107;p15">
              <a:extLst>
                <a:ext uri="{FF2B5EF4-FFF2-40B4-BE49-F238E27FC236}">
                  <a16:creationId xmlns:a16="http://schemas.microsoft.com/office/drawing/2014/main" id="{70828A23-9916-48BD-7763-D1EA2986DD22}"/>
                </a:ext>
              </a:extLst>
            </p:cNvPr>
            <p:cNvSpPr/>
            <p:nvPr/>
          </p:nvSpPr>
          <p:spPr>
            <a:xfrm>
              <a:off x="5603443" y="2026548"/>
              <a:ext cx="110541" cy="90626"/>
            </a:xfrm>
            <a:custGeom>
              <a:avLst/>
              <a:gdLst>
                <a:gd name="f0" fmla="val 180"/>
                <a:gd name="f1" fmla="val w"/>
                <a:gd name="f2" fmla="val h"/>
                <a:gd name="f3" fmla="val 0"/>
                <a:gd name="f4" fmla="val 5868"/>
                <a:gd name="f5" fmla="val 4811"/>
                <a:gd name="f6" fmla="val 5193"/>
                <a:gd name="f7" fmla="val 5080"/>
                <a:gd name="f8" fmla="val 23"/>
                <a:gd name="f9" fmla="val 4946"/>
                <a:gd name="f10" fmla="val 90"/>
                <a:gd name="f11" fmla="val 4294"/>
                <a:gd name="f12" fmla="val 495"/>
                <a:gd name="f13" fmla="val 3664"/>
                <a:gd name="f14" fmla="val 899"/>
                <a:gd name="f15" fmla="val 3057"/>
                <a:gd name="f16" fmla="val 1326"/>
                <a:gd name="f17" fmla="val 2450"/>
                <a:gd name="f18" fmla="val 1776"/>
                <a:gd name="f19" fmla="val 1843"/>
                <a:gd name="f20" fmla="val 2226"/>
                <a:gd name="f21" fmla="val 1281"/>
                <a:gd name="f22" fmla="val 2720"/>
                <a:gd name="f23" fmla="val 719"/>
                <a:gd name="f24" fmla="val 3215"/>
                <a:gd name="f25" fmla="val 3754"/>
                <a:gd name="f26" fmla="val 3844"/>
                <a:gd name="f27" fmla="val 3979"/>
                <a:gd name="f28" fmla="val 4091"/>
                <a:gd name="f29" fmla="val 4204"/>
                <a:gd name="f30" fmla="val 4316"/>
                <a:gd name="f31" fmla="val 68"/>
                <a:gd name="f32" fmla="val 4429"/>
                <a:gd name="f33" fmla="val 113"/>
                <a:gd name="f34" fmla="val 4519"/>
                <a:gd name="f35" fmla="val 202"/>
                <a:gd name="f36" fmla="val 4608"/>
                <a:gd name="f37" fmla="val 270"/>
                <a:gd name="f38" fmla="val 4676"/>
                <a:gd name="f39" fmla="val 382"/>
                <a:gd name="f40" fmla="val 4743"/>
                <a:gd name="f41" fmla="val 4788"/>
                <a:gd name="f42" fmla="val 607"/>
                <a:gd name="f43" fmla="val 832"/>
                <a:gd name="f44" fmla="val 4766"/>
                <a:gd name="f45" fmla="val 944"/>
                <a:gd name="f46" fmla="val 4721"/>
                <a:gd name="f47" fmla="val 1057"/>
                <a:gd name="f48" fmla="val 4631"/>
                <a:gd name="f49" fmla="val 1574"/>
                <a:gd name="f50" fmla="val 4114"/>
                <a:gd name="f51" fmla="val 2091"/>
                <a:gd name="f52" fmla="val 3642"/>
                <a:gd name="f53" fmla="val 2653"/>
                <a:gd name="f54" fmla="val 3192"/>
                <a:gd name="f55" fmla="val 2743"/>
                <a:gd name="f56" fmla="val 3777"/>
                <a:gd name="f57" fmla="val 2316"/>
                <a:gd name="f58" fmla="val 4361"/>
                <a:gd name="f59" fmla="val 1911"/>
                <a:gd name="f60" fmla="val 4968"/>
                <a:gd name="f61" fmla="val 1529"/>
                <a:gd name="f62" fmla="val 5575"/>
                <a:gd name="f63" fmla="val 1169"/>
                <a:gd name="f64" fmla="val 5687"/>
                <a:gd name="f65" fmla="val 1079"/>
                <a:gd name="f66" fmla="val 5777"/>
                <a:gd name="f67" fmla="val 989"/>
                <a:gd name="f68" fmla="val 5822"/>
                <a:gd name="f69" fmla="val 877"/>
                <a:gd name="f70" fmla="val 5867"/>
                <a:gd name="f71" fmla="val 764"/>
                <a:gd name="f72" fmla="val 652"/>
                <a:gd name="f73" fmla="val 5845"/>
                <a:gd name="f74" fmla="val 540"/>
                <a:gd name="f75" fmla="val 427"/>
                <a:gd name="f76" fmla="val 315"/>
                <a:gd name="f77" fmla="val 5710"/>
                <a:gd name="f78" fmla="val 225"/>
                <a:gd name="f79" fmla="val 5620"/>
                <a:gd name="f80" fmla="val 135"/>
                <a:gd name="f81" fmla="val 5530"/>
                <a:gd name="f82" fmla="val 5418"/>
                <a:gd name="f83" fmla="val 5305"/>
                <a:gd name="f84" fmla="*/ f1 1 5868"/>
                <a:gd name="f85" fmla="*/ f2 1 4811"/>
                <a:gd name="f86" fmla="val f3"/>
                <a:gd name="f87" fmla="val f4"/>
                <a:gd name="f88" fmla="val f5"/>
                <a:gd name="f89" fmla="+- f88 0 f86"/>
                <a:gd name="f90" fmla="+- f87 0 f86"/>
                <a:gd name="f91" fmla="*/ f90 1 5868"/>
                <a:gd name="f92" fmla="*/ f89 1 4811"/>
                <a:gd name="f93" fmla="*/ f86 1 f91"/>
                <a:gd name="f94" fmla="*/ f87 1 f91"/>
                <a:gd name="f95" fmla="*/ f86 1 f92"/>
                <a:gd name="f96" fmla="*/ f88 1 f92"/>
                <a:gd name="f97" fmla="*/ f93 f84 1"/>
                <a:gd name="f98" fmla="*/ f94 f84 1"/>
                <a:gd name="f99" fmla="*/ f96 f85 1"/>
                <a:gd name="f100" fmla="*/ f95 f85 1"/>
              </a:gdLst>
              <a:ahLst/>
              <a:cxnLst>
                <a:cxn ang="3cd4">
                  <a:pos x="hc" y="t"/>
                </a:cxn>
                <a:cxn ang="0">
                  <a:pos x="r" y="vc"/>
                </a:cxn>
                <a:cxn ang="cd4">
                  <a:pos x="hc" y="b"/>
                </a:cxn>
                <a:cxn ang="cd2">
                  <a:pos x="l" y="vc"/>
                </a:cxn>
              </a:cxnLst>
              <a:rect l="f97" t="f100" r="f98" b="f99"/>
              <a:pathLst>
                <a:path w="5868" h="4811">
                  <a:moveTo>
                    <a:pt x="f6" y="f3"/>
                  </a:moveTo>
                  <a:lnTo>
                    <a:pt x="f7" y="f8"/>
                  </a:lnTo>
                  <a:lnTo>
                    <a:pt x="f9" y="f10"/>
                  </a:lnTo>
                  <a:lnTo>
                    <a:pt x="f11" y="f12"/>
                  </a:lnTo>
                  <a:lnTo>
                    <a:pt x="f13" y="f14"/>
                  </a:lnTo>
                  <a:lnTo>
                    <a:pt x="f15" y="f16"/>
                  </a:lnTo>
                  <a:lnTo>
                    <a:pt x="f17" y="f18"/>
                  </a:lnTo>
                  <a:lnTo>
                    <a:pt x="f19" y="f20"/>
                  </a:lnTo>
                  <a:lnTo>
                    <a:pt x="f21" y="f22"/>
                  </a:lnTo>
                  <a:lnTo>
                    <a:pt x="f23" y="f24"/>
                  </a:lnTo>
                  <a:lnTo>
                    <a:pt x="f0" y="f25"/>
                  </a:lnTo>
                  <a:lnTo>
                    <a:pt x="f10" y="f26"/>
                  </a:lnTo>
                  <a:lnTo>
                    <a:pt x="f8" y="f27"/>
                  </a:lnTo>
                  <a:lnTo>
                    <a:pt x="f3" y="f28"/>
                  </a:lnTo>
                  <a:lnTo>
                    <a:pt x="f3" y="f29"/>
                  </a:lnTo>
                  <a:lnTo>
                    <a:pt x="f8" y="f30"/>
                  </a:lnTo>
                  <a:lnTo>
                    <a:pt x="f31" y="f32"/>
                  </a:lnTo>
                  <a:lnTo>
                    <a:pt x="f33" y="f34"/>
                  </a:lnTo>
                  <a:lnTo>
                    <a:pt x="f35" y="f36"/>
                  </a:lnTo>
                  <a:lnTo>
                    <a:pt x="f37" y="f38"/>
                  </a:lnTo>
                  <a:lnTo>
                    <a:pt x="f39" y="f40"/>
                  </a:lnTo>
                  <a:lnTo>
                    <a:pt x="f12" y="f41"/>
                  </a:lnTo>
                  <a:lnTo>
                    <a:pt x="f42" y="f5"/>
                  </a:lnTo>
                  <a:lnTo>
                    <a:pt x="f23" y="f41"/>
                  </a:lnTo>
                  <a:lnTo>
                    <a:pt x="f43" y="f44"/>
                  </a:lnTo>
                  <a:lnTo>
                    <a:pt x="f45" y="f46"/>
                  </a:lnTo>
                  <a:lnTo>
                    <a:pt x="f47" y="f48"/>
                  </a:lnTo>
                  <a:lnTo>
                    <a:pt x="f49" y="f50"/>
                  </a:lnTo>
                  <a:lnTo>
                    <a:pt x="f51" y="f52"/>
                  </a:lnTo>
                  <a:lnTo>
                    <a:pt x="f53" y="f54"/>
                  </a:lnTo>
                  <a:lnTo>
                    <a:pt x="f54" y="f55"/>
                  </a:lnTo>
                  <a:lnTo>
                    <a:pt x="f56" y="f57"/>
                  </a:lnTo>
                  <a:lnTo>
                    <a:pt x="f58" y="f59"/>
                  </a:lnTo>
                  <a:lnTo>
                    <a:pt x="f60" y="f61"/>
                  </a:lnTo>
                  <a:lnTo>
                    <a:pt x="f62" y="f63"/>
                  </a:lnTo>
                  <a:lnTo>
                    <a:pt x="f64" y="f65"/>
                  </a:lnTo>
                  <a:lnTo>
                    <a:pt x="f66" y="f67"/>
                  </a:lnTo>
                  <a:lnTo>
                    <a:pt x="f68" y="f69"/>
                  </a:lnTo>
                  <a:lnTo>
                    <a:pt x="f70" y="f71"/>
                  </a:lnTo>
                  <a:lnTo>
                    <a:pt x="f70" y="f72"/>
                  </a:lnTo>
                  <a:lnTo>
                    <a:pt x="f73" y="f74"/>
                  </a:lnTo>
                  <a:lnTo>
                    <a:pt x="f68" y="f75"/>
                  </a:lnTo>
                  <a:lnTo>
                    <a:pt x="f66" y="f76"/>
                  </a:lnTo>
                  <a:lnTo>
                    <a:pt x="f77" y="f78"/>
                  </a:lnTo>
                  <a:lnTo>
                    <a:pt x="f79" y="f80"/>
                  </a:lnTo>
                  <a:lnTo>
                    <a:pt x="f81" y="f31"/>
                  </a:lnTo>
                  <a:lnTo>
                    <a:pt x="f82" y="f8"/>
                  </a:lnTo>
                  <a:lnTo>
                    <a:pt x="f83" y="f3"/>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62" name="Google Shape;108;p15">
              <a:extLst>
                <a:ext uri="{FF2B5EF4-FFF2-40B4-BE49-F238E27FC236}">
                  <a16:creationId xmlns:a16="http://schemas.microsoft.com/office/drawing/2014/main" id="{8284BC26-F1DA-2F0F-58C9-93F0F3556CE2}"/>
                </a:ext>
              </a:extLst>
            </p:cNvPr>
            <p:cNvSpPr/>
            <p:nvPr/>
          </p:nvSpPr>
          <p:spPr>
            <a:xfrm>
              <a:off x="5459882" y="2245044"/>
              <a:ext cx="79625" cy="127055"/>
            </a:xfrm>
            <a:custGeom>
              <a:avLst/>
              <a:gdLst>
                <a:gd name="f0" fmla="val w"/>
                <a:gd name="f1" fmla="val h"/>
                <a:gd name="f2" fmla="val 0"/>
                <a:gd name="f3" fmla="val 4227"/>
                <a:gd name="f4" fmla="val 6745"/>
                <a:gd name="f5" fmla="val 675"/>
                <a:gd name="f6" fmla="val 563"/>
                <a:gd name="f7" fmla="val 23"/>
                <a:gd name="f8" fmla="val 450"/>
                <a:gd name="f9" fmla="val 45"/>
                <a:gd name="f10" fmla="val 338"/>
                <a:gd name="f11" fmla="val 90"/>
                <a:gd name="f12" fmla="val 248"/>
                <a:gd name="f13" fmla="val 158"/>
                <a:gd name="f14" fmla="val 91"/>
                <a:gd name="f15" fmla="val 46"/>
                <a:gd name="f16" fmla="val 1"/>
                <a:gd name="f17" fmla="val 562"/>
                <a:gd name="f18" fmla="val 810"/>
                <a:gd name="f19" fmla="val 68"/>
                <a:gd name="f20" fmla="val 945"/>
                <a:gd name="f21" fmla="val 743"/>
                <a:gd name="f22" fmla="val 2361"/>
                <a:gd name="f23" fmla="val 1080"/>
                <a:gd name="f24" fmla="val 3080"/>
                <a:gd name="f25" fmla="val 1439"/>
                <a:gd name="f26" fmla="val 3777"/>
                <a:gd name="f27" fmla="val 1822"/>
                <a:gd name="f28" fmla="val 4451"/>
                <a:gd name="f29" fmla="val 2204"/>
                <a:gd name="f30" fmla="val 5148"/>
                <a:gd name="f31" fmla="val 2631"/>
                <a:gd name="f32" fmla="val 5800"/>
                <a:gd name="f33" fmla="val 3058"/>
                <a:gd name="f34" fmla="val 6474"/>
                <a:gd name="f35" fmla="val 3148"/>
                <a:gd name="f36" fmla="val 6564"/>
                <a:gd name="f37" fmla="val 3260"/>
                <a:gd name="f38" fmla="val 6654"/>
                <a:gd name="f39" fmla="val 3373"/>
                <a:gd name="f40" fmla="val 6699"/>
                <a:gd name="f41" fmla="val 3485"/>
                <a:gd name="f42" fmla="val 6744"/>
                <a:gd name="f43" fmla="val 3597"/>
                <a:gd name="f44" fmla="val 3710"/>
                <a:gd name="f45" fmla="val 6722"/>
                <a:gd name="f46" fmla="val 3822"/>
                <a:gd name="f47" fmla="val 3935"/>
                <a:gd name="f48" fmla="val 4024"/>
                <a:gd name="f49" fmla="val 6587"/>
                <a:gd name="f50" fmla="val 4114"/>
                <a:gd name="f51" fmla="val 6497"/>
                <a:gd name="f52" fmla="val 4182"/>
                <a:gd name="f53" fmla="val 6407"/>
                <a:gd name="f54" fmla="val 4204"/>
                <a:gd name="f55" fmla="val 6317"/>
                <a:gd name="f56" fmla="val 6205"/>
                <a:gd name="f57" fmla="val 6092"/>
                <a:gd name="f58" fmla="val 5957"/>
                <a:gd name="f59" fmla="val 4137"/>
                <a:gd name="f60" fmla="val 5845"/>
                <a:gd name="f61" fmla="val 3687"/>
                <a:gd name="f62" fmla="val 5193"/>
                <a:gd name="f63" fmla="val 3283"/>
                <a:gd name="f64" fmla="val 4519"/>
                <a:gd name="f65" fmla="val 2901"/>
                <a:gd name="f66" fmla="val 3844"/>
                <a:gd name="f67" fmla="val 2518"/>
                <a:gd name="f68" fmla="val 3147"/>
                <a:gd name="f69" fmla="val 2159"/>
                <a:gd name="f70" fmla="val 2451"/>
                <a:gd name="f71" fmla="val 1731"/>
                <a:gd name="f72" fmla="val 1125"/>
                <a:gd name="f73" fmla="val 315"/>
                <a:gd name="f74" fmla="val 1057"/>
                <a:gd name="f75" fmla="val 203"/>
                <a:gd name="f76" fmla="val 967"/>
                <a:gd name="f77" fmla="val 113"/>
                <a:gd name="f78" fmla="val 877"/>
                <a:gd name="f79" fmla="val 788"/>
                <a:gd name="f80" fmla="*/ f0 1 4227"/>
                <a:gd name="f81" fmla="*/ f1 1 6745"/>
                <a:gd name="f82" fmla="val f2"/>
                <a:gd name="f83" fmla="val f3"/>
                <a:gd name="f84" fmla="val f4"/>
                <a:gd name="f85" fmla="+- f84 0 f82"/>
                <a:gd name="f86" fmla="+- f83 0 f82"/>
                <a:gd name="f87" fmla="*/ f86 1 4227"/>
                <a:gd name="f88" fmla="*/ f85 1 6745"/>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4227" h="6745">
                  <a:moveTo>
                    <a:pt x="f5" y="f2"/>
                  </a:moveTo>
                  <a:lnTo>
                    <a:pt x="f6" y="f7"/>
                  </a:lnTo>
                  <a:lnTo>
                    <a:pt x="f8" y="f9"/>
                  </a:lnTo>
                  <a:lnTo>
                    <a:pt x="f10" y="f11"/>
                  </a:lnTo>
                  <a:lnTo>
                    <a:pt x="f12" y="f13"/>
                  </a:lnTo>
                  <a:lnTo>
                    <a:pt x="f13" y="f12"/>
                  </a:lnTo>
                  <a:lnTo>
                    <a:pt x="f14" y="f10"/>
                  </a:lnTo>
                  <a:lnTo>
                    <a:pt x="f15" y="f8"/>
                  </a:lnTo>
                  <a:lnTo>
                    <a:pt x="f16" y="f17"/>
                  </a:lnTo>
                  <a:lnTo>
                    <a:pt x="f16" y="f5"/>
                  </a:lnTo>
                  <a:lnTo>
                    <a:pt x="f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2"/>
                  </a:lnTo>
                  <a:lnTo>
                    <a:pt x="f44" y="f45"/>
                  </a:lnTo>
                  <a:lnTo>
                    <a:pt x="f46" y="f40"/>
                  </a:lnTo>
                  <a:lnTo>
                    <a:pt x="f47" y="f38"/>
                  </a:lnTo>
                  <a:lnTo>
                    <a:pt x="f48" y="f49"/>
                  </a:lnTo>
                  <a:lnTo>
                    <a:pt x="f50" y="f51"/>
                  </a:lnTo>
                  <a:lnTo>
                    <a:pt x="f52" y="f53"/>
                  </a:lnTo>
                  <a:lnTo>
                    <a:pt x="f54" y="f55"/>
                  </a:lnTo>
                  <a:lnTo>
                    <a:pt x="f3" y="f56"/>
                  </a:lnTo>
                  <a:lnTo>
                    <a:pt x="f3" y="f57"/>
                  </a:lnTo>
                  <a:lnTo>
                    <a:pt x="f54" y="f58"/>
                  </a:lnTo>
                  <a:lnTo>
                    <a:pt x="f59" y="f60"/>
                  </a:lnTo>
                  <a:lnTo>
                    <a:pt x="f61" y="f62"/>
                  </a:lnTo>
                  <a:lnTo>
                    <a:pt x="f63" y="f64"/>
                  </a:lnTo>
                  <a:lnTo>
                    <a:pt x="f65" y="f66"/>
                  </a:lnTo>
                  <a:lnTo>
                    <a:pt x="f67" y="f68"/>
                  </a:lnTo>
                  <a:lnTo>
                    <a:pt x="f69" y="f70"/>
                  </a:lnTo>
                  <a:lnTo>
                    <a:pt x="f27" y="f71"/>
                  </a:lnTo>
                  <a:lnTo>
                    <a:pt x="f72" y="f73"/>
                  </a:lnTo>
                  <a:lnTo>
                    <a:pt x="f74" y="f75"/>
                  </a:lnTo>
                  <a:lnTo>
                    <a:pt x="f76" y="f77"/>
                  </a:lnTo>
                  <a:lnTo>
                    <a:pt x="f78" y="f9"/>
                  </a:lnTo>
                  <a:lnTo>
                    <a:pt x="f79" y="f7"/>
                  </a:lnTo>
                  <a:lnTo>
                    <a:pt x="f5" y="f2"/>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63" name="Google Shape;109;p15">
              <a:extLst>
                <a:ext uri="{FF2B5EF4-FFF2-40B4-BE49-F238E27FC236}">
                  <a16:creationId xmlns:a16="http://schemas.microsoft.com/office/drawing/2014/main" id="{A4B76729-3CF5-4754-F57A-6F560EE484CA}"/>
                </a:ext>
              </a:extLst>
            </p:cNvPr>
            <p:cNvSpPr/>
            <p:nvPr/>
          </p:nvSpPr>
          <p:spPr>
            <a:xfrm>
              <a:off x="5604284" y="2268754"/>
              <a:ext cx="127887" cy="63953"/>
            </a:xfrm>
            <a:custGeom>
              <a:avLst/>
              <a:gdLst>
                <a:gd name="f0" fmla="val 180"/>
                <a:gd name="f1" fmla="val w"/>
                <a:gd name="f2" fmla="val h"/>
                <a:gd name="f3" fmla="val 0"/>
                <a:gd name="f4" fmla="val 6789"/>
                <a:gd name="f5" fmla="val 3395"/>
                <a:gd name="f6" fmla="val 6159"/>
                <a:gd name="f7" fmla="val 6024"/>
                <a:gd name="f8" fmla="val 23"/>
                <a:gd name="f9" fmla="val 4541"/>
                <a:gd name="f10" fmla="val 450"/>
                <a:gd name="f11" fmla="val 3822"/>
                <a:gd name="f12" fmla="val 675"/>
                <a:gd name="f13" fmla="val 3102"/>
                <a:gd name="f14" fmla="val 944"/>
                <a:gd name="f15" fmla="val 2383"/>
                <a:gd name="f16" fmla="val 1214"/>
                <a:gd name="f17" fmla="val 1664"/>
                <a:gd name="f18" fmla="val 1529"/>
                <a:gd name="f19" fmla="val 989"/>
                <a:gd name="f20" fmla="val 1866"/>
                <a:gd name="f21" fmla="val 315"/>
                <a:gd name="f22" fmla="val 2248"/>
                <a:gd name="f23" fmla="val 202"/>
                <a:gd name="f24" fmla="val 2316"/>
                <a:gd name="f25" fmla="val 112"/>
                <a:gd name="f26" fmla="val 2428"/>
                <a:gd name="f27" fmla="val 45"/>
                <a:gd name="f28" fmla="val 2518"/>
                <a:gd name="f29" fmla="val 2630"/>
                <a:gd name="f30" fmla="val 2743"/>
                <a:gd name="f31" fmla="val 2878"/>
                <a:gd name="f32" fmla="val 2967"/>
                <a:gd name="f33" fmla="val 3080"/>
                <a:gd name="f34" fmla="val 3170"/>
                <a:gd name="f35" fmla="val 247"/>
                <a:gd name="f36" fmla="val 3260"/>
                <a:gd name="f37" fmla="val 337"/>
                <a:gd name="f38" fmla="val 3327"/>
                <a:gd name="f39" fmla="val 3372"/>
                <a:gd name="f40" fmla="val 562"/>
                <a:gd name="f41" fmla="val 674"/>
                <a:gd name="f42" fmla="val 809"/>
                <a:gd name="f43" fmla="val 3305"/>
                <a:gd name="f44" fmla="val 1574"/>
                <a:gd name="f45" fmla="val 2225"/>
                <a:gd name="f46" fmla="val 2900"/>
                <a:gd name="f47" fmla="val 2338"/>
                <a:gd name="f48" fmla="val 3574"/>
                <a:gd name="f49" fmla="val 2091"/>
                <a:gd name="f50" fmla="val 4271"/>
                <a:gd name="f51" fmla="val 1844"/>
                <a:gd name="f52" fmla="val 4945"/>
                <a:gd name="f53" fmla="val 1619"/>
                <a:gd name="f54" fmla="val 6362"/>
                <a:gd name="f55" fmla="val 6497"/>
                <a:gd name="f56" fmla="val 1147"/>
                <a:gd name="f57" fmla="val 6586"/>
                <a:gd name="f58" fmla="val 1079"/>
                <a:gd name="f59" fmla="val 6676"/>
                <a:gd name="f60" fmla="val 1012"/>
                <a:gd name="f61" fmla="val 6744"/>
                <a:gd name="f62" fmla="val 899"/>
                <a:gd name="f63" fmla="val 6766"/>
                <a:gd name="f64" fmla="val 787"/>
                <a:gd name="f65" fmla="val 6721"/>
                <a:gd name="f66" fmla="val 248"/>
                <a:gd name="f67" fmla="val 6609"/>
                <a:gd name="f68" fmla="val 158"/>
                <a:gd name="f69" fmla="val 6519"/>
                <a:gd name="f70" fmla="val 90"/>
                <a:gd name="f71" fmla="val 6407"/>
                <a:gd name="f72" fmla="val 6294"/>
                <a:gd name="f73" fmla="*/ f1 1 6789"/>
                <a:gd name="f74" fmla="*/ f2 1 3395"/>
                <a:gd name="f75" fmla="val f3"/>
                <a:gd name="f76" fmla="val f4"/>
                <a:gd name="f77" fmla="val f5"/>
                <a:gd name="f78" fmla="+- f77 0 f75"/>
                <a:gd name="f79" fmla="+- f76 0 f75"/>
                <a:gd name="f80" fmla="*/ f79 1 6789"/>
                <a:gd name="f81" fmla="*/ f78 1 3395"/>
                <a:gd name="f82" fmla="*/ f75 1 f80"/>
                <a:gd name="f83" fmla="*/ f76 1 f80"/>
                <a:gd name="f84" fmla="*/ f75 1 f81"/>
                <a:gd name="f85" fmla="*/ f77 1 f81"/>
                <a:gd name="f86" fmla="*/ f82 f73 1"/>
                <a:gd name="f87" fmla="*/ f83 f73 1"/>
                <a:gd name="f88" fmla="*/ f85 f74 1"/>
                <a:gd name="f89" fmla="*/ f84 f74 1"/>
              </a:gdLst>
              <a:ahLst/>
              <a:cxnLst>
                <a:cxn ang="3cd4">
                  <a:pos x="hc" y="t"/>
                </a:cxn>
                <a:cxn ang="0">
                  <a:pos x="r" y="vc"/>
                </a:cxn>
                <a:cxn ang="cd4">
                  <a:pos x="hc" y="b"/>
                </a:cxn>
                <a:cxn ang="cd2">
                  <a:pos x="l" y="vc"/>
                </a:cxn>
              </a:cxnLst>
              <a:rect l="f86" t="f89" r="f87" b="f88"/>
              <a:pathLst>
                <a:path w="6789" h="3395">
                  <a:moveTo>
                    <a:pt x="f6" y="f3"/>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8" y="f29"/>
                  </a:lnTo>
                  <a:lnTo>
                    <a:pt x="f3" y="f30"/>
                  </a:lnTo>
                  <a:lnTo>
                    <a:pt x="f8" y="f31"/>
                  </a:lnTo>
                  <a:lnTo>
                    <a:pt x="f27" y="f32"/>
                  </a:lnTo>
                  <a:lnTo>
                    <a:pt x="f25" y="f33"/>
                  </a:lnTo>
                  <a:lnTo>
                    <a:pt x="f0" y="f34"/>
                  </a:lnTo>
                  <a:lnTo>
                    <a:pt x="f35" y="f36"/>
                  </a:lnTo>
                  <a:lnTo>
                    <a:pt x="f37" y="f38"/>
                  </a:lnTo>
                  <a:lnTo>
                    <a:pt x="f10" y="f39"/>
                  </a:lnTo>
                  <a:lnTo>
                    <a:pt x="f40" y="f5"/>
                  </a:lnTo>
                  <a:lnTo>
                    <a:pt x="f41" y="f5"/>
                  </a:lnTo>
                  <a:lnTo>
                    <a:pt x="f42" y="f39"/>
                  </a:lnTo>
                  <a:lnTo>
                    <a:pt x="f14" y="f43"/>
                  </a:lnTo>
                  <a:lnTo>
                    <a:pt x="f44" y="f32"/>
                  </a:lnTo>
                  <a:lnTo>
                    <a:pt x="f45" y="f29"/>
                  </a:lnTo>
                  <a:lnTo>
                    <a:pt x="f46" y="f47"/>
                  </a:lnTo>
                  <a:lnTo>
                    <a:pt x="f48" y="f49"/>
                  </a:lnTo>
                  <a:lnTo>
                    <a:pt x="f50" y="f51"/>
                  </a:lnTo>
                  <a:lnTo>
                    <a:pt x="f52" y="f53"/>
                  </a:lnTo>
                  <a:lnTo>
                    <a:pt x="f54" y="f16"/>
                  </a:lnTo>
                  <a:lnTo>
                    <a:pt x="f55" y="f56"/>
                  </a:lnTo>
                  <a:lnTo>
                    <a:pt x="f57" y="f58"/>
                  </a:lnTo>
                  <a:lnTo>
                    <a:pt x="f59" y="f60"/>
                  </a:lnTo>
                  <a:lnTo>
                    <a:pt x="f61" y="f62"/>
                  </a:lnTo>
                  <a:lnTo>
                    <a:pt x="f63" y="f64"/>
                  </a:lnTo>
                  <a:lnTo>
                    <a:pt x="f4" y="f12"/>
                  </a:lnTo>
                  <a:lnTo>
                    <a:pt x="f4" y="f40"/>
                  </a:lnTo>
                  <a:lnTo>
                    <a:pt x="f63" y="f10"/>
                  </a:lnTo>
                  <a:lnTo>
                    <a:pt x="f65" y="f37"/>
                  </a:lnTo>
                  <a:lnTo>
                    <a:pt x="f59" y="f66"/>
                  </a:lnTo>
                  <a:lnTo>
                    <a:pt x="f67" y="f68"/>
                  </a:lnTo>
                  <a:lnTo>
                    <a:pt x="f69" y="f70"/>
                  </a:lnTo>
                  <a:lnTo>
                    <a:pt x="f71" y="f8"/>
                  </a:lnTo>
                  <a:lnTo>
                    <a:pt x="f72" y="f3"/>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64" name="Google Shape;110;p15">
              <a:extLst>
                <a:ext uri="{FF2B5EF4-FFF2-40B4-BE49-F238E27FC236}">
                  <a16:creationId xmlns:a16="http://schemas.microsoft.com/office/drawing/2014/main" id="{6F27551B-E5F2-6DD3-C946-AE2B8773D3AF}"/>
                </a:ext>
              </a:extLst>
            </p:cNvPr>
            <p:cNvSpPr/>
            <p:nvPr/>
          </p:nvSpPr>
          <p:spPr>
            <a:xfrm>
              <a:off x="5861742" y="1883828"/>
              <a:ext cx="676262" cy="1040431"/>
            </a:xfrm>
            <a:custGeom>
              <a:avLst/>
              <a:gdLst>
                <a:gd name="f0" fmla="val 360"/>
                <a:gd name="f1" fmla="val w"/>
                <a:gd name="f2" fmla="val h"/>
                <a:gd name="f3" fmla="val 0"/>
                <a:gd name="f4" fmla="val 35900"/>
                <a:gd name="f5" fmla="val 55232"/>
                <a:gd name="f6" fmla="val 28481"/>
                <a:gd name="f7" fmla="val 1"/>
                <a:gd name="f8" fmla="val 28144"/>
                <a:gd name="f9" fmla="val 23"/>
                <a:gd name="f10" fmla="val 27807"/>
                <a:gd name="f11" fmla="val 46"/>
                <a:gd name="f12" fmla="val 27492"/>
                <a:gd name="f13" fmla="val 91"/>
                <a:gd name="f14" fmla="val 27155"/>
                <a:gd name="f15" fmla="val 158"/>
                <a:gd name="f16" fmla="val 26840"/>
                <a:gd name="f17" fmla="val 248"/>
                <a:gd name="f18" fmla="val 26526"/>
                <a:gd name="f19" fmla="val 338"/>
                <a:gd name="f20" fmla="val 26211"/>
                <a:gd name="f21" fmla="val 450"/>
                <a:gd name="f22" fmla="val 25896"/>
                <a:gd name="f23" fmla="val 585"/>
                <a:gd name="f24" fmla="val 25604"/>
                <a:gd name="f25" fmla="val 743"/>
                <a:gd name="f26" fmla="val 24997"/>
                <a:gd name="f27" fmla="val 1057"/>
                <a:gd name="f28" fmla="val 24413"/>
                <a:gd name="f29" fmla="val 1417"/>
                <a:gd name="f30" fmla="val 23851"/>
                <a:gd name="f31" fmla="val 1844"/>
                <a:gd name="f32" fmla="val 23311"/>
                <a:gd name="f33" fmla="val 2294"/>
                <a:gd name="f34" fmla="val 22794"/>
                <a:gd name="f35" fmla="val 2766"/>
                <a:gd name="f36" fmla="val 22299"/>
                <a:gd name="f37" fmla="val 3283"/>
                <a:gd name="f38" fmla="val 21827"/>
                <a:gd name="f39" fmla="val 3800"/>
                <a:gd name="f40" fmla="val 21378"/>
                <a:gd name="f41" fmla="val 4362"/>
                <a:gd name="f42" fmla="val 20119"/>
                <a:gd name="f43" fmla="val 5980"/>
                <a:gd name="f44" fmla="val 18860"/>
                <a:gd name="f45" fmla="val 7644"/>
                <a:gd name="f46" fmla="val 17669"/>
                <a:gd name="f47" fmla="val 9330"/>
                <a:gd name="f48" fmla="val 16500"/>
                <a:gd name="f49" fmla="val 11038"/>
                <a:gd name="f50" fmla="val 15938"/>
                <a:gd name="f51" fmla="val 11915"/>
                <a:gd name="f52" fmla="val 15376"/>
                <a:gd name="f53" fmla="val 12791"/>
                <a:gd name="f54" fmla="val 14836"/>
                <a:gd name="f55" fmla="val 13668"/>
                <a:gd name="f56" fmla="val 14297"/>
                <a:gd name="f57" fmla="val 14545"/>
                <a:gd name="f58" fmla="val 13780"/>
                <a:gd name="f59" fmla="val 15444"/>
                <a:gd name="f60" fmla="val 13285"/>
                <a:gd name="f61" fmla="val 16366"/>
                <a:gd name="f62" fmla="val 17265"/>
                <a:gd name="f63" fmla="val 12319"/>
                <a:gd name="f64" fmla="val 18186"/>
                <a:gd name="f65" fmla="val 11375"/>
                <a:gd name="f66" fmla="val 20052"/>
                <a:gd name="f67" fmla="val 10476"/>
                <a:gd name="f68" fmla="val 21940"/>
                <a:gd name="f69" fmla="val 9576"/>
                <a:gd name="f70" fmla="val 23829"/>
                <a:gd name="f71" fmla="val 8700"/>
                <a:gd name="f72" fmla="val 25717"/>
                <a:gd name="f73" fmla="val 7845"/>
                <a:gd name="f74" fmla="val 27628"/>
                <a:gd name="f75" fmla="val 7014"/>
                <a:gd name="f76" fmla="val 29561"/>
                <a:gd name="f77" fmla="val 6227"/>
                <a:gd name="f78" fmla="val 31494"/>
                <a:gd name="f79" fmla="val 5440"/>
                <a:gd name="f80" fmla="val 33427"/>
                <a:gd name="f81" fmla="val 4698"/>
                <a:gd name="f82" fmla="val 35383"/>
                <a:gd name="f83" fmla="val 3979"/>
                <a:gd name="f84" fmla="val 37361"/>
                <a:gd name="f85" fmla="val 3305"/>
                <a:gd name="f86" fmla="val 39339"/>
                <a:gd name="f87" fmla="val 2630"/>
                <a:gd name="f88" fmla="val 41317"/>
                <a:gd name="f89" fmla="val 2023"/>
                <a:gd name="f90" fmla="val 43318"/>
                <a:gd name="f91" fmla="val 1416"/>
                <a:gd name="f92" fmla="val 45319"/>
                <a:gd name="f93" fmla="val 877"/>
                <a:gd name="f94" fmla="val 47342"/>
                <a:gd name="f95" fmla="val 49365"/>
                <a:gd name="f96" fmla="val 225"/>
                <a:gd name="f97" fmla="val 49904"/>
                <a:gd name="f98" fmla="val 135"/>
                <a:gd name="f99" fmla="val 50421"/>
                <a:gd name="f100" fmla="val 45"/>
                <a:gd name="f101" fmla="val 50938"/>
                <a:gd name="f102" fmla="val 51410"/>
                <a:gd name="f103" fmla="val 51860"/>
                <a:gd name="f104" fmla="val 52287"/>
                <a:gd name="f105" fmla="val 113"/>
                <a:gd name="f106" fmla="val 52692"/>
                <a:gd name="f107" fmla="val 52894"/>
                <a:gd name="f108" fmla="val 53074"/>
                <a:gd name="f109" fmla="val 293"/>
                <a:gd name="f110" fmla="val 53254"/>
                <a:gd name="f111" fmla="val 382"/>
                <a:gd name="f112" fmla="val 53411"/>
                <a:gd name="f113" fmla="val 495"/>
                <a:gd name="f114" fmla="val 53568"/>
                <a:gd name="f115" fmla="val 607"/>
                <a:gd name="f116" fmla="val 53726"/>
                <a:gd name="f117" fmla="val 742"/>
                <a:gd name="f118" fmla="val 53861"/>
                <a:gd name="f119" fmla="val 53996"/>
                <a:gd name="f120" fmla="val 1034"/>
                <a:gd name="f121" fmla="val 54130"/>
                <a:gd name="f122" fmla="val 1214"/>
                <a:gd name="f123" fmla="val 54243"/>
                <a:gd name="f124" fmla="val 1394"/>
                <a:gd name="f125" fmla="val 54355"/>
                <a:gd name="f126" fmla="val 1619"/>
                <a:gd name="f127" fmla="val 54445"/>
                <a:gd name="f128" fmla="val 1821"/>
                <a:gd name="f129" fmla="val 54535"/>
                <a:gd name="f130" fmla="val 2068"/>
                <a:gd name="f131" fmla="val 54625"/>
                <a:gd name="f132" fmla="val 2316"/>
                <a:gd name="f133" fmla="val 54692"/>
                <a:gd name="f134" fmla="val 2608"/>
                <a:gd name="f135" fmla="val 54737"/>
                <a:gd name="f136" fmla="val 3215"/>
                <a:gd name="f137" fmla="val 54827"/>
                <a:gd name="f138" fmla="val 5036"/>
                <a:gd name="f139" fmla="val 55007"/>
                <a:gd name="f140" fmla="val 5935"/>
                <a:gd name="f141" fmla="val 55097"/>
                <a:gd name="f142" fmla="val 6789"/>
                <a:gd name="f143" fmla="val 55164"/>
                <a:gd name="f144" fmla="val 7643"/>
                <a:gd name="f145" fmla="val 55209"/>
                <a:gd name="f146" fmla="val 8475"/>
                <a:gd name="f147" fmla="val 9284"/>
                <a:gd name="f148" fmla="val 10093"/>
                <a:gd name="f149" fmla="val 10903"/>
                <a:gd name="f150" fmla="val 55142"/>
                <a:gd name="f151" fmla="val 11689"/>
                <a:gd name="f152" fmla="val 55030"/>
                <a:gd name="f153" fmla="val 12476"/>
                <a:gd name="f154" fmla="val 54895"/>
                <a:gd name="f155" fmla="val 13263"/>
                <a:gd name="f156" fmla="val 14072"/>
                <a:gd name="f157" fmla="val 54468"/>
                <a:gd name="f158" fmla="val 14859"/>
                <a:gd name="f159" fmla="val 54175"/>
                <a:gd name="f160" fmla="val 15668"/>
                <a:gd name="f161" fmla="val 53838"/>
                <a:gd name="f162" fmla="val 16477"/>
                <a:gd name="f163" fmla="val 17242"/>
                <a:gd name="f164" fmla="val 51118"/>
                <a:gd name="f165" fmla="val 19018"/>
                <a:gd name="f166" fmla="val 45836"/>
                <a:gd name="f167" fmla="val 42823"/>
                <a:gd name="f168" fmla="val 21086"/>
                <a:gd name="f169" fmla="val 39969"/>
                <a:gd name="f170" fmla="val 21535"/>
                <a:gd name="f171" fmla="val 38710"/>
                <a:gd name="f172" fmla="val 21962"/>
                <a:gd name="f173" fmla="val 37586"/>
                <a:gd name="f174" fmla="val 22344"/>
                <a:gd name="f175" fmla="val 36664"/>
                <a:gd name="f176" fmla="val 22637"/>
                <a:gd name="f177" fmla="val 35967"/>
                <a:gd name="f178" fmla="val 23199"/>
                <a:gd name="f179" fmla="val 34843"/>
                <a:gd name="f180" fmla="val 23761"/>
                <a:gd name="f181" fmla="val 33719"/>
                <a:gd name="f182" fmla="val 24345"/>
                <a:gd name="f183" fmla="val 32618"/>
                <a:gd name="f184" fmla="val 24952"/>
                <a:gd name="f185" fmla="val 31516"/>
                <a:gd name="f186" fmla="val 25581"/>
                <a:gd name="f187" fmla="val 30437"/>
                <a:gd name="f188" fmla="val 29336"/>
                <a:gd name="f189" fmla="val 27515"/>
                <a:gd name="f190" fmla="val 27178"/>
                <a:gd name="f191" fmla="val 30122"/>
                <a:gd name="f192" fmla="val 22907"/>
                <a:gd name="f193" fmla="val 31403"/>
                <a:gd name="f194" fmla="val 20749"/>
                <a:gd name="f195" fmla="val 32055"/>
                <a:gd name="f196" fmla="val 19670"/>
                <a:gd name="f197" fmla="val 32662"/>
                <a:gd name="f198" fmla="val 18568"/>
                <a:gd name="f199" fmla="val 33247"/>
                <a:gd name="f200" fmla="val 17512"/>
                <a:gd name="f201" fmla="val 33517"/>
                <a:gd name="f202" fmla="val 16950"/>
                <a:gd name="f203" fmla="val 33786"/>
                <a:gd name="f204" fmla="val 34056"/>
                <a:gd name="f205" fmla="val 15759"/>
                <a:gd name="f206" fmla="val 34303"/>
                <a:gd name="f207" fmla="val 15152"/>
                <a:gd name="f208" fmla="val 34551"/>
                <a:gd name="f209" fmla="val 14522"/>
                <a:gd name="f210" fmla="val 34775"/>
                <a:gd name="f211" fmla="val 13893"/>
                <a:gd name="f212" fmla="val 35000"/>
                <a:gd name="f213" fmla="val 35180"/>
                <a:gd name="f214" fmla="val 12612"/>
                <a:gd name="f215" fmla="val 35360"/>
                <a:gd name="f216" fmla="val 11937"/>
                <a:gd name="f217" fmla="val 35517"/>
                <a:gd name="f218" fmla="val 11285"/>
                <a:gd name="f219" fmla="val 35652"/>
                <a:gd name="f220" fmla="val 10633"/>
                <a:gd name="f221" fmla="val 35742"/>
                <a:gd name="f222" fmla="val 9981"/>
                <a:gd name="f223" fmla="val 35832"/>
                <a:gd name="f224" fmla="val 9307"/>
                <a:gd name="f225" fmla="val 35877"/>
                <a:gd name="f226" fmla="val 8655"/>
                <a:gd name="f227" fmla="val 35899"/>
                <a:gd name="f228" fmla="val 8026"/>
                <a:gd name="f229" fmla="val 7374"/>
                <a:gd name="f230" fmla="val 35809"/>
                <a:gd name="f231" fmla="val 6767"/>
                <a:gd name="f232" fmla="val 35719"/>
                <a:gd name="f233" fmla="val 6138"/>
                <a:gd name="f234" fmla="val 35585"/>
                <a:gd name="f235" fmla="val 5553"/>
                <a:gd name="f236" fmla="val 35427"/>
                <a:gd name="f237" fmla="val 4969"/>
                <a:gd name="f238" fmla="val 35202"/>
                <a:gd name="f239" fmla="val 4407"/>
                <a:gd name="f240" fmla="val 34933"/>
                <a:gd name="f241" fmla="val 3867"/>
                <a:gd name="f242" fmla="val 34798"/>
                <a:gd name="f243" fmla="val 3597"/>
                <a:gd name="f244" fmla="val 34618"/>
                <a:gd name="f245" fmla="val 3328"/>
                <a:gd name="f246" fmla="val 34461"/>
                <a:gd name="f247" fmla="val 3080"/>
                <a:gd name="f248" fmla="val 34258"/>
                <a:gd name="f249" fmla="val 2833"/>
                <a:gd name="f250" fmla="val 34078"/>
                <a:gd name="f251" fmla="val 33854"/>
                <a:gd name="f252" fmla="val 2361"/>
                <a:gd name="f253" fmla="val 33629"/>
                <a:gd name="f254" fmla="val 2136"/>
                <a:gd name="f255" fmla="val 33382"/>
                <a:gd name="f256" fmla="val 1934"/>
                <a:gd name="f257" fmla="val 33134"/>
                <a:gd name="f258" fmla="val 1709"/>
                <a:gd name="f259" fmla="val 32865"/>
                <a:gd name="f260" fmla="val 1507"/>
                <a:gd name="f261" fmla="val 32595"/>
                <a:gd name="f262" fmla="val 1327"/>
                <a:gd name="f263" fmla="val 32280"/>
                <a:gd name="f264" fmla="val 1125"/>
                <a:gd name="f265" fmla="val 31988"/>
                <a:gd name="f266" fmla="val 945"/>
                <a:gd name="f267" fmla="val 31651"/>
                <a:gd name="f268" fmla="val 788"/>
                <a:gd name="f269" fmla="val 31314"/>
                <a:gd name="f270" fmla="val 630"/>
                <a:gd name="f271" fmla="val 30954"/>
                <a:gd name="f272" fmla="val 473"/>
                <a:gd name="f273" fmla="val 30594"/>
                <a:gd name="f274" fmla="val 30235"/>
                <a:gd name="f275" fmla="val 226"/>
                <a:gd name="f276" fmla="val 29875"/>
                <a:gd name="f277" fmla="val 136"/>
                <a:gd name="f278" fmla="val 29515"/>
                <a:gd name="f279" fmla="val 68"/>
                <a:gd name="f280" fmla="val 29178"/>
                <a:gd name="f281" fmla="val 28841"/>
                <a:gd name="f282" fmla="*/ f1 1 35900"/>
                <a:gd name="f283" fmla="*/ f2 1 55232"/>
                <a:gd name="f284" fmla="val f3"/>
                <a:gd name="f285" fmla="val f4"/>
                <a:gd name="f286" fmla="val f5"/>
                <a:gd name="f287" fmla="+- f286 0 f284"/>
                <a:gd name="f288" fmla="+- f285 0 f284"/>
                <a:gd name="f289" fmla="*/ f288 1 35900"/>
                <a:gd name="f290" fmla="*/ f287 1 55232"/>
                <a:gd name="f291" fmla="*/ f284 1 f289"/>
                <a:gd name="f292" fmla="*/ f285 1 f289"/>
                <a:gd name="f293" fmla="*/ f284 1 f290"/>
                <a:gd name="f294" fmla="*/ f286 1 f290"/>
                <a:gd name="f295" fmla="*/ f291 f282 1"/>
                <a:gd name="f296" fmla="*/ f292 f282 1"/>
                <a:gd name="f297" fmla="*/ f294 f283 1"/>
                <a:gd name="f298" fmla="*/ f293 f283 1"/>
              </a:gdLst>
              <a:ahLst/>
              <a:cxnLst>
                <a:cxn ang="3cd4">
                  <a:pos x="hc" y="t"/>
                </a:cxn>
                <a:cxn ang="0">
                  <a:pos x="r" y="vc"/>
                </a:cxn>
                <a:cxn ang="cd4">
                  <a:pos x="hc" y="b"/>
                </a:cxn>
                <a:cxn ang="cd2">
                  <a:pos x="l" y="vc"/>
                </a:cxn>
              </a:cxnLst>
              <a:rect l="f295" t="f298" r="f296" b="f297"/>
              <a:pathLst>
                <a:path w="35900" h="55232">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53"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0" y="f95"/>
                  </a:lnTo>
                  <a:lnTo>
                    <a:pt x="f96" y="f97"/>
                  </a:lnTo>
                  <a:lnTo>
                    <a:pt x="f98" y="f99"/>
                  </a:lnTo>
                  <a:lnTo>
                    <a:pt x="f100" y="f101"/>
                  </a:lnTo>
                  <a:lnTo>
                    <a:pt x="f9" y="f102"/>
                  </a:lnTo>
                  <a:lnTo>
                    <a:pt x="f3" y="f103"/>
                  </a:lnTo>
                  <a:lnTo>
                    <a:pt x="f100" y="f104"/>
                  </a:lnTo>
                  <a:lnTo>
                    <a:pt x="f105" y="f106"/>
                  </a:lnTo>
                  <a:lnTo>
                    <a:pt x="f15" y="f107"/>
                  </a:lnTo>
                  <a:lnTo>
                    <a:pt x="f96" y="f108"/>
                  </a:lnTo>
                  <a:lnTo>
                    <a:pt x="f109" y="f110"/>
                  </a:lnTo>
                  <a:lnTo>
                    <a:pt x="f111" y="f112"/>
                  </a:lnTo>
                  <a:lnTo>
                    <a:pt x="f113" y="f114"/>
                  </a:lnTo>
                  <a:lnTo>
                    <a:pt x="f115" y="f116"/>
                  </a:lnTo>
                  <a:lnTo>
                    <a:pt x="f117" y="f118"/>
                  </a:lnTo>
                  <a:lnTo>
                    <a:pt x="f93"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139"/>
                  </a:lnTo>
                  <a:lnTo>
                    <a:pt x="f140" y="f141"/>
                  </a:lnTo>
                  <a:lnTo>
                    <a:pt x="f142" y="f143"/>
                  </a:lnTo>
                  <a:lnTo>
                    <a:pt x="f144" y="f145"/>
                  </a:lnTo>
                  <a:lnTo>
                    <a:pt x="f146" y="f5"/>
                  </a:lnTo>
                  <a:lnTo>
                    <a:pt x="f147" y="f5"/>
                  </a:lnTo>
                  <a:lnTo>
                    <a:pt x="f148" y="f145"/>
                  </a:lnTo>
                  <a:lnTo>
                    <a:pt x="f149" y="f150"/>
                  </a:lnTo>
                  <a:lnTo>
                    <a:pt x="f151" y="f152"/>
                  </a:lnTo>
                  <a:lnTo>
                    <a:pt x="f153" y="f154"/>
                  </a:lnTo>
                  <a:lnTo>
                    <a:pt x="f155" y="f133"/>
                  </a:lnTo>
                  <a:lnTo>
                    <a:pt x="f156" y="f157"/>
                  </a:lnTo>
                  <a:lnTo>
                    <a:pt x="f158" y="f159"/>
                  </a:lnTo>
                  <a:lnTo>
                    <a:pt x="f160" y="f161"/>
                  </a:lnTo>
                  <a:lnTo>
                    <a:pt x="f162" y="f112"/>
                  </a:lnTo>
                  <a:lnTo>
                    <a:pt x="f163" y="f164"/>
                  </a:lnTo>
                  <a:lnTo>
                    <a:pt x="f165" y="f166"/>
                  </a:lnTo>
                  <a:lnTo>
                    <a:pt x="f66" y="f167"/>
                  </a:lnTo>
                  <a:lnTo>
                    <a:pt x="f168" y="f169"/>
                  </a:lnTo>
                  <a:lnTo>
                    <a:pt x="f170" y="f171"/>
                  </a:lnTo>
                  <a:lnTo>
                    <a:pt x="f172" y="f173"/>
                  </a:lnTo>
                  <a:lnTo>
                    <a:pt x="f174" y="f175"/>
                  </a:lnTo>
                  <a:lnTo>
                    <a:pt x="f176" y="f177"/>
                  </a:lnTo>
                  <a:lnTo>
                    <a:pt x="f178" y="f179"/>
                  </a:lnTo>
                  <a:lnTo>
                    <a:pt x="f180" y="f181"/>
                  </a:lnTo>
                  <a:lnTo>
                    <a:pt x="f182" y="f183"/>
                  </a:lnTo>
                  <a:lnTo>
                    <a:pt x="f184" y="f185"/>
                  </a:lnTo>
                  <a:lnTo>
                    <a:pt x="f186" y="f187"/>
                  </a:lnTo>
                  <a:lnTo>
                    <a:pt x="f20" y="f188"/>
                  </a:lnTo>
                  <a:lnTo>
                    <a:pt x="f189" y="f190"/>
                  </a:lnTo>
                  <a:lnTo>
                    <a:pt x="f191" y="f192"/>
                  </a:lnTo>
                  <a:lnTo>
                    <a:pt x="f193" y="f194"/>
                  </a:lnTo>
                  <a:lnTo>
                    <a:pt x="f195" y="f196"/>
                  </a:lnTo>
                  <a:lnTo>
                    <a:pt x="f197" y="f198"/>
                  </a:lnTo>
                  <a:lnTo>
                    <a:pt x="f199" y="f200"/>
                  </a:lnTo>
                  <a:lnTo>
                    <a:pt x="f201" y="f202"/>
                  </a:lnTo>
                  <a:lnTo>
                    <a:pt x="f203" y="f61"/>
                  </a:lnTo>
                  <a:lnTo>
                    <a:pt x="f204" y="f205"/>
                  </a:lnTo>
                  <a:lnTo>
                    <a:pt x="f206" y="f207"/>
                  </a:lnTo>
                  <a:lnTo>
                    <a:pt x="f208" y="f209"/>
                  </a:lnTo>
                  <a:lnTo>
                    <a:pt x="f210" y="f211"/>
                  </a:lnTo>
                  <a:lnTo>
                    <a:pt x="f212" y="f155"/>
                  </a:lnTo>
                  <a:lnTo>
                    <a:pt x="f213" y="f214"/>
                  </a:lnTo>
                  <a:lnTo>
                    <a:pt x="f215" y="f216"/>
                  </a:lnTo>
                  <a:lnTo>
                    <a:pt x="f217" y="f218"/>
                  </a:lnTo>
                  <a:lnTo>
                    <a:pt x="f219" y="f220"/>
                  </a:lnTo>
                  <a:lnTo>
                    <a:pt x="f221" y="f222"/>
                  </a:lnTo>
                  <a:lnTo>
                    <a:pt x="f223" y="f224"/>
                  </a:lnTo>
                  <a:lnTo>
                    <a:pt x="f225" y="f226"/>
                  </a:lnTo>
                  <a:lnTo>
                    <a:pt x="f227" y="f228"/>
                  </a:lnTo>
                  <a:lnTo>
                    <a:pt x="f225" y="f229"/>
                  </a:lnTo>
                  <a:lnTo>
                    <a:pt x="f230" y="f231"/>
                  </a:lnTo>
                  <a:lnTo>
                    <a:pt x="f232" y="f233"/>
                  </a:lnTo>
                  <a:lnTo>
                    <a:pt x="f234" y="f235"/>
                  </a:lnTo>
                  <a:lnTo>
                    <a:pt x="f236" y="f237"/>
                  </a:lnTo>
                  <a:lnTo>
                    <a:pt x="f238" y="f239"/>
                  </a:lnTo>
                  <a:lnTo>
                    <a:pt x="f240" y="f241"/>
                  </a:lnTo>
                  <a:lnTo>
                    <a:pt x="f242" y="f243"/>
                  </a:lnTo>
                  <a:lnTo>
                    <a:pt x="f244" y="f245"/>
                  </a:lnTo>
                  <a:lnTo>
                    <a:pt x="f246" y="f247"/>
                  </a:lnTo>
                  <a:lnTo>
                    <a:pt x="f248" y="f249"/>
                  </a:lnTo>
                  <a:lnTo>
                    <a:pt x="f250" y="f134"/>
                  </a:lnTo>
                  <a:lnTo>
                    <a:pt x="f251" y="f252"/>
                  </a:lnTo>
                  <a:lnTo>
                    <a:pt x="f253" y="f254"/>
                  </a:lnTo>
                  <a:lnTo>
                    <a:pt x="f255" y="f256"/>
                  </a:lnTo>
                  <a:lnTo>
                    <a:pt x="f257" y="f258"/>
                  </a:lnTo>
                  <a:lnTo>
                    <a:pt x="f259" y="f260"/>
                  </a:lnTo>
                  <a:lnTo>
                    <a:pt x="f261" y="f262"/>
                  </a:lnTo>
                  <a:lnTo>
                    <a:pt x="f263" y="f264"/>
                  </a:lnTo>
                  <a:lnTo>
                    <a:pt x="f265" y="f266"/>
                  </a:lnTo>
                  <a:lnTo>
                    <a:pt x="f267" y="f268"/>
                  </a:lnTo>
                  <a:lnTo>
                    <a:pt x="f269" y="f270"/>
                  </a:lnTo>
                  <a:lnTo>
                    <a:pt x="f271" y="f272"/>
                  </a:lnTo>
                  <a:lnTo>
                    <a:pt x="f273" y="f19"/>
                  </a:lnTo>
                  <a:lnTo>
                    <a:pt x="f274" y="f275"/>
                  </a:lnTo>
                  <a:lnTo>
                    <a:pt x="f276" y="f277"/>
                  </a:lnTo>
                  <a:lnTo>
                    <a:pt x="f278" y="f279"/>
                  </a:lnTo>
                  <a:lnTo>
                    <a:pt x="f280" y="f9"/>
                  </a:lnTo>
                  <a:lnTo>
                    <a:pt x="f281" y="f7"/>
                  </a:lnTo>
                  <a:close/>
                </a:path>
              </a:pathLst>
            </a:custGeom>
            <a:solidFill>
              <a:srgbClr val="759B53"/>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65" name="Google Shape;111;p15">
              <a:extLst>
                <a:ext uri="{FF2B5EF4-FFF2-40B4-BE49-F238E27FC236}">
                  <a16:creationId xmlns:a16="http://schemas.microsoft.com/office/drawing/2014/main" id="{98C58FF5-6D52-4A77-0B3E-FDB698C5DC39}"/>
                </a:ext>
              </a:extLst>
            </p:cNvPr>
            <p:cNvSpPr/>
            <p:nvPr/>
          </p:nvSpPr>
          <p:spPr>
            <a:xfrm>
              <a:off x="5987930" y="1894856"/>
              <a:ext cx="483159" cy="1029413"/>
            </a:xfrm>
            <a:custGeom>
              <a:avLst/>
              <a:gdLst>
                <a:gd name="f0" fmla="val w"/>
                <a:gd name="f1" fmla="val h"/>
                <a:gd name="f2" fmla="val 0"/>
                <a:gd name="f3" fmla="val 25649"/>
                <a:gd name="f4" fmla="val 54647"/>
                <a:gd name="f5" fmla="val 24525"/>
                <a:gd name="f6" fmla="val 24143"/>
                <a:gd name="f7" fmla="val 562"/>
                <a:gd name="f8" fmla="val 23760"/>
                <a:gd name="f9" fmla="val 1124"/>
                <a:gd name="f10" fmla="val 22951"/>
                <a:gd name="f11" fmla="val 2226"/>
                <a:gd name="f12" fmla="val 21265"/>
                <a:gd name="f13" fmla="val 4384"/>
                <a:gd name="f14" fmla="val 20636"/>
                <a:gd name="f15" fmla="val 5238"/>
                <a:gd name="f16" fmla="val 20029"/>
                <a:gd name="f17" fmla="val 6137"/>
                <a:gd name="f18" fmla="val 19444"/>
                <a:gd name="f19" fmla="val 7036"/>
                <a:gd name="f20" fmla="val 18882"/>
                <a:gd name="f21" fmla="val 7958"/>
                <a:gd name="f22" fmla="val 18343"/>
                <a:gd name="f23" fmla="val 8879"/>
                <a:gd name="f24" fmla="val 17826"/>
                <a:gd name="f25" fmla="val 9824"/>
                <a:gd name="f26" fmla="val 16792"/>
                <a:gd name="f27" fmla="val 11712"/>
                <a:gd name="f28" fmla="val 15690"/>
                <a:gd name="f29" fmla="val 13735"/>
                <a:gd name="f30" fmla="val 14611"/>
                <a:gd name="f31" fmla="val 15781"/>
                <a:gd name="f32" fmla="val 13555"/>
                <a:gd name="f33" fmla="val 12521"/>
                <a:gd name="f34" fmla="val 19894"/>
                <a:gd name="f35" fmla="val 11532"/>
                <a:gd name="f36" fmla="val 21985"/>
                <a:gd name="f37" fmla="val 10565"/>
                <a:gd name="f38" fmla="val 24075"/>
                <a:gd name="f39" fmla="val 9644"/>
                <a:gd name="f40" fmla="val 26188"/>
                <a:gd name="f41" fmla="val 8744"/>
                <a:gd name="f42" fmla="val 28324"/>
                <a:gd name="f43" fmla="val 7845"/>
                <a:gd name="f44" fmla="val 30639"/>
                <a:gd name="f45" fmla="val 6991"/>
                <a:gd name="f46" fmla="val 32955"/>
                <a:gd name="f47" fmla="val 6159"/>
                <a:gd name="f48" fmla="val 35292"/>
                <a:gd name="f49" fmla="val 5350"/>
                <a:gd name="f50" fmla="val 37653"/>
                <a:gd name="f51" fmla="val 4586"/>
                <a:gd name="f52" fmla="val 40013"/>
                <a:gd name="f53" fmla="val 3821"/>
                <a:gd name="f54" fmla="val 42373"/>
                <a:gd name="f55" fmla="val 2338"/>
                <a:gd name="f56" fmla="val 47116"/>
                <a:gd name="f57" fmla="val 1169"/>
                <a:gd name="f58" fmla="val 50848"/>
                <a:gd name="f59" fmla="val 54579"/>
                <a:gd name="f60" fmla="val 1281"/>
                <a:gd name="f61" fmla="val 54624"/>
                <a:gd name="f62" fmla="val 2473"/>
                <a:gd name="f63" fmla="val 50803"/>
                <a:gd name="f64" fmla="val 3687"/>
                <a:gd name="f65" fmla="val 46981"/>
                <a:gd name="f66" fmla="val 5125"/>
                <a:gd name="f67" fmla="val 5867"/>
                <a:gd name="f68" fmla="val 40080"/>
                <a:gd name="f69" fmla="val 6609"/>
                <a:gd name="f70" fmla="val 37788"/>
                <a:gd name="f71" fmla="val 7396"/>
                <a:gd name="f72" fmla="val 35495"/>
                <a:gd name="f73" fmla="val 8205"/>
                <a:gd name="f74" fmla="val 33224"/>
                <a:gd name="f75" fmla="val 9037"/>
                <a:gd name="f76" fmla="val 30976"/>
                <a:gd name="f77" fmla="val 9913"/>
                <a:gd name="f78" fmla="val 28728"/>
                <a:gd name="f79" fmla="val 10430"/>
                <a:gd name="f80" fmla="val 27515"/>
                <a:gd name="f81" fmla="val 10925"/>
                <a:gd name="f82" fmla="val 26301"/>
                <a:gd name="f83" fmla="val 11464"/>
                <a:gd name="f84" fmla="val 25087"/>
                <a:gd name="f85" fmla="val 12004"/>
                <a:gd name="f86" fmla="val 23895"/>
                <a:gd name="f87" fmla="val 13105"/>
                <a:gd name="f88" fmla="val 21513"/>
                <a:gd name="f89" fmla="val 14252"/>
                <a:gd name="f90" fmla="val 19152"/>
                <a:gd name="f91" fmla="val 15443"/>
                <a:gd name="f92" fmla="val 16815"/>
                <a:gd name="f93" fmla="val 16679"/>
                <a:gd name="f94" fmla="val 14499"/>
                <a:gd name="f95" fmla="val 17916"/>
                <a:gd name="f96" fmla="val 12184"/>
                <a:gd name="f97" fmla="val 19197"/>
                <a:gd name="f98" fmla="val 9891"/>
                <a:gd name="f99" fmla="val 19557"/>
                <a:gd name="f100" fmla="val 9284"/>
                <a:gd name="f101" fmla="val 19916"/>
                <a:gd name="f102" fmla="val 8700"/>
                <a:gd name="f103" fmla="val 20299"/>
                <a:gd name="f104" fmla="val 8115"/>
                <a:gd name="f105" fmla="val 20703"/>
                <a:gd name="f106" fmla="val 7531"/>
                <a:gd name="f107" fmla="val 21535"/>
                <a:gd name="f108" fmla="val 6384"/>
                <a:gd name="f109" fmla="val 22389"/>
                <a:gd name="f110" fmla="val 23243"/>
                <a:gd name="f111" fmla="val 4091"/>
                <a:gd name="f112" fmla="val 24098"/>
                <a:gd name="f113" fmla="val 2945"/>
                <a:gd name="f114" fmla="val 24502"/>
                <a:gd name="f115" fmla="val 2361"/>
                <a:gd name="f116" fmla="val 24907"/>
                <a:gd name="f117" fmla="val 1776"/>
                <a:gd name="f118" fmla="val 25289"/>
                <a:gd name="f119" fmla="val 1192"/>
                <a:gd name="f120" fmla="val 585"/>
                <a:gd name="f121" fmla="val 25109"/>
                <a:gd name="f122" fmla="val 270"/>
                <a:gd name="f123" fmla="*/ f0 1 25649"/>
                <a:gd name="f124" fmla="*/ f1 1 54647"/>
                <a:gd name="f125" fmla="val f2"/>
                <a:gd name="f126" fmla="val f3"/>
                <a:gd name="f127" fmla="val f4"/>
                <a:gd name="f128" fmla="+- f127 0 f125"/>
                <a:gd name="f129" fmla="+- f126 0 f125"/>
                <a:gd name="f130" fmla="*/ f129 1 25649"/>
                <a:gd name="f131" fmla="*/ f128 1 54647"/>
                <a:gd name="f132" fmla="*/ f125 1 f130"/>
                <a:gd name="f133" fmla="*/ f126 1 f130"/>
                <a:gd name="f134" fmla="*/ f125 1 f131"/>
                <a:gd name="f135" fmla="*/ f127 1 f131"/>
                <a:gd name="f136" fmla="*/ f132 f123 1"/>
                <a:gd name="f137" fmla="*/ f133 f123 1"/>
                <a:gd name="f138" fmla="*/ f135 f124 1"/>
                <a:gd name="f139" fmla="*/ f134 f124 1"/>
              </a:gdLst>
              <a:ahLst/>
              <a:cxnLst>
                <a:cxn ang="3cd4">
                  <a:pos x="hc" y="t"/>
                </a:cxn>
                <a:cxn ang="0">
                  <a:pos x="r" y="vc"/>
                </a:cxn>
                <a:cxn ang="cd4">
                  <a:pos x="hc" y="b"/>
                </a:cxn>
                <a:cxn ang="cd2">
                  <a:pos x="l" y="vc"/>
                </a:cxn>
              </a:cxnLst>
              <a:rect l="f136" t="f139" r="f137" b="f138"/>
              <a:pathLst>
                <a:path w="25649" h="54647">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24"/>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2" y="f59"/>
                  </a:lnTo>
                  <a:lnTo>
                    <a:pt x="f60" y="f4"/>
                  </a:lnTo>
                  <a:lnTo>
                    <a:pt x="f60" y="f61"/>
                  </a:lnTo>
                  <a:lnTo>
                    <a:pt x="f62" y="f63"/>
                  </a:lnTo>
                  <a:lnTo>
                    <a:pt x="f64" y="f65"/>
                  </a:lnTo>
                  <a:lnTo>
                    <a:pt x="f66" y="f54"/>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5"/>
                  </a:lnTo>
                  <a:lnTo>
                    <a:pt x="f110" y="f111"/>
                  </a:lnTo>
                  <a:lnTo>
                    <a:pt x="f112" y="f113"/>
                  </a:lnTo>
                  <a:lnTo>
                    <a:pt x="f114" y="f115"/>
                  </a:lnTo>
                  <a:lnTo>
                    <a:pt x="f116" y="f117"/>
                  </a:lnTo>
                  <a:lnTo>
                    <a:pt x="f118" y="f119"/>
                  </a:lnTo>
                  <a:lnTo>
                    <a:pt x="f3" y="f120"/>
                  </a:lnTo>
                  <a:lnTo>
                    <a:pt x="f121" y="f122"/>
                  </a:lnTo>
                  <a:lnTo>
                    <a:pt x="f5" y="f2"/>
                  </a:lnTo>
                  <a:close/>
                </a:path>
              </a:pathLst>
            </a:custGeom>
            <a:solidFill>
              <a:srgbClr val="7EA85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66" name="Google Shape;112;p15">
              <a:extLst>
                <a:ext uri="{FF2B5EF4-FFF2-40B4-BE49-F238E27FC236}">
                  <a16:creationId xmlns:a16="http://schemas.microsoft.com/office/drawing/2014/main" id="{A462A08F-B63C-4009-320F-973E6B1EBF32}"/>
                </a:ext>
              </a:extLst>
            </p:cNvPr>
            <p:cNvSpPr/>
            <p:nvPr/>
          </p:nvSpPr>
          <p:spPr>
            <a:xfrm>
              <a:off x="5931612" y="2599035"/>
              <a:ext cx="53803" cy="109709"/>
            </a:xfrm>
            <a:custGeom>
              <a:avLst/>
              <a:gdLst>
                <a:gd name="f0" fmla="val w"/>
                <a:gd name="f1" fmla="val h"/>
                <a:gd name="f2" fmla="val 0"/>
                <a:gd name="f3" fmla="val 2856"/>
                <a:gd name="f4" fmla="val 5824"/>
                <a:gd name="f5" fmla="val 2203"/>
                <a:gd name="f6" fmla="val 1"/>
                <a:gd name="f7" fmla="val 2091"/>
                <a:gd name="f8" fmla="val 23"/>
                <a:gd name="f9" fmla="val 1979"/>
                <a:gd name="f10" fmla="val 46"/>
                <a:gd name="f11" fmla="val 1866"/>
                <a:gd name="f12" fmla="val 91"/>
                <a:gd name="f13" fmla="val 1776"/>
                <a:gd name="f14" fmla="val 181"/>
                <a:gd name="f15" fmla="val 1709"/>
                <a:gd name="f16" fmla="val 271"/>
                <a:gd name="f17" fmla="val 1641"/>
                <a:gd name="f18" fmla="val 406"/>
                <a:gd name="f19" fmla="val 877"/>
                <a:gd name="f20" fmla="val 2743"/>
                <a:gd name="f21" fmla="val 472"/>
                <a:gd name="f22" fmla="val 3890"/>
                <a:gd name="f23" fmla="val 270"/>
                <a:gd name="f24" fmla="val 4474"/>
                <a:gd name="f25" fmla="val 45"/>
                <a:gd name="f26" fmla="val 5036"/>
                <a:gd name="f27" fmla="val 5171"/>
                <a:gd name="f28" fmla="val 5306"/>
                <a:gd name="f29" fmla="val 5418"/>
                <a:gd name="f30" fmla="val 68"/>
                <a:gd name="f31" fmla="val 5508"/>
                <a:gd name="f32" fmla="val 113"/>
                <a:gd name="f33" fmla="val 5598"/>
                <a:gd name="f34" fmla="val 203"/>
                <a:gd name="f35" fmla="val 5688"/>
                <a:gd name="f36" fmla="val 293"/>
                <a:gd name="f37" fmla="val 5756"/>
                <a:gd name="f38" fmla="val 405"/>
                <a:gd name="f39" fmla="val 5801"/>
                <a:gd name="f40" fmla="val 517"/>
                <a:gd name="f41" fmla="val 5823"/>
                <a:gd name="f42" fmla="val 742"/>
                <a:gd name="f43" fmla="val 855"/>
                <a:gd name="f44" fmla="val 967"/>
                <a:gd name="f45" fmla="val 5733"/>
                <a:gd name="f46" fmla="val 1057"/>
                <a:gd name="f47" fmla="val 5666"/>
                <a:gd name="f48" fmla="val 1147"/>
                <a:gd name="f49" fmla="val 5576"/>
                <a:gd name="f50" fmla="val 1214"/>
                <a:gd name="f51" fmla="val 5441"/>
                <a:gd name="f52" fmla="val 1439"/>
                <a:gd name="f53" fmla="val 4879"/>
                <a:gd name="f54" fmla="val 1664"/>
                <a:gd name="f55" fmla="val 4294"/>
                <a:gd name="f56" fmla="val 2046"/>
                <a:gd name="f57" fmla="val 3148"/>
                <a:gd name="f58" fmla="val 2810"/>
                <a:gd name="f59" fmla="val 810"/>
                <a:gd name="f60" fmla="val 2855"/>
                <a:gd name="f61" fmla="val 675"/>
                <a:gd name="f62" fmla="val 540"/>
                <a:gd name="f63" fmla="val 2833"/>
                <a:gd name="f64" fmla="val 428"/>
                <a:gd name="f65" fmla="val 2788"/>
                <a:gd name="f66" fmla="val 316"/>
                <a:gd name="f67" fmla="val 2720"/>
                <a:gd name="f68" fmla="val 226"/>
                <a:gd name="f69" fmla="val 2630"/>
                <a:gd name="f70" fmla="val 158"/>
                <a:gd name="f71" fmla="val 2540"/>
                <a:gd name="f72" fmla="val 2428"/>
                <a:gd name="f73" fmla="val 2316"/>
                <a:gd name="f74" fmla="*/ f0 1 2856"/>
                <a:gd name="f75" fmla="*/ f1 1 5824"/>
                <a:gd name="f76" fmla="val f2"/>
                <a:gd name="f77" fmla="val f3"/>
                <a:gd name="f78" fmla="val f4"/>
                <a:gd name="f79" fmla="+- f78 0 f76"/>
                <a:gd name="f80" fmla="+- f77 0 f76"/>
                <a:gd name="f81" fmla="*/ f80 1 2856"/>
                <a:gd name="f82" fmla="*/ f79 1 5824"/>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2856" h="5824">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 y="f27"/>
                  </a:lnTo>
                  <a:lnTo>
                    <a:pt x="f2" y="f28"/>
                  </a:lnTo>
                  <a:lnTo>
                    <a:pt x="f8" y="f29"/>
                  </a:lnTo>
                  <a:lnTo>
                    <a:pt x="f30" y="f31"/>
                  </a:lnTo>
                  <a:lnTo>
                    <a:pt x="f32" y="f33"/>
                  </a:lnTo>
                  <a:lnTo>
                    <a:pt x="f34" y="f35"/>
                  </a:lnTo>
                  <a:lnTo>
                    <a:pt x="f36" y="f37"/>
                  </a:lnTo>
                  <a:lnTo>
                    <a:pt x="f38" y="f39"/>
                  </a:lnTo>
                  <a:lnTo>
                    <a:pt x="f40" y="f41"/>
                  </a:lnTo>
                  <a:lnTo>
                    <a:pt x="f42" y="f41"/>
                  </a:lnTo>
                  <a:lnTo>
                    <a:pt x="f43" y="f39"/>
                  </a:lnTo>
                  <a:lnTo>
                    <a:pt x="f44" y="f45"/>
                  </a:lnTo>
                  <a:lnTo>
                    <a:pt x="f46" y="f47"/>
                  </a:lnTo>
                  <a:lnTo>
                    <a:pt x="f48" y="f49"/>
                  </a:lnTo>
                  <a:lnTo>
                    <a:pt x="f50" y="f51"/>
                  </a:lnTo>
                  <a:lnTo>
                    <a:pt x="f52" y="f53"/>
                  </a:lnTo>
                  <a:lnTo>
                    <a:pt x="f54" y="f55"/>
                  </a:lnTo>
                  <a:lnTo>
                    <a:pt x="f56" y="f57"/>
                  </a:lnTo>
                  <a:lnTo>
                    <a:pt x="f58" y="f59"/>
                  </a:lnTo>
                  <a:lnTo>
                    <a:pt x="f60" y="f61"/>
                  </a:lnTo>
                  <a:lnTo>
                    <a:pt x="f60" y="f62"/>
                  </a:lnTo>
                  <a:lnTo>
                    <a:pt x="f63" y="f64"/>
                  </a:lnTo>
                  <a:lnTo>
                    <a:pt x="f65" y="f66"/>
                  </a:lnTo>
                  <a:lnTo>
                    <a:pt x="f67" y="f68"/>
                  </a:lnTo>
                  <a:lnTo>
                    <a:pt x="f69" y="f70"/>
                  </a:lnTo>
                  <a:lnTo>
                    <a:pt x="f71" y="f12"/>
                  </a:lnTo>
                  <a:lnTo>
                    <a:pt x="f72" y="f10"/>
                  </a:lnTo>
                  <a:lnTo>
                    <a:pt x="f73" y="f8"/>
                  </a:lnTo>
                  <a:lnTo>
                    <a:pt x="f5" y="f6"/>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67" name="Google Shape;113;p15">
              <a:extLst>
                <a:ext uri="{FF2B5EF4-FFF2-40B4-BE49-F238E27FC236}">
                  <a16:creationId xmlns:a16="http://schemas.microsoft.com/office/drawing/2014/main" id="{9DF398C4-8A64-40C8-F284-F73DD283CDB6}"/>
                </a:ext>
              </a:extLst>
            </p:cNvPr>
            <p:cNvSpPr/>
            <p:nvPr/>
          </p:nvSpPr>
          <p:spPr>
            <a:xfrm>
              <a:off x="6020107" y="2449147"/>
              <a:ext cx="32625" cy="46168"/>
            </a:xfrm>
            <a:custGeom>
              <a:avLst/>
              <a:gdLst>
                <a:gd name="f0" fmla="val w"/>
                <a:gd name="f1" fmla="val h"/>
                <a:gd name="f2" fmla="val 0"/>
                <a:gd name="f3" fmla="val 1732"/>
                <a:gd name="f4" fmla="val 2451"/>
                <a:gd name="f5" fmla="val 990"/>
                <a:gd name="f6" fmla="val 877"/>
                <a:gd name="f7" fmla="val 45"/>
                <a:gd name="f8" fmla="val 765"/>
                <a:gd name="f9" fmla="val 90"/>
                <a:gd name="f10" fmla="val 675"/>
                <a:gd name="f11" fmla="val 158"/>
                <a:gd name="f12" fmla="val 585"/>
                <a:gd name="f13" fmla="val 270"/>
                <a:gd name="f14" fmla="val 517"/>
                <a:gd name="f15" fmla="val 405"/>
                <a:gd name="f16" fmla="val 23"/>
                <a:gd name="f17" fmla="val 1641"/>
                <a:gd name="f18" fmla="val 1776"/>
                <a:gd name="f19" fmla="val 1911"/>
                <a:gd name="f20" fmla="val 2023"/>
                <a:gd name="f21" fmla="val 2136"/>
                <a:gd name="f22" fmla="val 113"/>
                <a:gd name="f23" fmla="val 2226"/>
                <a:gd name="f24" fmla="val 203"/>
                <a:gd name="f25" fmla="val 2293"/>
                <a:gd name="f26" fmla="val 293"/>
                <a:gd name="f27" fmla="val 2361"/>
                <a:gd name="f28" fmla="val 2406"/>
                <a:gd name="f29" fmla="val 2428"/>
                <a:gd name="f30" fmla="val 630"/>
                <a:gd name="f31" fmla="val 742"/>
                <a:gd name="f32" fmla="val 855"/>
                <a:gd name="f33" fmla="val 967"/>
                <a:gd name="f34" fmla="val 1057"/>
                <a:gd name="f35" fmla="val 2271"/>
                <a:gd name="f36" fmla="val 1147"/>
                <a:gd name="f37" fmla="val 2181"/>
                <a:gd name="f38" fmla="val 1214"/>
                <a:gd name="f39" fmla="val 2046"/>
                <a:gd name="f40" fmla="val 1686"/>
                <a:gd name="f41" fmla="val 810"/>
                <a:gd name="f42" fmla="val 1731"/>
                <a:gd name="f43" fmla="val 652"/>
                <a:gd name="f44" fmla="val 540"/>
                <a:gd name="f45" fmla="val 1709"/>
                <a:gd name="f46" fmla="val 427"/>
                <a:gd name="f47" fmla="val 1664"/>
                <a:gd name="f48" fmla="val 315"/>
                <a:gd name="f49" fmla="val 1596"/>
                <a:gd name="f50" fmla="val 225"/>
                <a:gd name="f51" fmla="val 1529"/>
                <a:gd name="f52" fmla="val 1439"/>
                <a:gd name="f53" fmla="val 1327"/>
                <a:gd name="f54" fmla="*/ f0 1 1732"/>
                <a:gd name="f55" fmla="*/ f1 1 2451"/>
                <a:gd name="f56" fmla="val f2"/>
                <a:gd name="f57" fmla="val f3"/>
                <a:gd name="f58" fmla="val f4"/>
                <a:gd name="f59" fmla="+- f58 0 f56"/>
                <a:gd name="f60" fmla="+- f57 0 f56"/>
                <a:gd name="f61" fmla="*/ f60 1 1732"/>
                <a:gd name="f62" fmla="*/ f59 1 2451"/>
                <a:gd name="f63" fmla="*/ f56 1 f61"/>
                <a:gd name="f64" fmla="*/ f57 1 f61"/>
                <a:gd name="f65" fmla="*/ f56 1 f62"/>
                <a:gd name="f66" fmla="*/ f58 1 f62"/>
                <a:gd name="f67" fmla="*/ f63 f54 1"/>
                <a:gd name="f68" fmla="*/ f64 f54 1"/>
                <a:gd name="f69" fmla="*/ f66 f55 1"/>
                <a:gd name="f70" fmla="*/ f65 f55 1"/>
              </a:gdLst>
              <a:ahLst/>
              <a:cxnLst>
                <a:cxn ang="3cd4">
                  <a:pos x="hc" y="t"/>
                </a:cxn>
                <a:cxn ang="0">
                  <a:pos x="r" y="vc"/>
                </a:cxn>
                <a:cxn ang="cd4">
                  <a:pos x="hc" y="b"/>
                </a:cxn>
                <a:cxn ang="cd2">
                  <a:pos x="l" y="vc"/>
                </a:cxn>
              </a:cxnLst>
              <a:rect l="f67" t="f70" r="f68" b="f69"/>
              <a:pathLst>
                <a:path w="1732" h="2451">
                  <a:moveTo>
                    <a:pt x="f5" y="f2"/>
                  </a:moveTo>
                  <a:lnTo>
                    <a:pt x="f6" y="f7"/>
                  </a:lnTo>
                  <a:lnTo>
                    <a:pt x="f8" y="f9"/>
                  </a:lnTo>
                  <a:lnTo>
                    <a:pt x="f10" y="f11"/>
                  </a:lnTo>
                  <a:lnTo>
                    <a:pt x="f12" y="f13"/>
                  </a:lnTo>
                  <a:lnTo>
                    <a:pt x="f14" y="f15"/>
                  </a:lnTo>
                  <a:lnTo>
                    <a:pt x="f16" y="f17"/>
                  </a:lnTo>
                  <a:lnTo>
                    <a:pt x="f2" y="f18"/>
                  </a:lnTo>
                  <a:lnTo>
                    <a:pt x="f2" y="f19"/>
                  </a:lnTo>
                  <a:lnTo>
                    <a:pt x="f2" y="f20"/>
                  </a:lnTo>
                  <a:lnTo>
                    <a:pt x="f7" y="f21"/>
                  </a:lnTo>
                  <a:lnTo>
                    <a:pt x="f22" y="f23"/>
                  </a:lnTo>
                  <a:lnTo>
                    <a:pt x="f24" y="f25"/>
                  </a:lnTo>
                  <a:lnTo>
                    <a:pt x="f26" y="f27"/>
                  </a:lnTo>
                  <a:lnTo>
                    <a:pt x="f15" y="f28"/>
                  </a:lnTo>
                  <a:lnTo>
                    <a:pt x="f14" y="f29"/>
                  </a:lnTo>
                  <a:lnTo>
                    <a:pt x="f30" y="f4"/>
                  </a:lnTo>
                  <a:lnTo>
                    <a:pt x="f31" y="f29"/>
                  </a:lnTo>
                  <a:lnTo>
                    <a:pt x="f32" y="f28"/>
                  </a:lnTo>
                  <a:lnTo>
                    <a:pt x="f33" y="f27"/>
                  </a:lnTo>
                  <a:lnTo>
                    <a:pt x="f34" y="f35"/>
                  </a:lnTo>
                  <a:lnTo>
                    <a:pt x="f36" y="f37"/>
                  </a:lnTo>
                  <a:lnTo>
                    <a:pt x="f38" y="f39"/>
                  </a:lnTo>
                  <a:lnTo>
                    <a:pt x="f40" y="f41"/>
                  </a:lnTo>
                  <a:lnTo>
                    <a:pt x="f42" y="f43"/>
                  </a:lnTo>
                  <a:lnTo>
                    <a:pt x="f42" y="f44"/>
                  </a:lnTo>
                  <a:lnTo>
                    <a:pt x="f45" y="f46"/>
                  </a:lnTo>
                  <a:lnTo>
                    <a:pt x="f47" y="f48"/>
                  </a:lnTo>
                  <a:lnTo>
                    <a:pt x="f49" y="f50"/>
                  </a:lnTo>
                  <a:lnTo>
                    <a:pt x="f51" y="f11"/>
                  </a:lnTo>
                  <a:lnTo>
                    <a:pt x="f52" y="f9"/>
                  </a:lnTo>
                  <a:lnTo>
                    <a:pt x="f53" y="f7"/>
                  </a:lnTo>
                  <a:lnTo>
                    <a:pt x="f38" y="f2"/>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68" name="Google Shape;114;p15">
              <a:extLst>
                <a:ext uri="{FF2B5EF4-FFF2-40B4-BE49-F238E27FC236}">
                  <a16:creationId xmlns:a16="http://schemas.microsoft.com/office/drawing/2014/main" id="{8835C68D-0D63-583B-DA6A-81C7F6FAB3C1}"/>
                </a:ext>
              </a:extLst>
            </p:cNvPr>
            <p:cNvSpPr/>
            <p:nvPr/>
          </p:nvSpPr>
          <p:spPr>
            <a:xfrm>
              <a:off x="6128930" y="2609203"/>
              <a:ext cx="22457" cy="23298"/>
            </a:xfrm>
            <a:custGeom>
              <a:avLst/>
              <a:gdLst>
                <a:gd name="f0" fmla="val w"/>
                <a:gd name="f1" fmla="val h"/>
                <a:gd name="f2" fmla="val 0"/>
                <a:gd name="f3" fmla="val 1192"/>
                <a:gd name="f4" fmla="val 1237"/>
                <a:gd name="f5" fmla="val 630"/>
                <a:gd name="f6" fmla="val 473"/>
                <a:gd name="f7" fmla="val 23"/>
                <a:gd name="f8" fmla="val 338"/>
                <a:gd name="f9" fmla="val 68"/>
                <a:gd name="f10" fmla="val 225"/>
                <a:gd name="f11" fmla="val 113"/>
                <a:gd name="f12" fmla="val 135"/>
                <a:gd name="f13" fmla="val 203"/>
                <a:gd name="f14" fmla="val 293"/>
                <a:gd name="f15" fmla="val 405"/>
                <a:gd name="f16" fmla="val 1"/>
                <a:gd name="f17" fmla="val 517"/>
                <a:gd name="f18" fmla="val 742"/>
                <a:gd name="f19" fmla="val 46"/>
                <a:gd name="f20" fmla="val 855"/>
                <a:gd name="f21" fmla="val 90"/>
                <a:gd name="f22" fmla="val 967"/>
                <a:gd name="f23" fmla="val 158"/>
                <a:gd name="f24" fmla="val 1057"/>
                <a:gd name="f25" fmla="val 248"/>
                <a:gd name="f26" fmla="val 1124"/>
                <a:gd name="f27" fmla="val 450"/>
                <a:gd name="f28" fmla="val 720"/>
                <a:gd name="f29" fmla="val 1125"/>
                <a:gd name="f30" fmla="val 945"/>
                <a:gd name="f31" fmla="val 1169"/>
                <a:gd name="f32" fmla="val 1147"/>
                <a:gd name="f33" fmla="val 1102"/>
                <a:gd name="f34" fmla="val 1035"/>
                <a:gd name="f35" fmla="*/ f0 1 1192"/>
                <a:gd name="f36" fmla="*/ f1 1 1237"/>
                <a:gd name="f37" fmla="val f2"/>
                <a:gd name="f38" fmla="val f3"/>
                <a:gd name="f39" fmla="val f4"/>
                <a:gd name="f40" fmla="+- f39 0 f37"/>
                <a:gd name="f41" fmla="+- f38 0 f37"/>
                <a:gd name="f42" fmla="*/ f41 1 1192"/>
                <a:gd name="f43" fmla="*/ f40 1 1237"/>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1192" h="1237">
                  <a:moveTo>
                    <a:pt x="f5" y="f2"/>
                  </a:moveTo>
                  <a:lnTo>
                    <a:pt x="f6" y="f7"/>
                  </a:lnTo>
                  <a:lnTo>
                    <a:pt x="f8" y="f9"/>
                  </a:lnTo>
                  <a:lnTo>
                    <a:pt x="f10" y="f11"/>
                  </a:lnTo>
                  <a:lnTo>
                    <a:pt x="f12" y="f13"/>
                  </a:lnTo>
                  <a:lnTo>
                    <a:pt x="f9" y="f14"/>
                  </a:lnTo>
                  <a:lnTo>
                    <a:pt x="f7" y="f15"/>
                  </a:lnTo>
                  <a:lnTo>
                    <a:pt x="f16" y="f17"/>
                  </a:lnTo>
                  <a:lnTo>
                    <a:pt x="f16" y="f5"/>
                  </a:lnTo>
                  <a:lnTo>
                    <a:pt x="f7" y="f18"/>
                  </a:lnTo>
                  <a:lnTo>
                    <a:pt x="f19" y="f20"/>
                  </a:lnTo>
                  <a:lnTo>
                    <a:pt x="f21" y="f22"/>
                  </a:lnTo>
                  <a:lnTo>
                    <a:pt x="f23" y="f24"/>
                  </a:lnTo>
                  <a:lnTo>
                    <a:pt x="f25" y="f26"/>
                  </a:lnTo>
                  <a:lnTo>
                    <a:pt x="f8" y="f3"/>
                  </a:lnTo>
                  <a:lnTo>
                    <a:pt x="f27" y="f4"/>
                  </a:lnTo>
                  <a:lnTo>
                    <a:pt x="f28" y="f4"/>
                  </a:lnTo>
                  <a:lnTo>
                    <a:pt x="f20" y="f3"/>
                  </a:lnTo>
                  <a:lnTo>
                    <a:pt x="f22" y="f26"/>
                  </a:lnTo>
                  <a:lnTo>
                    <a:pt x="f24" y="f24"/>
                  </a:lnTo>
                  <a:lnTo>
                    <a:pt x="f29" y="f30"/>
                  </a:lnTo>
                  <a:lnTo>
                    <a:pt x="f31" y="f20"/>
                  </a:lnTo>
                  <a:lnTo>
                    <a:pt x="f3" y="f18"/>
                  </a:lnTo>
                  <a:lnTo>
                    <a:pt x="f3" y="f5"/>
                  </a:lnTo>
                  <a:lnTo>
                    <a:pt x="f3" y="f17"/>
                  </a:lnTo>
                  <a:lnTo>
                    <a:pt x="f32" y="f15"/>
                  </a:lnTo>
                  <a:lnTo>
                    <a:pt x="f33" y="f14"/>
                  </a:lnTo>
                  <a:lnTo>
                    <a:pt x="f34" y="f13"/>
                  </a:lnTo>
                  <a:lnTo>
                    <a:pt x="f22" y="f11"/>
                  </a:lnTo>
                  <a:lnTo>
                    <a:pt x="f20" y="f9"/>
                  </a:lnTo>
                  <a:lnTo>
                    <a:pt x="f18" y="f7"/>
                  </a:lnTo>
                  <a:lnTo>
                    <a:pt x="f5" y="f2"/>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69" name="Google Shape;115;p15">
              <a:extLst>
                <a:ext uri="{FF2B5EF4-FFF2-40B4-BE49-F238E27FC236}">
                  <a16:creationId xmlns:a16="http://schemas.microsoft.com/office/drawing/2014/main" id="{594B7D98-97A1-F040-8E15-650E37987567}"/>
                </a:ext>
              </a:extLst>
            </p:cNvPr>
            <p:cNvSpPr/>
            <p:nvPr/>
          </p:nvSpPr>
          <p:spPr>
            <a:xfrm>
              <a:off x="6252145" y="2284408"/>
              <a:ext cx="53382" cy="85148"/>
            </a:xfrm>
            <a:custGeom>
              <a:avLst/>
              <a:gdLst>
                <a:gd name="f0" fmla="val w"/>
                <a:gd name="f1" fmla="val h"/>
                <a:gd name="f2" fmla="val 0"/>
                <a:gd name="f3" fmla="val 2834"/>
                <a:gd name="f4" fmla="val 4520"/>
                <a:gd name="f5" fmla="val 2092"/>
                <a:gd name="f6" fmla="val 1"/>
                <a:gd name="f7" fmla="val 1979"/>
                <a:gd name="f8" fmla="val 23"/>
                <a:gd name="f9" fmla="val 1867"/>
                <a:gd name="f10" fmla="val 91"/>
                <a:gd name="f11" fmla="val 1777"/>
                <a:gd name="f12" fmla="val 158"/>
                <a:gd name="f13" fmla="val 1687"/>
                <a:gd name="f14" fmla="val 248"/>
                <a:gd name="f15" fmla="val 1619"/>
                <a:gd name="f16" fmla="val 383"/>
                <a:gd name="f17" fmla="val 68"/>
                <a:gd name="f18" fmla="val 3732"/>
                <a:gd name="f19" fmla="val 3867"/>
                <a:gd name="f20" fmla="val 3980"/>
                <a:gd name="f21" fmla="val 4092"/>
                <a:gd name="f22" fmla="val 4205"/>
                <a:gd name="f23" fmla="val 136"/>
                <a:gd name="f24" fmla="val 4294"/>
                <a:gd name="f25" fmla="val 203"/>
                <a:gd name="f26" fmla="val 4362"/>
                <a:gd name="f27" fmla="val 293"/>
                <a:gd name="f28" fmla="val 4429"/>
                <a:gd name="f29" fmla="val 406"/>
                <a:gd name="f30" fmla="val 4474"/>
                <a:gd name="f31" fmla="val 518"/>
                <a:gd name="f32" fmla="val 4497"/>
                <a:gd name="f33" fmla="val 630"/>
                <a:gd name="f34" fmla="val 4519"/>
                <a:gd name="f35" fmla="val 765"/>
                <a:gd name="f36" fmla="val 878"/>
                <a:gd name="f37" fmla="val 990"/>
                <a:gd name="f38" fmla="val 1080"/>
                <a:gd name="f39" fmla="val 1170"/>
                <a:gd name="f40" fmla="val 4250"/>
                <a:gd name="f41" fmla="val 1237"/>
                <a:gd name="f42" fmla="val 4137"/>
                <a:gd name="f43" fmla="val 2788"/>
                <a:gd name="f44" fmla="val 788"/>
                <a:gd name="f45" fmla="val 2833"/>
                <a:gd name="f46" fmla="val 653"/>
                <a:gd name="f47" fmla="val 316"/>
                <a:gd name="f48" fmla="val 2721"/>
                <a:gd name="f49" fmla="val 226"/>
                <a:gd name="f50" fmla="val 2653"/>
                <a:gd name="f51" fmla="val 2541"/>
                <a:gd name="f52" fmla="val 2451"/>
                <a:gd name="f53" fmla="val 46"/>
                <a:gd name="f54" fmla="val 2339"/>
                <a:gd name="f55" fmla="*/ f0 1 2834"/>
                <a:gd name="f56" fmla="*/ f1 1 4520"/>
                <a:gd name="f57" fmla="val f2"/>
                <a:gd name="f58" fmla="val f3"/>
                <a:gd name="f59" fmla="val f4"/>
                <a:gd name="f60" fmla="+- f59 0 f57"/>
                <a:gd name="f61" fmla="+- f58 0 f57"/>
                <a:gd name="f62" fmla="*/ f61 1 2834"/>
                <a:gd name="f63" fmla="*/ f60 1 4520"/>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2834" h="4520">
                  <a:moveTo>
                    <a:pt x="f5" y="f6"/>
                  </a:moveTo>
                  <a:lnTo>
                    <a:pt x="f7" y="f8"/>
                  </a:lnTo>
                  <a:lnTo>
                    <a:pt x="f9" y="f10"/>
                  </a:lnTo>
                  <a:lnTo>
                    <a:pt x="f11" y="f12"/>
                  </a:lnTo>
                  <a:lnTo>
                    <a:pt x="f13" y="f14"/>
                  </a:lnTo>
                  <a:lnTo>
                    <a:pt x="f15" y="f16"/>
                  </a:lnTo>
                  <a:lnTo>
                    <a:pt x="f17" y="f18"/>
                  </a:lnTo>
                  <a:lnTo>
                    <a:pt x="f8" y="f19"/>
                  </a:lnTo>
                  <a:lnTo>
                    <a:pt x="f6" y="f20"/>
                  </a:lnTo>
                  <a:lnTo>
                    <a:pt x="f8" y="f21"/>
                  </a:lnTo>
                  <a:lnTo>
                    <a:pt x="f17" y="f22"/>
                  </a:lnTo>
                  <a:lnTo>
                    <a:pt x="f23" y="f24"/>
                  </a:lnTo>
                  <a:lnTo>
                    <a:pt x="f25" y="f26"/>
                  </a:lnTo>
                  <a:lnTo>
                    <a:pt x="f27" y="f28"/>
                  </a:lnTo>
                  <a:lnTo>
                    <a:pt x="f29" y="f30"/>
                  </a:lnTo>
                  <a:lnTo>
                    <a:pt x="f31" y="f32"/>
                  </a:lnTo>
                  <a:lnTo>
                    <a:pt x="f33" y="f34"/>
                  </a:lnTo>
                  <a:lnTo>
                    <a:pt x="f35" y="f32"/>
                  </a:lnTo>
                  <a:lnTo>
                    <a:pt x="f36" y="f30"/>
                  </a:lnTo>
                  <a:lnTo>
                    <a:pt x="f37" y="f28"/>
                  </a:lnTo>
                  <a:lnTo>
                    <a:pt x="f38" y="f26"/>
                  </a:lnTo>
                  <a:lnTo>
                    <a:pt x="f39" y="f40"/>
                  </a:lnTo>
                  <a:lnTo>
                    <a:pt x="f41" y="f42"/>
                  </a:lnTo>
                  <a:lnTo>
                    <a:pt x="f43" y="f44"/>
                  </a:lnTo>
                  <a:lnTo>
                    <a:pt x="f45" y="f46"/>
                  </a:lnTo>
                  <a:lnTo>
                    <a:pt x="f45" y="f31"/>
                  </a:lnTo>
                  <a:lnTo>
                    <a:pt x="f45" y="f29"/>
                  </a:lnTo>
                  <a:lnTo>
                    <a:pt x="f43" y="f47"/>
                  </a:lnTo>
                  <a:lnTo>
                    <a:pt x="f48" y="f49"/>
                  </a:lnTo>
                  <a:lnTo>
                    <a:pt x="f50" y="f23"/>
                  </a:lnTo>
                  <a:lnTo>
                    <a:pt x="f51" y="f10"/>
                  </a:lnTo>
                  <a:lnTo>
                    <a:pt x="f52" y="f53"/>
                  </a:lnTo>
                  <a:lnTo>
                    <a:pt x="f54" y="f6"/>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70" name="Google Shape;116;p15">
              <a:extLst>
                <a:ext uri="{FF2B5EF4-FFF2-40B4-BE49-F238E27FC236}">
                  <a16:creationId xmlns:a16="http://schemas.microsoft.com/office/drawing/2014/main" id="{F00229B9-5BCC-FDCA-3B90-30117E02BE51}"/>
                </a:ext>
              </a:extLst>
            </p:cNvPr>
            <p:cNvSpPr/>
            <p:nvPr/>
          </p:nvSpPr>
          <p:spPr>
            <a:xfrm>
              <a:off x="6239883" y="2506736"/>
              <a:ext cx="39822" cy="56345"/>
            </a:xfrm>
            <a:custGeom>
              <a:avLst/>
              <a:gdLst>
                <a:gd name="f0" fmla="val 360"/>
                <a:gd name="f1" fmla="val 180"/>
                <a:gd name="f2" fmla="val w"/>
                <a:gd name="f3" fmla="val h"/>
                <a:gd name="f4" fmla="val 0"/>
                <a:gd name="f5" fmla="val 2114"/>
                <a:gd name="f6" fmla="val 2991"/>
                <a:gd name="f7" fmla="val 1394"/>
                <a:gd name="f8" fmla="val 1281"/>
                <a:gd name="f9" fmla="val 45"/>
                <a:gd name="f10" fmla="val 1169"/>
                <a:gd name="f11" fmla="val 90"/>
                <a:gd name="f12" fmla="val 1079"/>
                <a:gd name="f13" fmla="val 158"/>
                <a:gd name="f14" fmla="val 1012"/>
                <a:gd name="f15" fmla="val 270"/>
                <a:gd name="f16" fmla="val 2024"/>
                <a:gd name="f17" fmla="val 2136"/>
                <a:gd name="f18" fmla="val 2248"/>
                <a:gd name="f19" fmla="val 2383"/>
                <a:gd name="f20" fmla="val 2496"/>
                <a:gd name="f21" fmla="val 23"/>
                <a:gd name="f22" fmla="val 2608"/>
                <a:gd name="f23" fmla="val 2698"/>
                <a:gd name="f24" fmla="val 157"/>
                <a:gd name="f25" fmla="val 2810"/>
                <a:gd name="f26" fmla="val 2878"/>
                <a:gd name="f27" fmla="val 2945"/>
                <a:gd name="f28" fmla="val 472"/>
                <a:gd name="f29" fmla="val 2968"/>
                <a:gd name="f30" fmla="val 607"/>
                <a:gd name="f31" fmla="val 2990"/>
                <a:gd name="f32" fmla="val 719"/>
                <a:gd name="f33" fmla="val 854"/>
                <a:gd name="f34" fmla="val 944"/>
                <a:gd name="f35" fmla="val 1057"/>
                <a:gd name="f36" fmla="val 1124"/>
                <a:gd name="f37" fmla="val 2720"/>
                <a:gd name="f38" fmla="val 2023"/>
                <a:gd name="f39" fmla="val 945"/>
                <a:gd name="f40" fmla="val 2091"/>
                <a:gd name="f41" fmla="val 832"/>
                <a:gd name="f42" fmla="val 2113"/>
                <a:gd name="f43" fmla="val 720"/>
                <a:gd name="f44" fmla="val 495"/>
                <a:gd name="f45" fmla="val 383"/>
                <a:gd name="f46" fmla="val 2046"/>
                <a:gd name="f47" fmla="val 1956"/>
                <a:gd name="f48" fmla="val 1866"/>
                <a:gd name="f49" fmla="val 1753"/>
                <a:gd name="f50" fmla="val 1641"/>
                <a:gd name="f51" fmla="*/ f2 1 2114"/>
                <a:gd name="f52" fmla="*/ f3 1 2991"/>
                <a:gd name="f53" fmla="val f4"/>
                <a:gd name="f54" fmla="val f5"/>
                <a:gd name="f55" fmla="val f6"/>
                <a:gd name="f56" fmla="+- f55 0 f53"/>
                <a:gd name="f57" fmla="+- f54 0 f53"/>
                <a:gd name="f58" fmla="*/ f57 1 2114"/>
                <a:gd name="f59" fmla="*/ f56 1 2991"/>
                <a:gd name="f60" fmla="*/ f53 1 f58"/>
                <a:gd name="f61" fmla="*/ f54 1 f58"/>
                <a:gd name="f62" fmla="*/ f53 1 f59"/>
                <a:gd name="f63" fmla="*/ f55 1 f59"/>
                <a:gd name="f64" fmla="*/ f60 f51 1"/>
                <a:gd name="f65" fmla="*/ f61 f51 1"/>
                <a:gd name="f66" fmla="*/ f63 f52 1"/>
                <a:gd name="f67" fmla="*/ f62 f52 1"/>
              </a:gdLst>
              <a:ahLst/>
              <a:cxnLst>
                <a:cxn ang="3cd4">
                  <a:pos x="hc" y="t"/>
                </a:cxn>
                <a:cxn ang="0">
                  <a:pos x="r" y="vc"/>
                </a:cxn>
                <a:cxn ang="cd4">
                  <a:pos x="hc" y="b"/>
                </a:cxn>
                <a:cxn ang="cd2">
                  <a:pos x="l" y="vc"/>
                </a:cxn>
              </a:cxnLst>
              <a:rect l="f64" t="f67" r="f65" b="f66"/>
              <a:pathLst>
                <a:path w="2114" h="2991">
                  <a:moveTo>
                    <a:pt x="f7" y="f4"/>
                  </a:moveTo>
                  <a:lnTo>
                    <a:pt x="f8" y="f9"/>
                  </a:lnTo>
                  <a:lnTo>
                    <a:pt x="f10" y="f11"/>
                  </a:lnTo>
                  <a:lnTo>
                    <a:pt x="f12" y="f13"/>
                  </a:lnTo>
                  <a:lnTo>
                    <a:pt x="f14" y="f15"/>
                  </a:lnTo>
                  <a:lnTo>
                    <a:pt x="f11" y="f16"/>
                  </a:lnTo>
                  <a:lnTo>
                    <a:pt x="f9" y="f17"/>
                  </a:lnTo>
                  <a:lnTo>
                    <a:pt x="f4" y="f18"/>
                  </a:lnTo>
                  <a:lnTo>
                    <a:pt x="f4" y="f19"/>
                  </a:lnTo>
                  <a:lnTo>
                    <a:pt x="f4" y="f20"/>
                  </a:lnTo>
                  <a:lnTo>
                    <a:pt x="f21" y="f22"/>
                  </a:lnTo>
                  <a:lnTo>
                    <a:pt x="f11" y="f23"/>
                  </a:lnTo>
                  <a:lnTo>
                    <a:pt x="f24" y="f25"/>
                  </a:lnTo>
                  <a:lnTo>
                    <a:pt x="f15" y="f26"/>
                  </a:lnTo>
                  <a:lnTo>
                    <a:pt x="f0" y="f27"/>
                  </a:lnTo>
                  <a:lnTo>
                    <a:pt x="f28" y="f29"/>
                  </a:lnTo>
                  <a:lnTo>
                    <a:pt x="f30" y="f31"/>
                  </a:lnTo>
                  <a:lnTo>
                    <a:pt x="f32" y="f29"/>
                  </a:lnTo>
                  <a:lnTo>
                    <a:pt x="f33" y="f27"/>
                  </a:lnTo>
                  <a:lnTo>
                    <a:pt x="f34" y="f26"/>
                  </a:lnTo>
                  <a:lnTo>
                    <a:pt x="f35" y="f25"/>
                  </a:lnTo>
                  <a:lnTo>
                    <a:pt x="f36" y="f37"/>
                  </a:lnTo>
                  <a:lnTo>
                    <a:pt x="f38" y="f39"/>
                  </a:lnTo>
                  <a:lnTo>
                    <a:pt x="f40" y="f41"/>
                  </a:lnTo>
                  <a:lnTo>
                    <a:pt x="f42" y="f43"/>
                  </a:lnTo>
                  <a:lnTo>
                    <a:pt x="f42" y="f30"/>
                  </a:lnTo>
                  <a:lnTo>
                    <a:pt x="f42" y="f44"/>
                  </a:lnTo>
                  <a:lnTo>
                    <a:pt x="f40" y="f45"/>
                  </a:lnTo>
                  <a:lnTo>
                    <a:pt x="f46" y="f15"/>
                  </a:lnTo>
                  <a:lnTo>
                    <a:pt x="f47" y="f1"/>
                  </a:lnTo>
                  <a:lnTo>
                    <a:pt x="f48" y="f11"/>
                  </a:lnTo>
                  <a:lnTo>
                    <a:pt x="f49" y="f9"/>
                  </a:lnTo>
                  <a:lnTo>
                    <a:pt x="f50" y="f4"/>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71" name="Google Shape;117;p15">
              <a:extLst>
                <a:ext uri="{FF2B5EF4-FFF2-40B4-BE49-F238E27FC236}">
                  <a16:creationId xmlns:a16="http://schemas.microsoft.com/office/drawing/2014/main" id="{21B3F0F9-64AF-AE9E-3439-4FFEBE6A02B2}"/>
                </a:ext>
              </a:extLst>
            </p:cNvPr>
            <p:cNvSpPr/>
            <p:nvPr/>
          </p:nvSpPr>
          <p:spPr>
            <a:xfrm>
              <a:off x="6126827" y="2751054"/>
              <a:ext cx="39392" cy="61840"/>
            </a:xfrm>
            <a:custGeom>
              <a:avLst/>
              <a:gdLst>
                <a:gd name="f0" fmla="val w"/>
                <a:gd name="f1" fmla="val h"/>
                <a:gd name="f2" fmla="val 0"/>
                <a:gd name="f3" fmla="val 2091"/>
                <a:gd name="f4" fmla="val 3283"/>
                <a:gd name="f5" fmla="val 1439"/>
                <a:gd name="f6" fmla="val 1"/>
                <a:gd name="f7" fmla="val 1304"/>
                <a:gd name="f8" fmla="val 23"/>
                <a:gd name="f9" fmla="val 1214"/>
                <a:gd name="f10" fmla="val 68"/>
                <a:gd name="f11" fmla="val 1102"/>
                <a:gd name="f12" fmla="val 136"/>
                <a:gd name="f13" fmla="val 1012"/>
                <a:gd name="f14" fmla="val 226"/>
                <a:gd name="f15" fmla="val 944"/>
                <a:gd name="f16" fmla="val 316"/>
                <a:gd name="f17" fmla="val 877"/>
                <a:gd name="f18" fmla="val 428"/>
                <a:gd name="f19" fmla="val 652"/>
                <a:gd name="f20" fmla="val 923"/>
                <a:gd name="f21" fmla="val 450"/>
                <a:gd name="f22" fmla="val 1440"/>
                <a:gd name="f23" fmla="val 45"/>
                <a:gd name="f24" fmla="val 2474"/>
                <a:gd name="f25" fmla="val 2608"/>
                <a:gd name="f26" fmla="val 2743"/>
                <a:gd name="f27" fmla="val 2856"/>
                <a:gd name="f28" fmla="val 2968"/>
                <a:gd name="f29" fmla="val 113"/>
                <a:gd name="f30" fmla="val 3058"/>
                <a:gd name="f31" fmla="val 202"/>
                <a:gd name="f32" fmla="val 3126"/>
                <a:gd name="f33" fmla="val 292"/>
                <a:gd name="f34" fmla="val 3193"/>
                <a:gd name="f35" fmla="val 405"/>
                <a:gd name="f36" fmla="val 3238"/>
                <a:gd name="f37" fmla="val 517"/>
                <a:gd name="f38" fmla="val 742"/>
                <a:gd name="f39" fmla="val 854"/>
                <a:gd name="f40" fmla="val 967"/>
                <a:gd name="f41" fmla="val 1057"/>
                <a:gd name="f42" fmla="val 3103"/>
                <a:gd name="f43" fmla="val 1147"/>
                <a:gd name="f44" fmla="val 3013"/>
                <a:gd name="f45" fmla="val 2878"/>
                <a:gd name="f46" fmla="val 1619"/>
                <a:gd name="f47" fmla="val 1844"/>
                <a:gd name="f48" fmla="val 1821"/>
                <a:gd name="f49" fmla="val 1327"/>
                <a:gd name="f50" fmla="val 2068"/>
                <a:gd name="f51" fmla="val 833"/>
                <a:gd name="f52" fmla="val 698"/>
                <a:gd name="f53" fmla="val 585"/>
                <a:gd name="f54" fmla="val 473"/>
                <a:gd name="f55" fmla="val 2023"/>
                <a:gd name="f56" fmla="val 361"/>
                <a:gd name="f57" fmla="val 1956"/>
                <a:gd name="f58" fmla="val 248"/>
                <a:gd name="f59" fmla="val 1888"/>
                <a:gd name="f60" fmla="val 158"/>
                <a:gd name="f61" fmla="val 1776"/>
                <a:gd name="f62" fmla="val 91"/>
                <a:gd name="f63" fmla="val 1664"/>
                <a:gd name="f64" fmla="val 46"/>
                <a:gd name="f65" fmla="val 1551"/>
                <a:gd name="f66" fmla="*/ f0 1 2091"/>
                <a:gd name="f67" fmla="*/ f1 1 3283"/>
                <a:gd name="f68" fmla="val f2"/>
                <a:gd name="f69" fmla="val f3"/>
                <a:gd name="f70" fmla="val f4"/>
                <a:gd name="f71" fmla="+- f70 0 f68"/>
                <a:gd name="f72" fmla="+- f69 0 f68"/>
                <a:gd name="f73" fmla="*/ f72 1 2091"/>
                <a:gd name="f74" fmla="*/ f71 1 3283"/>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091" h="3283">
                  <a:moveTo>
                    <a:pt x="f5" y="f6"/>
                  </a:moveTo>
                  <a:lnTo>
                    <a:pt x="f7" y="f8"/>
                  </a:lnTo>
                  <a:lnTo>
                    <a:pt x="f9" y="f10"/>
                  </a:lnTo>
                  <a:lnTo>
                    <a:pt x="f11" y="f12"/>
                  </a:lnTo>
                  <a:lnTo>
                    <a:pt x="f13" y="f14"/>
                  </a:lnTo>
                  <a:lnTo>
                    <a:pt x="f15" y="f16"/>
                  </a:lnTo>
                  <a:lnTo>
                    <a:pt x="f17" y="f18"/>
                  </a:lnTo>
                  <a:lnTo>
                    <a:pt x="f19" y="f20"/>
                  </a:lnTo>
                  <a:lnTo>
                    <a:pt x="f21" y="f22"/>
                  </a:lnTo>
                  <a:lnTo>
                    <a:pt x="f23" y="f24"/>
                  </a:lnTo>
                  <a:lnTo>
                    <a:pt x="f2" y="f25"/>
                  </a:lnTo>
                  <a:lnTo>
                    <a:pt x="f2" y="f26"/>
                  </a:lnTo>
                  <a:lnTo>
                    <a:pt x="f2" y="f27"/>
                  </a:lnTo>
                  <a:lnTo>
                    <a:pt x="f23" y="f28"/>
                  </a:lnTo>
                  <a:lnTo>
                    <a:pt x="f29" y="f30"/>
                  </a:lnTo>
                  <a:lnTo>
                    <a:pt x="f31" y="f32"/>
                  </a:lnTo>
                  <a:lnTo>
                    <a:pt x="f33" y="f34"/>
                  </a:lnTo>
                  <a:lnTo>
                    <a:pt x="f35" y="f36"/>
                  </a:lnTo>
                  <a:lnTo>
                    <a:pt x="f37" y="f4"/>
                  </a:lnTo>
                  <a:lnTo>
                    <a:pt x="f38" y="f4"/>
                  </a:lnTo>
                  <a:lnTo>
                    <a:pt x="f39" y="f36"/>
                  </a:lnTo>
                  <a:lnTo>
                    <a:pt x="f40" y="f34"/>
                  </a:lnTo>
                  <a:lnTo>
                    <a:pt x="f41" y="f42"/>
                  </a:lnTo>
                  <a:lnTo>
                    <a:pt x="f43" y="f44"/>
                  </a:lnTo>
                  <a:lnTo>
                    <a:pt x="f9" y="f45"/>
                  </a:lnTo>
                  <a:lnTo>
                    <a:pt x="f46" y="f47"/>
                  </a:lnTo>
                  <a:lnTo>
                    <a:pt x="f48" y="f49"/>
                  </a:lnTo>
                  <a:lnTo>
                    <a:pt x="f50" y="f51"/>
                  </a:lnTo>
                  <a:lnTo>
                    <a:pt x="f3" y="f52"/>
                  </a:lnTo>
                  <a:lnTo>
                    <a:pt x="f3" y="f53"/>
                  </a:lnTo>
                  <a:lnTo>
                    <a:pt x="f50" y="f54"/>
                  </a:lnTo>
                  <a:lnTo>
                    <a:pt x="f55" y="f56"/>
                  </a:lnTo>
                  <a:lnTo>
                    <a:pt x="f57" y="f58"/>
                  </a:lnTo>
                  <a:lnTo>
                    <a:pt x="f59" y="f60"/>
                  </a:lnTo>
                  <a:lnTo>
                    <a:pt x="f61" y="f62"/>
                  </a:lnTo>
                  <a:lnTo>
                    <a:pt x="f63" y="f64"/>
                  </a:lnTo>
                  <a:lnTo>
                    <a:pt x="f65" y="f6"/>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72" name="Google Shape;118;p15">
              <a:extLst>
                <a:ext uri="{FF2B5EF4-FFF2-40B4-BE49-F238E27FC236}">
                  <a16:creationId xmlns:a16="http://schemas.microsoft.com/office/drawing/2014/main" id="{E3EC7B73-F983-4702-6ABC-A515DBD2EBB5}"/>
                </a:ext>
              </a:extLst>
            </p:cNvPr>
            <p:cNvSpPr/>
            <p:nvPr/>
          </p:nvSpPr>
          <p:spPr>
            <a:xfrm>
              <a:off x="6117930" y="2196763"/>
              <a:ext cx="75803" cy="117317"/>
            </a:xfrm>
            <a:custGeom>
              <a:avLst/>
              <a:gdLst>
                <a:gd name="f0" fmla="val w"/>
                <a:gd name="f1" fmla="val h"/>
                <a:gd name="f2" fmla="val 0"/>
                <a:gd name="f3" fmla="val 4024"/>
                <a:gd name="f4" fmla="val 6228"/>
                <a:gd name="f5" fmla="val 3417"/>
                <a:gd name="f6" fmla="val 1"/>
                <a:gd name="f7" fmla="val 3305"/>
                <a:gd name="f8" fmla="val 23"/>
                <a:gd name="f9" fmla="val 3192"/>
                <a:gd name="f10" fmla="val 46"/>
                <a:gd name="f11" fmla="val 3080"/>
                <a:gd name="f12" fmla="val 91"/>
                <a:gd name="f13" fmla="val 2990"/>
                <a:gd name="f14" fmla="val 158"/>
                <a:gd name="f15" fmla="val 2900"/>
                <a:gd name="f16" fmla="val 271"/>
                <a:gd name="f17" fmla="val 2495"/>
                <a:gd name="f18" fmla="val 877"/>
                <a:gd name="f19" fmla="val 2136"/>
                <a:gd name="f20" fmla="val 1484"/>
                <a:gd name="f21" fmla="val 1798"/>
                <a:gd name="f22" fmla="val 2114"/>
                <a:gd name="f23" fmla="val 1461"/>
                <a:gd name="f24" fmla="val 2743"/>
                <a:gd name="f25" fmla="val 787"/>
                <a:gd name="f26" fmla="val 4002"/>
                <a:gd name="f27" fmla="val 450"/>
                <a:gd name="f28" fmla="val 4631"/>
                <a:gd name="f29" fmla="val 90"/>
                <a:gd name="f30" fmla="val 5238"/>
                <a:gd name="f31" fmla="val 5373"/>
                <a:gd name="f32" fmla="val 5508"/>
                <a:gd name="f33" fmla="val 5621"/>
                <a:gd name="f34" fmla="val 5733"/>
                <a:gd name="f35" fmla="val 68"/>
                <a:gd name="f36" fmla="val 5845"/>
                <a:gd name="f37" fmla="val 135"/>
                <a:gd name="f38" fmla="val 5958"/>
                <a:gd name="f39" fmla="val 202"/>
                <a:gd name="f40" fmla="val 6025"/>
                <a:gd name="f41" fmla="val 292"/>
                <a:gd name="f42" fmla="val 6115"/>
                <a:gd name="f43" fmla="val 405"/>
                <a:gd name="f44" fmla="val 6160"/>
                <a:gd name="f45" fmla="val 517"/>
                <a:gd name="f46" fmla="val 6205"/>
                <a:gd name="f47" fmla="val 630"/>
                <a:gd name="f48" fmla="val 742"/>
                <a:gd name="f49" fmla="val 832"/>
                <a:gd name="f50" fmla="val 6183"/>
                <a:gd name="f51" fmla="val 944"/>
                <a:gd name="f52" fmla="val 6138"/>
                <a:gd name="f53" fmla="val 1034"/>
                <a:gd name="f54" fmla="val 6048"/>
                <a:gd name="f55" fmla="val 1124"/>
                <a:gd name="f56" fmla="val 5935"/>
                <a:gd name="f57" fmla="val 5328"/>
                <a:gd name="f58" fmla="val 1821"/>
                <a:gd name="f59" fmla="val 4699"/>
                <a:gd name="f60" fmla="val 2473"/>
                <a:gd name="f61" fmla="val 3418"/>
                <a:gd name="f62" fmla="val 2810"/>
                <a:gd name="f63" fmla="val 2788"/>
                <a:gd name="f64" fmla="val 3170"/>
                <a:gd name="f65" fmla="val 2181"/>
                <a:gd name="f66" fmla="val 3529"/>
                <a:gd name="f67" fmla="val 1552"/>
                <a:gd name="f68" fmla="val 3911"/>
                <a:gd name="f69" fmla="val 967"/>
                <a:gd name="f70" fmla="val 3979"/>
                <a:gd name="f71" fmla="val 833"/>
                <a:gd name="f72" fmla="val 720"/>
                <a:gd name="f73" fmla="val 608"/>
                <a:gd name="f74" fmla="val 495"/>
                <a:gd name="f75" fmla="val 383"/>
                <a:gd name="f76" fmla="val 293"/>
                <a:gd name="f77" fmla="val 3844"/>
                <a:gd name="f78" fmla="val 203"/>
                <a:gd name="f79" fmla="val 3754"/>
                <a:gd name="f80" fmla="val 136"/>
                <a:gd name="f81" fmla="val 3642"/>
                <a:gd name="f82" fmla="*/ f0 1 4024"/>
                <a:gd name="f83" fmla="*/ f1 1 6228"/>
                <a:gd name="f84" fmla="val f2"/>
                <a:gd name="f85" fmla="val f3"/>
                <a:gd name="f86" fmla="val f4"/>
                <a:gd name="f87" fmla="+- f86 0 f84"/>
                <a:gd name="f88" fmla="+- f85 0 f84"/>
                <a:gd name="f89" fmla="*/ f88 1 4024"/>
                <a:gd name="f90" fmla="*/ f87 1 6228"/>
                <a:gd name="f91" fmla="*/ f84 1 f89"/>
                <a:gd name="f92" fmla="*/ f85 1 f89"/>
                <a:gd name="f93" fmla="*/ f84 1 f90"/>
                <a:gd name="f94" fmla="*/ f86 1 f90"/>
                <a:gd name="f95" fmla="*/ f91 f82 1"/>
                <a:gd name="f96" fmla="*/ f92 f82 1"/>
                <a:gd name="f97" fmla="*/ f94 f83 1"/>
                <a:gd name="f98" fmla="*/ f93 f83 1"/>
              </a:gdLst>
              <a:ahLst/>
              <a:cxnLst>
                <a:cxn ang="3cd4">
                  <a:pos x="hc" y="t"/>
                </a:cxn>
                <a:cxn ang="0">
                  <a:pos x="r" y="vc"/>
                </a:cxn>
                <a:cxn ang="cd4">
                  <a:pos x="hc" y="b"/>
                </a:cxn>
                <a:cxn ang="cd2">
                  <a:pos x="l" y="vc"/>
                </a:cxn>
              </a:cxnLst>
              <a:rect l="f95" t="f98" r="f96" b="f97"/>
              <a:pathLst>
                <a:path w="4024" h="6228">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8" y="f31"/>
                  </a:lnTo>
                  <a:lnTo>
                    <a:pt x="f2" y="f32"/>
                  </a:lnTo>
                  <a:lnTo>
                    <a:pt x="f2" y="f33"/>
                  </a:lnTo>
                  <a:lnTo>
                    <a:pt x="f8" y="f34"/>
                  </a:lnTo>
                  <a:lnTo>
                    <a:pt x="f35" y="f36"/>
                  </a:lnTo>
                  <a:lnTo>
                    <a:pt x="f37" y="f38"/>
                  </a:lnTo>
                  <a:lnTo>
                    <a:pt x="f39" y="f40"/>
                  </a:lnTo>
                  <a:lnTo>
                    <a:pt x="f41" y="f42"/>
                  </a:lnTo>
                  <a:lnTo>
                    <a:pt x="f43" y="f44"/>
                  </a:lnTo>
                  <a:lnTo>
                    <a:pt x="f45" y="f46"/>
                  </a:lnTo>
                  <a:lnTo>
                    <a:pt x="f47" y="f4"/>
                  </a:lnTo>
                  <a:lnTo>
                    <a:pt x="f48" y="f46"/>
                  </a:lnTo>
                  <a:lnTo>
                    <a:pt x="f49" y="f50"/>
                  </a:lnTo>
                  <a:lnTo>
                    <a:pt x="f51" y="f52"/>
                  </a:lnTo>
                  <a:lnTo>
                    <a:pt x="f53" y="f54"/>
                  </a:lnTo>
                  <a:lnTo>
                    <a:pt x="f55" y="f56"/>
                  </a:lnTo>
                  <a:lnTo>
                    <a:pt x="f20" y="f57"/>
                  </a:lnTo>
                  <a:lnTo>
                    <a:pt x="f58" y="f59"/>
                  </a:lnTo>
                  <a:lnTo>
                    <a:pt x="f60" y="f61"/>
                  </a:lnTo>
                  <a:lnTo>
                    <a:pt x="f62" y="f63"/>
                  </a:lnTo>
                  <a:lnTo>
                    <a:pt x="f64" y="f65"/>
                  </a:lnTo>
                  <a:lnTo>
                    <a:pt x="f66" y="f67"/>
                  </a:lnTo>
                  <a:lnTo>
                    <a:pt x="f68" y="f69"/>
                  </a:lnTo>
                  <a:lnTo>
                    <a:pt x="f70" y="f71"/>
                  </a:lnTo>
                  <a:lnTo>
                    <a:pt x="f3" y="f72"/>
                  </a:lnTo>
                  <a:lnTo>
                    <a:pt x="f3" y="f73"/>
                  </a:lnTo>
                  <a:lnTo>
                    <a:pt x="f3" y="f74"/>
                  </a:lnTo>
                  <a:lnTo>
                    <a:pt x="f70" y="f75"/>
                  </a:lnTo>
                  <a:lnTo>
                    <a:pt x="f68" y="f76"/>
                  </a:lnTo>
                  <a:lnTo>
                    <a:pt x="f77" y="f78"/>
                  </a:lnTo>
                  <a:lnTo>
                    <a:pt x="f79" y="f80"/>
                  </a:lnTo>
                  <a:lnTo>
                    <a:pt x="f81" y="f35"/>
                  </a:lnTo>
                  <a:lnTo>
                    <a:pt x="f66" y="f8"/>
                  </a:lnTo>
                  <a:lnTo>
                    <a:pt x="f5" y="f6"/>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73" name="Google Shape;119;p15">
              <a:extLst>
                <a:ext uri="{FF2B5EF4-FFF2-40B4-BE49-F238E27FC236}">
                  <a16:creationId xmlns:a16="http://schemas.microsoft.com/office/drawing/2014/main" id="{2F121F6A-0450-5E01-F455-00B919D5E8F7}"/>
                </a:ext>
              </a:extLst>
            </p:cNvPr>
            <p:cNvSpPr/>
            <p:nvPr/>
          </p:nvSpPr>
          <p:spPr>
            <a:xfrm>
              <a:off x="6103107" y="2322950"/>
              <a:ext cx="71149" cy="97411"/>
            </a:xfrm>
            <a:custGeom>
              <a:avLst/>
              <a:gdLst>
                <a:gd name="f0" fmla="val 360"/>
                <a:gd name="f1" fmla="val 180"/>
                <a:gd name="f2" fmla="val w"/>
                <a:gd name="f3" fmla="val h"/>
                <a:gd name="f4" fmla="val 0"/>
                <a:gd name="f5" fmla="val 3777"/>
                <a:gd name="f6" fmla="val 5171"/>
                <a:gd name="f7" fmla="val 3057"/>
                <a:gd name="f8" fmla="val 1"/>
                <a:gd name="f9" fmla="val 2945"/>
                <a:gd name="f10" fmla="val 23"/>
                <a:gd name="f11" fmla="val 2833"/>
                <a:gd name="f12" fmla="val 68"/>
                <a:gd name="f13" fmla="val 2720"/>
                <a:gd name="f14" fmla="val 135"/>
                <a:gd name="f15" fmla="val 2630"/>
                <a:gd name="f16" fmla="val 248"/>
                <a:gd name="f17" fmla="val 2316"/>
                <a:gd name="f18" fmla="val 742"/>
                <a:gd name="f19" fmla="val 2001"/>
                <a:gd name="f20" fmla="val 1237"/>
                <a:gd name="f21" fmla="val 1372"/>
                <a:gd name="f22" fmla="val 2226"/>
                <a:gd name="f23" fmla="val 765"/>
                <a:gd name="f24" fmla="val 3238"/>
                <a:gd name="f25" fmla="val 450"/>
                <a:gd name="f26" fmla="val 3732"/>
                <a:gd name="f27" fmla="val 113"/>
                <a:gd name="f28" fmla="val 4227"/>
                <a:gd name="f29" fmla="val 45"/>
                <a:gd name="f30" fmla="val 4339"/>
                <a:gd name="f31" fmla="val 4474"/>
                <a:gd name="f32" fmla="val 4586"/>
                <a:gd name="f33" fmla="val 4699"/>
                <a:gd name="f34" fmla="val 4811"/>
                <a:gd name="f35" fmla="val 4901"/>
                <a:gd name="f36" fmla="val 203"/>
                <a:gd name="f37" fmla="val 4991"/>
                <a:gd name="f38" fmla="val 293"/>
                <a:gd name="f39" fmla="val 5058"/>
                <a:gd name="f40" fmla="val 382"/>
                <a:gd name="f41" fmla="val 5126"/>
                <a:gd name="f42" fmla="val 495"/>
                <a:gd name="f43" fmla="val 5148"/>
                <a:gd name="f44" fmla="val 607"/>
                <a:gd name="f45" fmla="val 720"/>
                <a:gd name="f46" fmla="val 832"/>
                <a:gd name="f47" fmla="val 944"/>
                <a:gd name="f48" fmla="val 5103"/>
                <a:gd name="f49" fmla="val 1057"/>
                <a:gd name="f50" fmla="val 5013"/>
                <a:gd name="f51" fmla="val 1147"/>
                <a:gd name="f52" fmla="val 4923"/>
                <a:gd name="f53" fmla="val 1461"/>
                <a:gd name="f54" fmla="val 4429"/>
                <a:gd name="f55" fmla="val 1776"/>
                <a:gd name="f56" fmla="val 3934"/>
                <a:gd name="f57" fmla="val 2406"/>
                <a:gd name="f58" fmla="val 2923"/>
                <a:gd name="f59" fmla="val 3013"/>
                <a:gd name="f60" fmla="val 1911"/>
                <a:gd name="f61" fmla="val 3327"/>
                <a:gd name="f62" fmla="val 1417"/>
                <a:gd name="f63" fmla="val 3664"/>
                <a:gd name="f64" fmla="val 945"/>
                <a:gd name="f65" fmla="val 810"/>
                <a:gd name="f66" fmla="val 697"/>
                <a:gd name="f67" fmla="val 585"/>
                <a:gd name="f68" fmla="val 3754"/>
                <a:gd name="f69" fmla="val 473"/>
                <a:gd name="f70" fmla="val 270"/>
                <a:gd name="f71" fmla="val 3597"/>
                <a:gd name="f72" fmla="val 3485"/>
                <a:gd name="f73" fmla="val 3395"/>
                <a:gd name="f74" fmla="val 46"/>
                <a:gd name="f75" fmla="val 3282"/>
                <a:gd name="f76" fmla="*/ f2 1 3777"/>
                <a:gd name="f77" fmla="*/ f3 1 5171"/>
                <a:gd name="f78" fmla="val f4"/>
                <a:gd name="f79" fmla="val f5"/>
                <a:gd name="f80" fmla="val f6"/>
                <a:gd name="f81" fmla="+- f80 0 f78"/>
                <a:gd name="f82" fmla="+- f79 0 f78"/>
                <a:gd name="f83" fmla="*/ f82 1 3777"/>
                <a:gd name="f84" fmla="*/ f81 1 5171"/>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3777" h="5171">
                  <a:moveTo>
                    <a:pt x="f7" y="f8"/>
                  </a:move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4" y="f31"/>
                  </a:lnTo>
                  <a:lnTo>
                    <a:pt x="f4" y="f32"/>
                  </a:lnTo>
                  <a:lnTo>
                    <a:pt x="f10" y="f33"/>
                  </a:lnTo>
                  <a:lnTo>
                    <a:pt x="f12" y="f34"/>
                  </a:lnTo>
                  <a:lnTo>
                    <a:pt x="f27" y="f35"/>
                  </a:lnTo>
                  <a:lnTo>
                    <a:pt x="f36" y="f37"/>
                  </a:lnTo>
                  <a:lnTo>
                    <a:pt x="f38" y="f39"/>
                  </a:lnTo>
                  <a:lnTo>
                    <a:pt x="f40" y="f41"/>
                  </a:lnTo>
                  <a:lnTo>
                    <a:pt x="f42" y="f43"/>
                  </a:lnTo>
                  <a:lnTo>
                    <a:pt x="f44" y="f6"/>
                  </a:lnTo>
                  <a:lnTo>
                    <a:pt x="f45" y="f6"/>
                  </a:lnTo>
                  <a:lnTo>
                    <a:pt x="f46" y="f43"/>
                  </a:lnTo>
                  <a:lnTo>
                    <a:pt x="f47" y="f48"/>
                  </a:lnTo>
                  <a:lnTo>
                    <a:pt x="f49" y="f50"/>
                  </a:lnTo>
                  <a:lnTo>
                    <a:pt x="f51" y="f52"/>
                  </a:lnTo>
                  <a:lnTo>
                    <a:pt x="f53" y="f54"/>
                  </a:lnTo>
                  <a:lnTo>
                    <a:pt x="f55" y="f56"/>
                  </a:lnTo>
                  <a:lnTo>
                    <a:pt x="f57" y="f58"/>
                  </a:lnTo>
                  <a:lnTo>
                    <a:pt x="f59" y="f60"/>
                  </a:lnTo>
                  <a:lnTo>
                    <a:pt x="f61" y="f62"/>
                  </a:lnTo>
                  <a:lnTo>
                    <a:pt x="f63" y="f64"/>
                  </a:lnTo>
                  <a:lnTo>
                    <a:pt x="f26" y="f65"/>
                  </a:lnTo>
                  <a:lnTo>
                    <a:pt x="f5" y="f66"/>
                  </a:lnTo>
                  <a:lnTo>
                    <a:pt x="f5" y="f67"/>
                  </a:lnTo>
                  <a:lnTo>
                    <a:pt x="f68" y="f69"/>
                  </a:lnTo>
                  <a:lnTo>
                    <a:pt x="f26" y="f0"/>
                  </a:lnTo>
                  <a:lnTo>
                    <a:pt x="f63" y="f70"/>
                  </a:lnTo>
                  <a:lnTo>
                    <a:pt x="f71" y="f1"/>
                  </a:lnTo>
                  <a:lnTo>
                    <a:pt x="f72" y="f27"/>
                  </a:lnTo>
                  <a:lnTo>
                    <a:pt x="f73" y="f74"/>
                  </a:lnTo>
                  <a:lnTo>
                    <a:pt x="f75" y="f8"/>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74" name="Google Shape;120;p15">
              <a:extLst>
                <a:ext uri="{FF2B5EF4-FFF2-40B4-BE49-F238E27FC236}">
                  <a16:creationId xmlns:a16="http://schemas.microsoft.com/office/drawing/2014/main" id="{8AC9D748-2C6F-9267-08C8-D250157FF864}"/>
                </a:ext>
              </a:extLst>
            </p:cNvPr>
            <p:cNvSpPr/>
            <p:nvPr/>
          </p:nvSpPr>
          <p:spPr>
            <a:xfrm>
              <a:off x="6369884" y="2136632"/>
              <a:ext cx="93588" cy="115214"/>
            </a:xfrm>
            <a:custGeom>
              <a:avLst/>
              <a:gdLst>
                <a:gd name="f0" fmla="val w"/>
                <a:gd name="f1" fmla="val h"/>
                <a:gd name="f2" fmla="val 0"/>
                <a:gd name="f3" fmla="val 4968"/>
                <a:gd name="f4" fmla="val 6116"/>
                <a:gd name="f5" fmla="val 4294"/>
                <a:gd name="f6" fmla="val 1"/>
                <a:gd name="f7" fmla="val 4181"/>
                <a:gd name="f8" fmla="val 23"/>
                <a:gd name="f9" fmla="val 4091"/>
                <a:gd name="f10" fmla="val 91"/>
                <a:gd name="f11" fmla="val 3979"/>
                <a:gd name="f12" fmla="val 181"/>
                <a:gd name="f13" fmla="val 3462"/>
                <a:gd name="f14" fmla="val 765"/>
                <a:gd name="f15" fmla="val 2945"/>
                <a:gd name="f16" fmla="val 1372"/>
                <a:gd name="f17" fmla="val 2428"/>
                <a:gd name="f18" fmla="val 1979"/>
                <a:gd name="f19" fmla="val 1956"/>
                <a:gd name="f20" fmla="val 2586"/>
                <a:gd name="f21" fmla="val 1461"/>
                <a:gd name="f22" fmla="val 3215"/>
                <a:gd name="f23" fmla="val 1012"/>
                <a:gd name="f24" fmla="val 3845"/>
                <a:gd name="f25" fmla="val 540"/>
                <a:gd name="f26" fmla="val 4497"/>
                <a:gd name="f27" fmla="val 113"/>
                <a:gd name="f28" fmla="val 5148"/>
                <a:gd name="f29" fmla="val 45"/>
                <a:gd name="f30" fmla="val 5283"/>
                <a:gd name="f31" fmla="val 5396"/>
                <a:gd name="f32" fmla="val 5508"/>
                <a:gd name="f33" fmla="val 5621"/>
                <a:gd name="f34" fmla="val 68"/>
                <a:gd name="f35" fmla="val 5733"/>
                <a:gd name="f36" fmla="val 5823"/>
                <a:gd name="f37" fmla="val 202"/>
                <a:gd name="f38" fmla="val 5913"/>
                <a:gd name="f39" fmla="val 292"/>
                <a:gd name="f40" fmla="val 5980"/>
                <a:gd name="f41" fmla="val 382"/>
                <a:gd name="f42" fmla="val 6048"/>
                <a:gd name="f43" fmla="val 495"/>
                <a:gd name="f44" fmla="val 6093"/>
                <a:gd name="f45" fmla="val 607"/>
                <a:gd name="f46" fmla="val 6115"/>
                <a:gd name="f47" fmla="val 719"/>
                <a:gd name="f48" fmla="val 832"/>
                <a:gd name="f49" fmla="val 6070"/>
                <a:gd name="f50" fmla="val 944"/>
                <a:gd name="f51" fmla="val 6025"/>
                <a:gd name="f52" fmla="val 1057"/>
                <a:gd name="f53" fmla="val 5935"/>
                <a:gd name="f54" fmla="val 1147"/>
                <a:gd name="f55" fmla="val 5845"/>
                <a:gd name="f56" fmla="val 1978"/>
                <a:gd name="f57" fmla="val 4609"/>
                <a:gd name="f58" fmla="val 4002"/>
                <a:gd name="f59" fmla="val 2877"/>
                <a:gd name="f60" fmla="val 3395"/>
                <a:gd name="f61" fmla="val 3349"/>
                <a:gd name="f62" fmla="val 2811"/>
                <a:gd name="f63" fmla="val 3822"/>
                <a:gd name="f64" fmla="val 2226"/>
                <a:gd name="f65" fmla="val 1664"/>
                <a:gd name="f66" fmla="val 4811"/>
                <a:gd name="f67" fmla="val 1102"/>
                <a:gd name="f68" fmla="val 4878"/>
                <a:gd name="f69" fmla="val 990"/>
                <a:gd name="f70" fmla="val 4946"/>
                <a:gd name="f71" fmla="val 877"/>
                <a:gd name="f72" fmla="val 743"/>
                <a:gd name="f73" fmla="val 630"/>
                <a:gd name="f74" fmla="val 518"/>
                <a:gd name="f75" fmla="val 4923"/>
                <a:gd name="f76" fmla="val 405"/>
                <a:gd name="f77" fmla="val 4856"/>
                <a:gd name="f78" fmla="val 293"/>
                <a:gd name="f79" fmla="val 4788"/>
                <a:gd name="f80" fmla="val 203"/>
                <a:gd name="f81" fmla="val 4721"/>
                <a:gd name="f82" fmla="val 4608"/>
                <a:gd name="f83" fmla="val 4518"/>
                <a:gd name="f84" fmla="val 4406"/>
                <a:gd name="f85" fmla="*/ f0 1 4968"/>
                <a:gd name="f86" fmla="*/ f1 1 6116"/>
                <a:gd name="f87" fmla="val f2"/>
                <a:gd name="f88" fmla="val f3"/>
                <a:gd name="f89" fmla="val f4"/>
                <a:gd name="f90" fmla="+- f89 0 f87"/>
                <a:gd name="f91" fmla="+- f88 0 f87"/>
                <a:gd name="f92" fmla="*/ f91 1 4968"/>
                <a:gd name="f93" fmla="*/ f90 1 6116"/>
                <a:gd name="f94" fmla="*/ f87 1 f92"/>
                <a:gd name="f95" fmla="*/ f88 1 f92"/>
                <a:gd name="f96" fmla="*/ f87 1 f93"/>
                <a:gd name="f97" fmla="*/ f89 1 f93"/>
                <a:gd name="f98" fmla="*/ f94 f85 1"/>
                <a:gd name="f99" fmla="*/ f95 f85 1"/>
                <a:gd name="f100" fmla="*/ f97 f86 1"/>
                <a:gd name="f101" fmla="*/ f96 f86 1"/>
              </a:gdLst>
              <a:ahLst/>
              <a:cxnLst>
                <a:cxn ang="3cd4">
                  <a:pos x="hc" y="t"/>
                </a:cxn>
                <a:cxn ang="0">
                  <a:pos x="r" y="vc"/>
                </a:cxn>
                <a:cxn ang="cd4">
                  <a:pos x="hc" y="b"/>
                </a:cxn>
                <a:cxn ang="cd2">
                  <a:pos x="l" y="vc"/>
                </a:cxn>
              </a:cxnLst>
              <a:rect l="f98" t="f101" r="f99" b="f100"/>
              <a:pathLst>
                <a:path w="4968" h="6116">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2" y="f31"/>
                  </a:lnTo>
                  <a:lnTo>
                    <a:pt x="f2" y="f32"/>
                  </a:lnTo>
                  <a:lnTo>
                    <a:pt x="f8" y="f33"/>
                  </a:lnTo>
                  <a:lnTo>
                    <a:pt x="f34" y="f35"/>
                  </a:lnTo>
                  <a:lnTo>
                    <a:pt x="f27" y="f36"/>
                  </a:lnTo>
                  <a:lnTo>
                    <a:pt x="f37" y="f38"/>
                  </a:lnTo>
                  <a:lnTo>
                    <a:pt x="f39" y="f40"/>
                  </a:lnTo>
                  <a:lnTo>
                    <a:pt x="f41" y="f42"/>
                  </a:lnTo>
                  <a:lnTo>
                    <a:pt x="f43" y="f44"/>
                  </a:lnTo>
                  <a:lnTo>
                    <a:pt x="f45" y="f46"/>
                  </a:lnTo>
                  <a:lnTo>
                    <a:pt x="f47" y="f44"/>
                  </a:lnTo>
                  <a:lnTo>
                    <a:pt x="f48" y="f49"/>
                  </a:lnTo>
                  <a:lnTo>
                    <a:pt x="f50" y="f51"/>
                  </a:lnTo>
                  <a:lnTo>
                    <a:pt x="f52" y="f53"/>
                  </a:lnTo>
                  <a:lnTo>
                    <a:pt x="f54" y="f55"/>
                  </a:lnTo>
                  <a:lnTo>
                    <a:pt x="f56" y="f57"/>
                  </a:lnTo>
                  <a:lnTo>
                    <a:pt x="f17" y="f58"/>
                  </a:lnTo>
                  <a:lnTo>
                    <a:pt x="f59" y="f60"/>
                  </a:lnTo>
                  <a:lnTo>
                    <a:pt x="f61" y="f62"/>
                  </a:lnTo>
                  <a:lnTo>
                    <a:pt x="f63" y="f64"/>
                  </a:lnTo>
                  <a:lnTo>
                    <a:pt x="f5" y="f65"/>
                  </a:lnTo>
                  <a:lnTo>
                    <a:pt x="f66" y="f67"/>
                  </a:lnTo>
                  <a:lnTo>
                    <a:pt x="f68" y="f69"/>
                  </a:lnTo>
                  <a:lnTo>
                    <a:pt x="f70" y="f71"/>
                  </a:lnTo>
                  <a:lnTo>
                    <a:pt x="f3" y="f72"/>
                  </a:lnTo>
                  <a:lnTo>
                    <a:pt x="f3" y="f73"/>
                  </a:lnTo>
                  <a:lnTo>
                    <a:pt x="f70" y="f74"/>
                  </a:lnTo>
                  <a:lnTo>
                    <a:pt x="f75" y="f76"/>
                  </a:lnTo>
                  <a:lnTo>
                    <a:pt x="f77" y="f78"/>
                  </a:lnTo>
                  <a:lnTo>
                    <a:pt x="f79" y="f80"/>
                  </a:lnTo>
                  <a:lnTo>
                    <a:pt x="f81" y="f27"/>
                  </a:lnTo>
                  <a:lnTo>
                    <a:pt x="f82" y="f34"/>
                  </a:lnTo>
                  <a:lnTo>
                    <a:pt x="f83" y="f8"/>
                  </a:lnTo>
                  <a:lnTo>
                    <a:pt x="f84" y="f6"/>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75" name="Google Shape;121;p15">
              <a:extLst>
                <a:ext uri="{FF2B5EF4-FFF2-40B4-BE49-F238E27FC236}">
                  <a16:creationId xmlns:a16="http://schemas.microsoft.com/office/drawing/2014/main" id="{EAD4CF95-0E82-DA07-60BC-BC31EB25AC10}"/>
                </a:ext>
              </a:extLst>
            </p:cNvPr>
            <p:cNvSpPr/>
            <p:nvPr/>
          </p:nvSpPr>
          <p:spPr>
            <a:xfrm>
              <a:off x="6303388" y="2322950"/>
              <a:ext cx="64382" cy="87252"/>
            </a:xfrm>
            <a:custGeom>
              <a:avLst/>
              <a:gdLst>
                <a:gd name="f0" fmla="val 360"/>
                <a:gd name="f1" fmla="val 180"/>
                <a:gd name="f2" fmla="val w"/>
                <a:gd name="f3" fmla="val h"/>
                <a:gd name="f4" fmla="val 0"/>
                <a:gd name="f5" fmla="val 3418"/>
                <a:gd name="f6" fmla="val 4632"/>
                <a:gd name="f7" fmla="val 2676"/>
                <a:gd name="f8" fmla="val 1"/>
                <a:gd name="f9" fmla="val 2564"/>
                <a:gd name="f10" fmla="val 23"/>
                <a:gd name="f11" fmla="val 2451"/>
                <a:gd name="f12" fmla="val 68"/>
                <a:gd name="f13" fmla="val 2361"/>
                <a:gd name="f14" fmla="val 158"/>
                <a:gd name="f15" fmla="val 2271"/>
                <a:gd name="f16" fmla="val 270"/>
                <a:gd name="f17" fmla="val 1979"/>
                <a:gd name="f18" fmla="val 675"/>
                <a:gd name="f19" fmla="val 1709"/>
                <a:gd name="f20" fmla="val 1102"/>
                <a:gd name="f21" fmla="val 1192"/>
                <a:gd name="f22" fmla="val 653"/>
                <a:gd name="f23" fmla="val 2833"/>
                <a:gd name="f24" fmla="val 383"/>
                <a:gd name="f25" fmla="val 3260"/>
                <a:gd name="f26" fmla="val 113"/>
                <a:gd name="f27" fmla="val 3687"/>
                <a:gd name="f28" fmla="val 46"/>
                <a:gd name="f29" fmla="val 3822"/>
                <a:gd name="f30" fmla="val 3934"/>
                <a:gd name="f31" fmla="val 4047"/>
                <a:gd name="f32" fmla="val 4159"/>
                <a:gd name="f33" fmla="val 4272"/>
                <a:gd name="f34" fmla="val 4362"/>
                <a:gd name="f35" fmla="val 181"/>
                <a:gd name="f36" fmla="val 4451"/>
                <a:gd name="f37" fmla="val 271"/>
                <a:gd name="f38" fmla="val 4519"/>
                <a:gd name="f39" fmla="val 4586"/>
                <a:gd name="f40" fmla="val 495"/>
                <a:gd name="f41" fmla="val 4631"/>
                <a:gd name="f42" fmla="val 720"/>
                <a:gd name="f43" fmla="val 833"/>
                <a:gd name="f44" fmla="val 4609"/>
                <a:gd name="f45" fmla="val 945"/>
                <a:gd name="f46" fmla="val 4564"/>
                <a:gd name="f47" fmla="val 1035"/>
                <a:gd name="f48" fmla="val 4496"/>
                <a:gd name="f49" fmla="val 1125"/>
                <a:gd name="f50" fmla="val 4384"/>
                <a:gd name="f51" fmla="val 1417"/>
                <a:gd name="f52" fmla="val 3957"/>
                <a:gd name="f53" fmla="val 1687"/>
                <a:gd name="f54" fmla="val 3530"/>
                <a:gd name="f55" fmla="val 2226"/>
                <a:gd name="f56" fmla="val 2743"/>
                <a:gd name="f57" fmla="val 1799"/>
                <a:gd name="f58" fmla="val 3013"/>
                <a:gd name="f59" fmla="val 1372"/>
                <a:gd name="f60" fmla="val 3305"/>
                <a:gd name="f61" fmla="val 3373"/>
                <a:gd name="f62" fmla="val 832"/>
                <a:gd name="f63" fmla="val 3395"/>
                <a:gd name="f64" fmla="val 697"/>
                <a:gd name="f65" fmla="val 585"/>
                <a:gd name="f66" fmla="val 473"/>
                <a:gd name="f67" fmla="val 3350"/>
                <a:gd name="f68" fmla="val 3283"/>
                <a:gd name="f69" fmla="val 3215"/>
                <a:gd name="f70" fmla="val 3126"/>
                <a:gd name="f71" fmla="val 2901"/>
                <a:gd name="f72" fmla="val 2788"/>
                <a:gd name="f73" fmla="*/ f2 1 3418"/>
                <a:gd name="f74" fmla="*/ f3 1 4632"/>
                <a:gd name="f75" fmla="val f4"/>
                <a:gd name="f76" fmla="val f5"/>
                <a:gd name="f77" fmla="val f6"/>
                <a:gd name="f78" fmla="+- f77 0 f75"/>
                <a:gd name="f79" fmla="+- f76 0 f75"/>
                <a:gd name="f80" fmla="*/ f79 1 3418"/>
                <a:gd name="f81" fmla="*/ f78 1 4632"/>
                <a:gd name="f82" fmla="*/ f75 1 f80"/>
                <a:gd name="f83" fmla="*/ f76 1 f80"/>
                <a:gd name="f84" fmla="*/ f75 1 f81"/>
                <a:gd name="f85" fmla="*/ f77 1 f81"/>
                <a:gd name="f86" fmla="*/ f82 f73 1"/>
                <a:gd name="f87" fmla="*/ f83 f73 1"/>
                <a:gd name="f88" fmla="*/ f85 f74 1"/>
                <a:gd name="f89" fmla="*/ f84 f74 1"/>
              </a:gdLst>
              <a:ahLst/>
              <a:cxnLst>
                <a:cxn ang="3cd4">
                  <a:pos x="hc" y="t"/>
                </a:cxn>
                <a:cxn ang="0">
                  <a:pos x="r" y="vc"/>
                </a:cxn>
                <a:cxn ang="cd4">
                  <a:pos x="hc" y="b"/>
                </a:cxn>
                <a:cxn ang="cd2">
                  <a:pos x="l" y="vc"/>
                </a:cxn>
              </a:cxnLst>
              <a:rect l="f86" t="f89" r="f87" b="f88"/>
              <a:pathLst>
                <a:path w="3418" h="4632">
                  <a:moveTo>
                    <a:pt x="f7" y="f8"/>
                  </a:moveTo>
                  <a:lnTo>
                    <a:pt x="f9" y="f10"/>
                  </a:lnTo>
                  <a:lnTo>
                    <a:pt x="f11" y="f12"/>
                  </a:lnTo>
                  <a:lnTo>
                    <a:pt x="f13" y="f14"/>
                  </a:lnTo>
                  <a:lnTo>
                    <a:pt x="f15" y="f16"/>
                  </a:lnTo>
                  <a:lnTo>
                    <a:pt x="f17" y="f18"/>
                  </a:lnTo>
                  <a:lnTo>
                    <a:pt x="f19" y="f20"/>
                  </a:lnTo>
                  <a:lnTo>
                    <a:pt x="f21" y="f17"/>
                  </a:lnTo>
                  <a:lnTo>
                    <a:pt x="f22" y="f23"/>
                  </a:lnTo>
                  <a:lnTo>
                    <a:pt x="f24" y="f25"/>
                  </a:lnTo>
                  <a:lnTo>
                    <a:pt x="f26" y="f27"/>
                  </a:lnTo>
                  <a:lnTo>
                    <a:pt x="f28" y="f29"/>
                  </a:lnTo>
                  <a:lnTo>
                    <a:pt x="f8" y="f30"/>
                  </a:lnTo>
                  <a:lnTo>
                    <a:pt x="f8" y="f31"/>
                  </a:lnTo>
                  <a:lnTo>
                    <a:pt x="f8" y="f32"/>
                  </a:lnTo>
                  <a:lnTo>
                    <a:pt x="f28" y="f33"/>
                  </a:lnTo>
                  <a:lnTo>
                    <a:pt x="f26" y="f34"/>
                  </a:lnTo>
                  <a:lnTo>
                    <a:pt x="f35" y="f36"/>
                  </a:lnTo>
                  <a:lnTo>
                    <a:pt x="f37" y="f38"/>
                  </a:lnTo>
                  <a:lnTo>
                    <a:pt x="f24" y="f39"/>
                  </a:lnTo>
                  <a:lnTo>
                    <a:pt x="f40" y="f41"/>
                  </a:lnTo>
                  <a:lnTo>
                    <a:pt x="f42" y="f41"/>
                  </a:lnTo>
                  <a:lnTo>
                    <a:pt x="f43" y="f44"/>
                  </a:lnTo>
                  <a:lnTo>
                    <a:pt x="f45" y="f46"/>
                  </a:lnTo>
                  <a:lnTo>
                    <a:pt x="f47" y="f48"/>
                  </a:lnTo>
                  <a:lnTo>
                    <a:pt x="f49" y="f50"/>
                  </a:lnTo>
                  <a:lnTo>
                    <a:pt x="f51" y="f52"/>
                  </a:lnTo>
                  <a:lnTo>
                    <a:pt x="f53" y="f54"/>
                  </a:lnTo>
                  <a:lnTo>
                    <a:pt x="f55" y="f7"/>
                  </a:lnTo>
                  <a:lnTo>
                    <a:pt x="f56" y="f57"/>
                  </a:lnTo>
                  <a:lnTo>
                    <a:pt x="f58" y="f59"/>
                  </a:lnTo>
                  <a:lnTo>
                    <a:pt x="f60" y="f45"/>
                  </a:lnTo>
                  <a:lnTo>
                    <a:pt x="f61" y="f62"/>
                  </a:lnTo>
                  <a:lnTo>
                    <a:pt x="f63" y="f64"/>
                  </a:lnTo>
                  <a:lnTo>
                    <a:pt x="f5" y="f65"/>
                  </a:lnTo>
                  <a:lnTo>
                    <a:pt x="f63" y="f66"/>
                  </a:lnTo>
                  <a:lnTo>
                    <a:pt x="f67" y="f0"/>
                  </a:lnTo>
                  <a:lnTo>
                    <a:pt x="f68" y="f16"/>
                  </a:lnTo>
                  <a:lnTo>
                    <a:pt x="f69" y="f1"/>
                  </a:lnTo>
                  <a:lnTo>
                    <a:pt x="f70" y="f26"/>
                  </a:lnTo>
                  <a:lnTo>
                    <a:pt x="f58" y="f12"/>
                  </a:lnTo>
                  <a:lnTo>
                    <a:pt x="f71" y="f10"/>
                  </a:lnTo>
                  <a:lnTo>
                    <a:pt x="f72" y="f8"/>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76" name="Google Shape;122;p15">
              <a:extLst>
                <a:ext uri="{FF2B5EF4-FFF2-40B4-BE49-F238E27FC236}">
                  <a16:creationId xmlns:a16="http://schemas.microsoft.com/office/drawing/2014/main" id="{8D808F61-0774-B15A-FB89-DCF300CF049B}"/>
                </a:ext>
              </a:extLst>
            </p:cNvPr>
            <p:cNvSpPr/>
            <p:nvPr/>
          </p:nvSpPr>
          <p:spPr>
            <a:xfrm>
              <a:off x="4577001" y="2014267"/>
              <a:ext cx="829113" cy="957020"/>
            </a:xfrm>
            <a:custGeom>
              <a:avLst/>
              <a:gdLst>
                <a:gd name="f0" fmla="val 360"/>
                <a:gd name="f1" fmla="val 180"/>
                <a:gd name="f2" fmla="val w"/>
                <a:gd name="f3" fmla="val h"/>
                <a:gd name="f4" fmla="val 0"/>
                <a:gd name="f5" fmla="val 44014"/>
                <a:gd name="f6" fmla="val 50804"/>
                <a:gd name="f7" fmla="val 6564"/>
                <a:gd name="f8" fmla="val 6249"/>
                <a:gd name="f9" fmla="val 45"/>
                <a:gd name="f10" fmla="val 5912"/>
                <a:gd name="f11" fmla="val 90"/>
                <a:gd name="f12" fmla="val 5575"/>
                <a:gd name="f13" fmla="val 158"/>
                <a:gd name="f14" fmla="val 5238"/>
                <a:gd name="f15" fmla="val 248"/>
                <a:gd name="f16" fmla="val 4900"/>
                <a:gd name="f17" fmla="val 4563"/>
                <a:gd name="f18" fmla="val 495"/>
                <a:gd name="f19" fmla="val 4249"/>
                <a:gd name="f20" fmla="val 652"/>
                <a:gd name="f21" fmla="val 3911"/>
                <a:gd name="f22" fmla="val 832"/>
                <a:gd name="f23" fmla="val 3574"/>
                <a:gd name="f24" fmla="val 1034"/>
                <a:gd name="f25" fmla="val 3259"/>
                <a:gd name="f26" fmla="val 1259"/>
                <a:gd name="f27" fmla="val 2967"/>
                <a:gd name="f28" fmla="val 1484"/>
                <a:gd name="f29" fmla="val 2675"/>
                <a:gd name="f30" fmla="val 1709"/>
                <a:gd name="f31" fmla="val 2405"/>
                <a:gd name="f32" fmla="val 1956"/>
                <a:gd name="f33" fmla="val 2136"/>
                <a:gd name="f34" fmla="val 2181"/>
                <a:gd name="f35" fmla="val 1911"/>
                <a:gd name="f36" fmla="val 2428"/>
                <a:gd name="f37" fmla="val 1686"/>
                <a:gd name="f38" fmla="val 2945"/>
                <a:gd name="f39" fmla="val 1281"/>
                <a:gd name="f40" fmla="val 3192"/>
                <a:gd name="f41" fmla="val 1101"/>
                <a:gd name="f42" fmla="val 3462"/>
                <a:gd name="f43" fmla="val 944"/>
                <a:gd name="f44" fmla="val 3732"/>
                <a:gd name="f45" fmla="val 787"/>
                <a:gd name="f46" fmla="val 4002"/>
                <a:gd name="f47" fmla="val 4294"/>
                <a:gd name="f48" fmla="val 539"/>
                <a:gd name="f49" fmla="val 4564"/>
                <a:gd name="f50" fmla="val 427"/>
                <a:gd name="f51" fmla="val 4856"/>
                <a:gd name="f52" fmla="val 337"/>
                <a:gd name="f53" fmla="val 5126"/>
                <a:gd name="f54" fmla="val 5710"/>
                <a:gd name="f55" fmla="val 67"/>
                <a:gd name="f56" fmla="val 6317"/>
                <a:gd name="f57" fmla="val 22"/>
                <a:gd name="f58" fmla="val 6924"/>
                <a:gd name="f59" fmla="val 7531"/>
                <a:gd name="f60" fmla="val 8160"/>
                <a:gd name="f61" fmla="val 112"/>
                <a:gd name="f62" fmla="val 8767"/>
                <a:gd name="f63" fmla="val 202"/>
                <a:gd name="f64" fmla="val 9397"/>
                <a:gd name="f65" fmla="val 10026"/>
                <a:gd name="f66" fmla="val 517"/>
                <a:gd name="f67" fmla="val 10655"/>
                <a:gd name="f68" fmla="val 719"/>
                <a:gd name="f69" fmla="val 11285"/>
                <a:gd name="f70" fmla="val 11914"/>
                <a:gd name="f71" fmla="val 1214"/>
                <a:gd name="f72" fmla="val 12544"/>
                <a:gd name="f73" fmla="val 13151"/>
                <a:gd name="f74" fmla="val 1798"/>
                <a:gd name="f75" fmla="val 13758"/>
                <a:gd name="f76" fmla="val 2113"/>
                <a:gd name="f77" fmla="val 14364"/>
                <a:gd name="f78" fmla="val 2450"/>
                <a:gd name="f79" fmla="val 14949"/>
                <a:gd name="f80" fmla="val 2787"/>
                <a:gd name="f81" fmla="val 15533"/>
                <a:gd name="f82" fmla="val 3147"/>
                <a:gd name="f83" fmla="val 16095"/>
                <a:gd name="f84" fmla="val 3529"/>
                <a:gd name="f85" fmla="val 16635"/>
                <a:gd name="f86" fmla="val 3889"/>
                <a:gd name="f87" fmla="val 17174"/>
                <a:gd name="f88" fmla="val 4271"/>
                <a:gd name="f89" fmla="val 17691"/>
                <a:gd name="f90" fmla="val 4653"/>
                <a:gd name="f91" fmla="val 18186"/>
                <a:gd name="f92" fmla="val 5417"/>
                <a:gd name="f93" fmla="val 19130"/>
                <a:gd name="f94" fmla="val 20074"/>
                <a:gd name="f95" fmla="val 7081"/>
                <a:gd name="f96" fmla="val 21018"/>
                <a:gd name="f97" fmla="val 22884"/>
                <a:gd name="f98" fmla="val 12161"/>
                <a:gd name="f99" fmla="val 26571"/>
                <a:gd name="f100" fmla="val 13847"/>
                <a:gd name="f101" fmla="val 28436"/>
                <a:gd name="f102" fmla="val 14679"/>
                <a:gd name="f103" fmla="val 29380"/>
                <a:gd name="f104" fmla="val 15511"/>
                <a:gd name="f105" fmla="val 30325"/>
                <a:gd name="f106" fmla="val 16320"/>
                <a:gd name="f107" fmla="val 31291"/>
                <a:gd name="f108" fmla="val 17107"/>
                <a:gd name="f109" fmla="val 32258"/>
                <a:gd name="f110" fmla="val 17893"/>
                <a:gd name="f111" fmla="val 33247"/>
                <a:gd name="f112" fmla="val 18658"/>
                <a:gd name="f113" fmla="val 34236"/>
                <a:gd name="f114" fmla="val 19085"/>
                <a:gd name="f115" fmla="val 34865"/>
                <a:gd name="f116" fmla="val 19624"/>
                <a:gd name="f117" fmla="val 35697"/>
                <a:gd name="f118" fmla="val 20254"/>
                <a:gd name="f119" fmla="val 36709"/>
                <a:gd name="f120" fmla="val 20973"/>
                <a:gd name="f121" fmla="val 37855"/>
                <a:gd name="f122" fmla="val 22524"/>
                <a:gd name="f123" fmla="val 40463"/>
                <a:gd name="f124" fmla="val 24120"/>
                <a:gd name="f125" fmla="val 43205"/>
                <a:gd name="f126" fmla="val 26907"/>
                <a:gd name="f127" fmla="val 48038"/>
                <a:gd name="f128" fmla="val 28121"/>
                <a:gd name="f129" fmla="val 50151"/>
                <a:gd name="f130" fmla="val 28975"/>
                <a:gd name="f131" fmla="val 50398"/>
                <a:gd name="f132" fmla="val 29830"/>
                <a:gd name="f133" fmla="val 50578"/>
                <a:gd name="f134" fmla="val 30661"/>
                <a:gd name="f135" fmla="val 50713"/>
                <a:gd name="f136" fmla="val 31493"/>
                <a:gd name="f137" fmla="val 50781"/>
                <a:gd name="f138" fmla="val 32302"/>
                <a:gd name="f139" fmla="val 50803"/>
                <a:gd name="f140" fmla="val 33112"/>
                <a:gd name="f141" fmla="val 33898"/>
                <a:gd name="f142" fmla="val 50736"/>
                <a:gd name="f143" fmla="val 34708"/>
                <a:gd name="f144" fmla="val 50646"/>
                <a:gd name="f145" fmla="val 35494"/>
                <a:gd name="f146" fmla="val 50533"/>
                <a:gd name="f147" fmla="val 36304"/>
                <a:gd name="f148" fmla="val 50353"/>
                <a:gd name="f149" fmla="val 37113"/>
                <a:gd name="f150" fmla="val 50174"/>
                <a:gd name="f151" fmla="val 37945"/>
                <a:gd name="f152" fmla="val 49971"/>
                <a:gd name="f153" fmla="val 38776"/>
                <a:gd name="f154" fmla="val 49724"/>
                <a:gd name="f155" fmla="val 39630"/>
                <a:gd name="f156" fmla="val 49477"/>
                <a:gd name="f157" fmla="val 41384"/>
                <a:gd name="f158" fmla="val 48937"/>
                <a:gd name="f159" fmla="val 41968"/>
                <a:gd name="f160" fmla="val 48735"/>
                <a:gd name="f161" fmla="val 42216"/>
                <a:gd name="f162" fmla="val 48623"/>
                <a:gd name="f163" fmla="val 42463"/>
                <a:gd name="f164" fmla="val 48510"/>
                <a:gd name="f165" fmla="val 42688"/>
                <a:gd name="f166" fmla="val 48398"/>
                <a:gd name="f167" fmla="val 42890"/>
                <a:gd name="f168" fmla="val 48263"/>
                <a:gd name="f169" fmla="val 43070"/>
                <a:gd name="f170" fmla="val 48128"/>
                <a:gd name="f171" fmla="val 43227"/>
                <a:gd name="f172" fmla="val 47971"/>
                <a:gd name="f173" fmla="val 43384"/>
                <a:gd name="f174" fmla="val 47836"/>
                <a:gd name="f175" fmla="val 43519"/>
                <a:gd name="f176" fmla="val 47678"/>
                <a:gd name="f177" fmla="val 43632"/>
                <a:gd name="f178" fmla="val 47521"/>
                <a:gd name="f179" fmla="val 43722"/>
                <a:gd name="f180" fmla="val 47341"/>
                <a:gd name="f181" fmla="val 43812"/>
                <a:gd name="f182" fmla="val 47184"/>
                <a:gd name="f183" fmla="val 43879"/>
                <a:gd name="f184" fmla="val 47004"/>
                <a:gd name="f185" fmla="val 43924"/>
                <a:gd name="f186" fmla="val 46824"/>
                <a:gd name="f187" fmla="val 43969"/>
                <a:gd name="f188" fmla="val 46644"/>
                <a:gd name="f189" fmla="val 43991"/>
                <a:gd name="f190" fmla="val 46442"/>
                <a:gd name="f191" fmla="val 46240"/>
                <a:gd name="f192" fmla="val 45835"/>
                <a:gd name="f193" fmla="val 43946"/>
                <a:gd name="f194" fmla="val 45408"/>
                <a:gd name="f195" fmla="val 43857"/>
                <a:gd name="f196" fmla="val 44958"/>
                <a:gd name="f197" fmla="val 44509"/>
                <a:gd name="f198" fmla="val 43542"/>
                <a:gd name="f199" fmla="val 44037"/>
                <a:gd name="f200" fmla="val 43362"/>
                <a:gd name="f201" fmla="val 43115"/>
                <a:gd name="f202" fmla="val 43025"/>
                <a:gd name="f203" fmla="val 41137"/>
                <a:gd name="f204" fmla="val 41294"/>
                <a:gd name="f205" fmla="val 39271"/>
                <a:gd name="f206" fmla="val 40327"/>
                <a:gd name="f207" fmla="val 37428"/>
                <a:gd name="f208" fmla="val 39316"/>
                <a:gd name="f209" fmla="val 35585"/>
                <a:gd name="f210" fmla="val 38282"/>
                <a:gd name="f211" fmla="val 33764"/>
                <a:gd name="f212" fmla="val 37225"/>
                <a:gd name="f213" fmla="val 31966"/>
                <a:gd name="f214" fmla="val 36146"/>
                <a:gd name="f215" fmla="val 30167"/>
                <a:gd name="f216" fmla="val 35022"/>
                <a:gd name="f217" fmla="val 28391"/>
                <a:gd name="f218" fmla="val 33876"/>
                <a:gd name="f219" fmla="val 26638"/>
                <a:gd name="f220" fmla="val 32729"/>
                <a:gd name="f221" fmla="val 24907"/>
                <a:gd name="f222" fmla="val 31538"/>
                <a:gd name="f223" fmla="val 23176"/>
                <a:gd name="f224" fmla="val 30324"/>
                <a:gd name="f225" fmla="val 21468"/>
                <a:gd name="f226" fmla="val 29110"/>
                <a:gd name="f227" fmla="val 19782"/>
                <a:gd name="f228" fmla="val 27851"/>
                <a:gd name="f229" fmla="val 18096"/>
                <a:gd name="f230" fmla="val 26593"/>
                <a:gd name="f231" fmla="val 16433"/>
                <a:gd name="f232" fmla="val 25311"/>
                <a:gd name="f233" fmla="val 14769"/>
                <a:gd name="f234" fmla="val 24659"/>
                <a:gd name="f235" fmla="val 13960"/>
                <a:gd name="f236" fmla="val 24008"/>
                <a:gd name="f237" fmla="val 13173"/>
                <a:gd name="f238" fmla="val 23333"/>
                <a:gd name="f239" fmla="val 12386"/>
                <a:gd name="f240" fmla="val 22659"/>
                <a:gd name="f241" fmla="val 11600"/>
                <a:gd name="f242" fmla="val 21962"/>
                <a:gd name="f243" fmla="val 10835"/>
                <a:gd name="f244" fmla="val 21265"/>
                <a:gd name="f245" fmla="val 10071"/>
                <a:gd name="f246" fmla="val 20546"/>
                <a:gd name="f247" fmla="val 9329"/>
                <a:gd name="f248" fmla="val 19826"/>
                <a:gd name="f249" fmla="val 8587"/>
                <a:gd name="f250" fmla="val 18343"/>
                <a:gd name="f251" fmla="val 7126"/>
                <a:gd name="f252" fmla="val 16837"/>
                <a:gd name="f253" fmla="val 15286"/>
                <a:gd name="f254" fmla="val 4339"/>
                <a:gd name="f255" fmla="val 13735"/>
                <a:gd name="f256" fmla="val 2990"/>
                <a:gd name="f257" fmla="val 2540"/>
                <a:gd name="f258" fmla="val 12611"/>
                <a:gd name="f259" fmla="val 12026"/>
                <a:gd name="f260" fmla="val 11419"/>
                <a:gd name="f261" fmla="val 1327"/>
                <a:gd name="f262" fmla="val 10812"/>
                <a:gd name="f263" fmla="val 989"/>
                <a:gd name="f264" fmla="val 10183"/>
                <a:gd name="f265" fmla="val 697"/>
                <a:gd name="f266" fmla="val 9531"/>
                <a:gd name="f267" fmla="val 450"/>
                <a:gd name="f268" fmla="val 8879"/>
                <a:gd name="f269" fmla="val 8565"/>
                <a:gd name="f270" fmla="val 8227"/>
                <a:gd name="f271" fmla="val 113"/>
                <a:gd name="f272" fmla="val 7913"/>
                <a:gd name="f273" fmla="val 7575"/>
                <a:gd name="f274" fmla="val 23"/>
                <a:gd name="f275" fmla="val 7238"/>
                <a:gd name="f276" fmla="*/ f2 1 44014"/>
                <a:gd name="f277" fmla="*/ f3 1 50804"/>
                <a:gd name="f278" fmla="val f4"/>
                <a:gd name="f279" fmla="val f5"/>
                <a:gd name="f280" fmla="val f6"/>
                <a:gd name="f281" fmla="+- f280 0 f278"/>
                <a:gd name="f282" fmla="+- f279 0 f278"/>
                <a:gd name="f283" fmla="*/ f282 1 44014"/>
                <a:gd name="f284" fmla="*/ f281 1 50804"/>
                <a:gd name="f285" fmla="*/ f278 1 f283"/>
                <a:gd name="f286" fmla="*/ f279 1 f283"/>
                <a:gd name="f287" fmla="*/ f278 1 f284"/>
                <a:gd name="f288" fmla="*/ f280 1 f284"/>
                <a:gd name="f289" fmla="*/ f285 f276 1"/>
                <a:gd name="f290" fmla="*/ f286 f276 1"/>
                <a:gd name="f291" fmla="*/ f288 f277 1"/>
                <a:gd name="f292" fmla="*/ f287 f277 1"/>
              </a:gdLst>
              <a:ahLst/>
              <a:cxnLst>
                <a:cxn ang="3cd4">
                  <a:pos x="hc" y="t"/>
                </a:cxn>
                <a:cxn ang="0">
                  <a:pos x="r" y="vc"/>
                </a:cxn>
                <a:cxn ang="cd4">
                  <a:pos x="hc" y="b"/>
                </a:cxn>
                <a:cxn ang="cd2">
                  <a:pos x="l" y="vc"/>
                </a:cxn>
              </a:cxnLst>
              <a:rect l="f289" t="f292" r="f290" b="f291"/>
              <a:pathLst>
                <a:path w="44014" h="50804">
                  <a:moveTo>
                    <a:pt x="f7" y="f4"/>
                  </a:moveTo>
                  <a:lnTo>
                    <a:pt x="f8" y="f9"/>
                  </a:lnTo>
                  <a:lnTo>
                    <a:pt x="f10" y="f11"/>
                  </a:lnTo>
                  <a:lnTo>
                    <a:pt x="f12" y="f13"/>
                  </a:lnTo>
                  <a:lnTo>
                    <a:pt x="f14" y="f15"/>
                  </a:lnTo>
                  <a:lnTo>
                    <a:pt x="f16" y="f0"/>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29"/>
                  </a:lnTo>
                  <a:lnTo>
                    <a:pt x="f28" y="f38"/>
                  </a:lnTo>
                  <a:lnTo>
                    <a:pt x="f39" y="f40"/>
                  </a:lnTo>
                  <a:lnTo>
                    <a:pt x="f41" y="f42"/>
                  </a:lnTo>
                  <a:lnTo>
                    <a:pt x="f43" y="f44"/>
                  </a:lnTo>
                  <a:lnTo>
                    <a:pt x="f45" y="f46"/>
                  </a:lnTo>
                  <a:lnTo>
                    <a:pt x="f20" y="f47"/>
                  </a:lnTo>
                  <a:lnTo>
                    <a:pt x="f48" y="f49"/>
                  </a:lnTo>
                  <a:lnTo>
                    <a:pt x="f50" y="f51"/>
                  </a:lnTo>
                  <a:lnTo>
                    <a:pt x="f52" y="f53"/>
                  </a:lnTo>
                  <a:lnTo>
                    <a:pt x="f1" y="f54"/>
                  </a:lnTo>
                  <a:lnTo>
                    <a:pt x="f55" y="f56"/>
                  </a:lnTo>
                  <a:lnTo>
                    <a:pt x="f57" y="f58"/>
                  </a:lnTo>
                  <a:lnTo>
                    <a:pt x="f4" y="f59"/>
                  </a:lnTo>
                  <a:lnTo>
                    <a:pt x="f9" y="f60"/>
                  </a:lnTo>
                  <a:lnTo>
                    <a:pt x="f61" y="f62"/>
                  </a:lnTo>
                  <a:lnTo>
                    <a:pt x="f63" y="f64"/>
                  </a:lnTo>
                  <a:lnTo>
                    <a:pt x="f0" y="f65"/>
                  </a:lnTo>
                  <a:lnTo>
                    <a:pt x="f66" y="f67"/>
                  </a:lnTo>
                  <a:lnTo>
                    <a:pt x="f68" y="f69"/>
                  </a:lnTo>
                  <a:lnTo>
                    <a:pt x="f43" y="f70"/>
                  </a:lnTo>
                  <a:lnTo>
                    <a:pt x="f71" y="f72"/>
                  </a:lnTo>
                  <a:lnTo>
                    <a:pt x="f28"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8" y="f94"/>
                  </a:lnTo>
                  <a:lnTo>
                    <a:pt x="f95" y="f96"/>
                  </a:lnTo>
                  <a:lnTo>
                    <a:pt x="f62" y="f97"/>
                  </a:lnTo>
                  <a:lnTo>
                    <a:pt x="f98" y="f99"/>
                  </a:lnTo>
                  <a:lnTo>
                    <a:pt x="f100" y="f101"/>
                  </a:lnTo>
                  <a:lnTo>
                    <a:pt x="f102" y="f103"/>
                  </a:lnTo>
                  <a:lnTo>
                    <a:pt x="f104" y="f105"/>
                  </a:lnTo>
                  <a:lnTo>
                    <a:pt x="f106"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139"/>
                  </a:lnTo>
                  <a:lnTo>
                    <a:pt x="f140" y="f139"/>
                  </a:lnTo>
                  <a:lnTo>
                    <a:pt x="f141" y="f142"/>
                  </a:lnTo>
                  <a:lnTo>
                    <a:pt x="f143" y="f144"/>
                  </a:lnTo>
                  <a:lnTo>
                    <a:pt x="f145" y="f146"/>
                  </a:lnTo>
                  <a:lnTo>
                    <a:pt x="f147" y="f148"/>
                  </a:lnTo>
                  <a:lnTo>
                    <a:pt x="f149" y="f150"/>
                  </a:lnTo>
                  <a:lnTo>
                    <a:pt x="f151" y="f152"/>
                  </a:lnTo>
                  <a:lnTo>
                    <a:pt x="f153" y="f154"/>
                  </a:lnTo>
                  <a:lnTo>
                    <a:pt x="f155" y="f156"/>
                  </a:lnTo>
                  <a:lnTo>
                    <a:pt x="f157" y="f158"/>
                  </a:lnTo>
                  <a:lnTo>
                    <a:pt x="f159" y="f160"/>
                  </a:lnTo>
                  <a:lnTo>
                    <a:pt x="f161" y="f162"/>
                  </a:lnTo>
                  <a:lnTo>
                    <a:pt x="f163" y="f164"/>
                  </a:lnTo>
                  <a:lnTo>
                    <a:pt x="f165" y="f166"/>
                  </a:lnTo>
                  <a:lnTo>
                    <a:pt x="f167" y="f168"/>
                  </a:lnTo>
                  <a:lnTo>
                    <a:pt x="f169" y="f170"/>
                  </a:lnTo>
                  <a:lnTo>
                    <a:pt x="f171" y="f172"/>
                  </a:lnTo>
                  <a:lnTo>
                    <a:pt x="f173" y="f174"/>
                  </a:lnTo>
                  <a:lnTo>
                    <a:pt x="f175" y="f176"/>
                  </a:lnTo>
                  <a:lnTo>
                    <a:pt x="f177" y="f178"/>
                  </a:lnTo>
                  <a:lnTo>
                    <a:pt x="f179" y="f180"/>
                  </a:lnTo>
                  <a:lnTo>
                    <a:pt x="f181" y="f182"/>
                  </a:lnTo>
                  <a:lnTo>
                    <a:pt x="f183" y="f184"/>
                  </a:lnTo>
                  <a:lnTo>
                    <a:pt x="f185" y="f186"/>
                  </a:lnTo>
                  <a:lnTo>
                    <a:pt x="f187" y="f188"/>
                  </a:lnTo>
                  <a:lnTo>
                    <a:pt x="f189" y="f190"/>
                  </a:lnTo>
                  <a:lnTo>
                    <a:pt x="f5" y="f191"/>
                  </a:lnTo>
                  <a:lnTo>
                    <a:pt x="f5" y="f192"/>
                  </a:lnTo>
                  <a:lnTo>
                    <a:pt x="f193" y="f194"/>
                  </a:lnTo>
                  <a:lnTo>
                    <a:pt x="f195" y="f196"/>
                  </a:lnTo>
                  <a:lnTo>
                    <a:pt x="f179" y="f197"/>
                  </a:lnTo>
                  <a:lnTo>
                    <a:pt x="f198" y="f199"/>
                  </a:lnTo>
                  <a:lnTo>
                    <a:pt x="f200" y="f198"/>
                  </a:lnTo>
                  <a:lnTo>
                    <a:pt x="f201" y="f202"/>
                  </a:lnTo>
                  <a:lnTo>
                    <a:pt x="f161" y="f203"/>
                  </a:lnTo>
                  <a:lnTo>
                    <a:pt x="f204" y="f205"/>
                  </a:lnTo>
                  <a:lnTo>
                    <a:pt x="f206" y="f207"/>
                  </a:lnTo>
                  <a:lnTo>
                    <a:pt x="f208" y="f209"/>
                  </a:lnTo>
                  <a:lnTo>
                    <a:pt x="f210" y="f211"/>
                  </a:lnTo>
                  <a:lnTo>
                    <a:pt x="f212" y="f213"/>
                  </a:lnTo>
                  <a:lnTo>
                    <a:pt x="f214" y="f215"/>
                  </a:lnTo>
                  <a:lnTo>
                    <a:pt x="f216" y="f217"/>
                  </a:lnTo>
                  <a:lnTo>
                    <a:pt x="f218" y="f219"/>
                  </a:lnTo>
                  <a:lnTo>
                    <a:pt x="f220" y="f221"/>
                  </a:lnTo>
                  <a:lnTo>
                    <a:pt x="f222" y="f223"/>
                  </a:lnTo>
                  <a:lnTo>
                    <a:pt x="f224" y="f225"/>
                  </a:lnTo>
                  <a:lnTo>
                    <a:pt x="f226" y="f227"/>
                  </a:lnTo>
                  <a:lnTo>
                    <a:pt x="f228" y="f229"/>
                  </a:lnTo>
                  <a:lnTo>
                    <a:pt x="f230" y="f231"/>
                  </a:lnTo>
                  <a:lnTo>
                    <a:pt x="f232" y="f233"/>
                  </a:lnTo>
                  <a:lnTo>
                    <a:pt x="f234" y="f235"/>
                  </a:lnTo>
                  <a:lnTo>
                    <a:pt x="f236" y="f237"/>
                  </a:lnTo>
                  <a:lnTo>
                    <a:pt x="f238" y="f239"/>
                  </a:lnTo>
                  <a:lnTo>
                    <a:pt x="f240" y="f241"/>
                  </a:lnTo>
                  <a:lnTo>
                    <a:pt x="f242" y="f243"/>
                  </a:lnTo>
                  <a:lnTo>
                    <a:pt x="f244" y="f245"/>
                  </a:lnTo>
                  <a:lnTo>
                    <a:pt x="f246" y="f247"/>
                  </a:lnTo>
                  <a:lnTo>
                    <a:pt x="f248" y="f249"/>
                  </a:lnTo>
                  <a:lnTo>
                    <a:pt x="f250" y="f251"/>
                  </a:lnTo>
                  <a:lnTo>
                    <a:pt x="f252" y="f54"/>
                  </a:lnTo>
                  <a:lnTo>
                    <a:pt x="f253" y="f254"/>
                  </a:lnTo>
                  <a:lnTo>
                    <a:pt x="f255" y="f256"/>
                  </a:lnTo>
                  <a:lnTo>
                    <a:pt x="f237" y="f257"/>
                  </a:lnTo>
                  <a:lnTo>
                    <a:pt x="f258" y="f76"/>
                  </a:lnTo>
                  <a:lnTo>
                    <a:pt x="f259" y="f30"/>
                  </a:lnTo>
                  <a:lnTo>
                    <a:pt x="f260" y="f261"/>
                  </a:lnTo>
                  <a:lnTo>
                    <a:pt x="f262" y="f263"/>
                  </a:lnTo>
                  <a:lnTo>
                    <a:pt x="f264" y="f265"/>
                  </a:lnTo>
                  <a:lnTo>
                    <a:pt x="f266" y="f267"/>
                  </a:lnTo>
                  <a:lnTo>
                    <a:pt x="f268" y="f15"/>
                  </a:lnTo>
                  <a:lnTo>
                    <a:pt x="f269" y="f13"/>
                  </a:lnTo>
                  <a:lnTo>
                    <a:pt x="f270" y="f271"/>
                  </a:lnTo>
                  <a:lnTo>
                    <a:pt x="f272" y="f9"/>
                  </a:lnTo>
                  <a:lnTo>
                    <a:pt x="f273" y="f274"/>
                  </a:lnTo>
                  <a:lnTo>
                    <a:pt x="f275" y="f4"/>
                  </a:lnTo>
                  <a:close/>
                </a:path>
              </a:pathLst>
            </a:custGeom>
            <a:solidFill>
              <a:srgbClr val="759B53"/>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77" name="Google Shape;123;p15">
              <a:extLst>
                <a:ext uri="{FF2B5EF4-FFF2-40B4-BE49-F238E27FC236}">
                  <a16:creationId xmlns:a16="http://schemas.microsoft.com/office/drawing/2014/main" id="{725CBEC5-EC62-EB25-3BE9-3365DA7E217F}"/>
                </a:ext>
              </a:extLst>
            </p:cNvPr>
            <p:cNvSpPr/>
            <p:nvPr/>
          </p:nvSpPr>
          <p:spPr>
            <a:xfrm>
              <a:off x="4621030" y="2036697"/>
              <a:ext cx="672029" cy="924412"/>
            </a:xfrm>
            <a:custGeom>
              <a:avLst/>
              <a:gdLst>
                <a:gd name="f0" fmla="val w"/>
                <a:gd name="f1" fmla="val h"/>
                <a:gd name="f2" fmla="val 0"/>
                <a:gd name="f3" fmla="val 35675"/>
                <a:gd name="f4" fmla="val 49073"/>
                <a:gd name="f5" fmla="val 1012"/>
                <a:gd name="f6" fmla="val 1"/>
                <a:gd name="f7" fmla="val 473"/>
                <a:gd name="f8" fmla="val 405"/>
                <a:gd name="f9" fmla="val 810"/>
                <a:gd name="f10" fmla="val 495"/>
                <a:gd name="f11" fmla="val 1327"/>
                <a:gd name="f12" fmla="val 967"/>
                <a:gd name="f13" fmla="val 1822"/>
                <a:gd name="f14" fmla="val 1484"/>
                <a:gd name="f15" fmla="val 2316"/>
                <a:gd name="f16" fmla="val 2001"/>
                <a:gd name="f17" fmla="val 2811"/>
                <a:gd name="f18" fmla="val 3035"/>
                <a:gd name="f19" fmla="val 3777"/>
                <a:gd name="f20" fmla="val 4114"/>
                <a:gd name="f21" fmla="val 4721"/>
                <a:gd name="f22" fmla="val 5171"/>
                <a:gd name="f23" fmla="val 5688"/>
                <a:gd name="f24" fmla="val 6205"/>
                <a:gd name="f25" fmla="val 6655"/>
                <a:gd name="f26" fmla="val 6722"/>
                <a:gd name="f27" fmla="val 7149"/>
                <a:gd name="f28" fmla="val 7217"/>
                <a:gd name="f29" fmla="val 7644"/>
                <a:gd name="f30" fmla="val 7689"/>
                <a:gd name="f31" fmla="val 8161"/>
                <a:gd name="f32" fmla="val 8678"/>
                <a:gd name="f33" fmla="val 9847"/>
                <a:gd name="f34" fmla="val 10678"/>
                <a:gd name="f35" fmla="val 11533"/>
                <a:gd name="f36" fmla="val 12701"/>
                <a:gd name="f37" fmla="val 13174"/>
                <a:gd name="f38" fmla="val 14747"/>
                <a:gd name="f39" fmla="val 14814"/>
                <a:gd name="f40" fmla="val 16815"/>
                <a:gd name="f41" fmla="val 16388"/>
                <a:gd name="f42" fmla="val 18883"/>
                <a:gd name="f43" fmla="val 17939"/>
                <a:gd name="f44" fmla="val 20996"/>
                <a:gd name="f45" fmla="val 18703"/>
                <a:gd name="f46" fmla="val 22075"/>
                <a:gd name="f47" fmla="val 19468"/>
                <a:gd name="f48" fmla="val 23154"/>
                <a:gd name="f49" fmla="val 20187"/>
                <a:gd name="f50" fmla="val 24233"/>
                <a:gd name="f51" fmla="val 20929"/>
                <a:gd name="f52" fmla="val 25335"/>
                <a:gd name="f53" fmla="val 22233"/>
                <a:gd name="f54" fmla="val 27358"/>
                <a:gd name="f55" fmla="val 23491"/>
                <a:gd name="f56" fmla="val 29426"/>
                <a:gd name="f57" fmla="val 24728"/>
                <a:gd name="f58" fmla="val 31494"/>
                <a:gd name="f59" fmla="val 25919"/>
                <a:gd name="f60" fmla="val 33584"/>
                <a:gd name="f61" fmla="val 27111"/>
                <a:gd name="f62" fmla="val 28279"/>
                <a:gd name="f63" fmla="val 37788"/>
                <a:gd name="f64" fmla="val 30595"/>
                <a:gd name="f65" fmla="val 42037"/>
                <a:gd name="f66" fmla="val 32528"/>
                <a:gd name="f67" fmla="val 45543"/>
                <a:gd name="f68" fmla="val 34439"/>
                <a:gd name="f69" fmla="val 48758"/>
                <a:gd name="f70" fmla="val 33832"/>
                <a:gd name="f71" fmla="val 45319"/>
                <a:gd name="f72" fmla="val 31943"/>
                <a:gd name="f73" fmla="val 41902"/>
                <a:gd name="f74" fmla="val 29561"/>
                <a:gd name="f75" fmla="val 37541"/>
                <a:gd name="f76" fmla="val 28347"/>
                <a:gd name="f77" fmla="val 35383"/>
                <a:gd name="f78" fmla="val 27133"/>
                <a:gd name="f79" fmla="val 33202"/>
                <a:gd name="f80" fmla="val 25897"/>
                <a:gd name="f81" fmla="val 31044"/>
                <a:gd name="f82" fmla="val 24638"/>
                <a:gd name="f83" fmla="val 28909"/>
                <a:gd name="f84" fmla="val 23334"/>
                <a:gd name="f85" fmla="val 26796"/>
                <a:gd name="f86" fmla="val 21985"/>
                <a:gd name="f87" fmla="val 24705"/>
                <a:gd name="f88" fmla="val 20704"/>
                <a:gd name="f89" fmla="val 22794"/>
                <a:gd name="f90" fmla="val 19378"/>
                <a:gd name="f91" fmla="val 20906"/>
                <a:gd name="f92" fmla="val 18029"/>
                <a:gd name="f93" fmla="val 19040"/>
                <a:gd name="f94" fmla="val 16658"/>
                <a:gd name="f95" fmla="val 17197"/>
                <a:gd name="f96" fmla="val 15242"/>
                <a:gd name="f97" fmla="val 15354"/>
                <a:gd name="f98" fmla="val 13803"/>
                <a:gd name="f99" fmla="val 13556"/>
                <a:gd name="f100" fmla="val 12342"/>
                <a:gd name="f101" fmla="val 11757"/>
                <a:gd name="f102" fmla="val 10881"/>
                <a:gd name="f103" fmla="val 10004"/>
                <a:gd name="f104" fmla="val 9487"/>
                <a:gd name="f105" fmla="val 8340"/>
                <a:gd name="f106" fmla="val 8790"/>
                <a:gd name="f107" fmla="val 7531"/>
                <a:gd name="f108" fmla="val 8071"/>
                <a:gd name="f109" fmla="val 7351"/>
                <a:gd name="f110" fmla="val 5913"/>
                <a:gd name="f111" fmla="val 6610"/>
                <a:gd name="f112" fmla="val 5148"/>
                <a:gd name="f113" fmla="val 5845"/>
                <a:gd name="f114" fmla="val 4384"/>
                <a:gd name="f115" fmla="val 5036"/>
                <a:gd name="f116" fmla="val 3665"/>
                <a:gd name="f117" fmla="val 2968"/>
                <a:gd name="f118" fmla="val 1866"/>
                <a:gd name="f119" fmla="val 1979"/>
                <a:gd name="f120" fmla="*/ f0 1 35675"/>
                <a:gd name="f121" fmla="*/ f1 1 49073"/>
                <a:gd name="f122" fmla="val f2"/>
                <a:gd name="f123" fmla="val f3"/>
                <a:gd name="f124" fmla="val f4"/>
                <a:gd name="f125" fmla="+- f124 0 f122"/>
                <a:gd name="f126" fmla="+- f123 0 f122"/>
                <a:gd name="f127" fmla="*/ f126 1 35675"/>
                <a:gd name="f128" fmla="*/ f125 1 49073"/>
                <a:gd name="f129" fmla="*/ f122 1 f127"/>
                <a:gd name="f130" fmla="*/ f123 1 f127"/>
                <a:gd name="f131" fmla="*/ f122 1 f128"/>
                <a:gd name="f132" fmla="*/ f124 1 f128"/>
                <a:gd name="f133" fmla="*/ f129 f120 1"/>
                <a:gd name="f134" fmla="*/ f130 f120 1"/>
                <a:gd name="f135" fmla="*/ f132 f121 1"/>
                <a:gd name="f136" fmla="*/ f131 f121 1"/>
              </a:gdLst>
              <a:ahLst/>
              <a:cxnLst>
                <a:cxn ang="3cd4">
                  <a:pos x="hc" y="t"/>
                </a:cxn>
                <a:cxn ang="0">
                  <a:pos x="r" y="vc"/>
                </a:cxn>
                <a:cxn ang="cd4">
                  <a:pos x="hc" y="b"/>
                </a:cxn>
                <a:cxn ang="cd2">
                  <a:pos x="l" y="vc"/>
                </a:cxn>
              </a:cxnLst>
              <a:rect l="f133" t="f136" r="f134" b="f135"/>
              <a:pathLst>
                <a:path w="35675" h="49073">
                  <a:moveTo>
                    <a:pt x="f5" y="f6"/>
                  </a:moveTo>
                  <a:lnTo>
                    <a:pt x="f7" y="f8"/>
                  </a:lnTo>
                  <a:lnTo>
                    <a:pt x="f6"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3"/>
                  </a:lnTo>
                  <a:lnTo>
                    <a:pt x="f62" y="f63"/>
                  </a:lnTo>
                  <a:lnTo>
                    <a:pt x="f64" y="f65"/>
                  </a:lnTo>
                  <a:lnTo>
                    <a:pt x="f66" y="f67"/>
                  </a:lnTo>
                  <a:lnTo>
                    <a:pt x="f68" y="f4"/>
                  </a:lnTo>
                  <a:lnTo>
                    <a:pt x="f3"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04" y="f105"/>
                  </a:lnTo>
                  <a:lnTo>
                    <a:pt x="f106" y="f107"/>
                  </a:lnTo>
                  <a:lnTo>
                    <a:pt x="f108" y="f26"/>
                  </a:lnTo>
                  <a:lnTo>
                    <a:pt x="f109" y="f110"/>
                  </a:lnTo>
                  <a:lnTo>
                    <a:pt x="f111" y="f112"/>
                  </a:lnTo>
                  <a:lnTo>
                    <a:pt x="f113" y="f114"/>
                  </a:lnTo>
                  <a:lnTo>
                    <a:pt x="f115" y="f116"/>
                  </a:lnTo>
                  <a:lnTo>
                    <a:pt x="f117" y="f118"/>
                  </a:lnTo>
                  <a:lnTo>
                    <a:pt x="f119" y="f12"/>
                  </a:lnTo>
                  <a:lnTo>
                    <a:pt x="f14" y="f10"/>
                  </a:lnTo>
                  <a:lnTo>
                    <a:pt x="f5" y="f6"/>
                  </a:lnTo>
                  <a:close/>
                </a:path>
              </a:pathLst>
            </a:custGeom>
            <a:solidFill>
              <a:srgbClr val="7EA85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78" name="Google Shape;124;p15">
              <a:extLst>
                <a:ext uri="{FF2B5EF4-FFF2-40B4-BE49-F238E27FC236}">
                  <a16:creationId xmlns:a16="http://schemas.microsoft.com/office/drawing/2014/main" id="{87001430-1120-FDB4-087D-3835B63B6AC5}"/>
                </a:ext>
              </a:extLst>
            </p:cNvPr>
            <p:cNvSpPr/>
            <p:nvPr/>
          </p:nvSpPr>
          <p:spPr>
            <a:xfrm>
              <a:off x="5234601" y="2634624"/>
              <a:ext cx="70317" cy="102065"/>
            </a:xfrm>
            <a:custGeom>
              <a:avLst/>
              <a:gdLst>
                <a:gd name="f0" fmla="val 180"/>
                <a:gd name="f1" fmla="val w"/>
                <a:gd name="f2" fmla="val h"/>
                <a:gd name="f3" fmla="val 0"/>
                <a:gd name="f4" fmla="val 3733"/>
                <a:gd name="f5" fmla="val 5418"/>
                <a:gd name="f6" fmla="val 540"/>
                <a:gd name="f7" fmla="val 428"/>
                <a:gd name="f8" fmla="val 23"/>
                <a:gd name="f9" fmla="val 338"/>
                <a:gd name="f10" fmla="val 90"/>
                <a:gd name="f11" fmla="val 226"/>
                <a:gd name="f12" fmla="val 158"/>
                <a:gd name="f13" fmla="val 225"/>
                <a:gd name="f14" fmla="val 91"/>
                <a:gd name="f15" fmla="val 315"/>
                <a:gd name="f16" fmla="val 46"/>
                <a:gd name="f17" fmla="val 427"/>
                <a:gd name="f18" fmla="val 1"/>
                <a:gd name="f19" fmla="val 652"/>
                <a:gd name="f20" fmla="val 787"/>
                <a:gd name="f21" fmla="val 922"/>
                <a:gd name="f22" fmla="val 1305"/>
                <a:gd name="f23" fmla="val 3057"/>
                <a:gd name="f24" fmla="val 1912"/>
                <a:gd name="f25" fmla="val 4114"/>
                <a:gd name="f26" fmla="val 2249"/>
                <a:gd name="f27" fmla="val 4631"/>
                <a:gd name="f28" fmla="val 2564"/>
                <a:gd name="f29" fmla="val 5148"/>
                <a:gd name="f30" fmla="val 2653"/>
                <a:gd name="f31" fmla="val 5260"/>
                <a:gd name="f32" fmla="val 2766"/>
                <a:gd name="f33" fmla="val 5328"/>
                <a:gd name="f34" fmla="val 2878"/>
                <a:gd name="f35" fmla="val 5395"/>
                <a:gd name="f36" fmla="val 2991"/>
                <a:gd name="f37" fmla="val 3215"/>
                <a:gd name="f38" fmla="val 3328"/>
                <a:gd name="f39" fmla="val 5373"/>
                <a:gd name="f40" fmla="val 3440"/>
                <a:gd name="f41" fmla="val 3530"/>
                <a:gd name="f42" fmla="val 3620"/>
                <a:gd name="f43" fmla="val 5193"/>
                <a:gd name="f44" fmla="val 3687"/>
                <a:gd name="f45" fmla="val 5103"/>
                <a:gd name="f46" fmla="val 3732"/>
                <a:gd name="f47" fmla="val 4991"/>
                <a:gd name="f48" fmla="val 4878"/>
                <a:gd name="f49" fmla="val 4766"/>
                <a:gd name="f50" fmla="val 3710"/>
                <a:gd name="f51" fmla="val 4653"/>
                <a:gd name="f52" fmla="val 3643"/>
                <a:gd name="f53" fmla="val 4518"/>
                <a:gd name="f54" fmla="val 3305"/>
                <a:gd name="f55" fmla="val 4001"/>
                <a:gd name="f56" fmla="val 3484"/>
                <a:gd name="f57" fmla="val 2361"/>
                <a:gd name="f58" fmla="val 2428"/>
                <a:gd name="f59" fmla="val 1170"/>
                <a:gd name="f60" fmla="val 292"/>
                <a:gd name="f61" fmla="val 1080"/>
                <a:gd name="f62" fmla="val 990"/>
                <a:gd name="f63" fmla="val 878"/>
                <a:gd name="f64" fmla="val 765"/>
                <a:gd name="f65" fmla="*/ f1 1 3733"/>
                <a:gd name="f66" fmla="*/ f2 1 5418"/>
                <a:gd name="f67" fmla="val f3"/>
                <a:gd name="f68" fmla="val f4"/>
                <a:gd name="f69" fmla="val f5"/>
                <a:gd name="f70" fmla="+- f69 0 f67"/>
                <a:gd name="f71" fmla="+- f68 0 f67"/>
                <a:gd name="f72" fmla="*/ f71 1 3733"/>
                <a:gd name="f73" fmla="*/ f70 1 5418"/>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3733" h="5418">
                  <a:moveTo>
                    <a:pt x="f6" y="f3"/>
                  </a:moveTo>
                  <a:lnTo>
                    <a:pt x="f7" y="f8"/>
                  </a:lnTo>
                  <a:lnTo>
                    <a:pt x="f9" y="f10"/>
                  </a:lnTo>
                  <a:lnTo>
                    <a:pt x="f11" y="f12"/>
                  </a:lnTo>
                  <a:lnTo>
                    <a:pt x="f12" y="f13"/>
                  </a:lnTo>
                  <a:lnTo>
                    <a:pt x="f14" y="f15"/>
                  </a:lnTo>
                  <a:lnTo>
                    <a:pt x="f16" y="f17"/>
                  </a:lnTo>
                  <a:lnTo>
                    <a:pt x="f8" y="f6"/>
                  </a:lnTo>
                  <a:lnTo>
                    <a:pt x="f18" y="f19"/>
                  </a:lnTo>
                  <a:lnTo>
                    <a:pt x="f16" y="f20"/>
                  </a:lnTo>
                  <a:lnTo>
                    <a:pt x="f14" y="f21"/>
                  </a:lnTo>
                  <a:lnTo>
                    <a:pt x="f22" y="f23"/>
                  </a:lnTo>
                  <a:lnTo>
                    <a:pt x="f24" y="f25"/>
                  </a:lnTo>
                  <a:lnTo>
                    <a:pt x="f26" y="f27"/>
                  </a:lnTo>
                  <a:lnTo>
                    <a:pt x="f28" y="f29"/>
                  </a:lnTo>
                  <a:lnTo>
                    <a:pt x="f30" y="f31"/>
                  </a:lnTo>
                  <a:lnTo>
                    <a:pt x="f32" y="f33"/>
                  </a:lnTo>
                  <a:lnTo>
                    <a:pt x="f34" y="f35"/>
                  </a:lnTo>
                  <a:lnTo>
                    <a:pt x="f36" y="f5"/>
                  </a:lnTo>
                  <a:lnTo>
                    <a:pt x="f37" y="f5"/>
                  </a:lnTo>
                  <a:lnTo>
                    <a:pt x="f38" y="f39"/>
                  </a:lnTo>
                  <a:lnTo>
                    <a:pt x="f40" y="f33"/>
                  </a:lnTo>
                  <a:lnTo>
                    <a:pt x="f41" y="f31"/>
                  </a:lnTo>
                  <a:lnTo>
                    <a:pt x="f42" y="f43"/>
                  </a:lnTo>
                  <a:lnTo>
                    <a:pt x="f44" y="f45"/>
                  </a:lnTo>
                  <a:lnTo>
                    <a:pt x="f46" y="f47"/>
                  </a:lnTo>
                  <a:lnTo>
                    <a:pt x="f46" y="f48"/>
                  </a:lnTo>
                  <a:lnTo>
                    <a:pt x="f46" y="f49"/>
                  </a:lnTo>
                  <a:lnTo>
                    <a:pt x="f50" y="f51"/>
                  </a:lnTo>
                  <a:lnTo>
                    <a:pt x="f52" y="f53"/>
                  </a:lnTo>
                  <a:lnTo>
                    <a:pt x="f54" y="f55"/>
                  </a:lnTo>
                  <a:lnTo>
                    <a:pt x="f36" y="f56"/>
                  </a:lnTo>
                  <a:lnTo>
                    <a:pt x="f57" y="f58"/>
                  </a:lnTo>
                  <a:lnTo>
                    <a:pt x="f59" y="f60"/>
                  </a:lnTo>
                  <a:lnTo>
                    <a:pt x="f61" y="f0"/>
                  </a:lnTo>
                  <a:lnTo>
                    <a:pt x="f62" y="f10"/>
                  </a:lnTo>
                  <a:lnTo>
                    <a:pt x="f63" y="f8"/>
                  </a:lnTo>
                  <a:lnTo>
                    <a:pt x="f64" y="f3"/>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79" name="Google Shape;125;p15">
              <a:extLst>
                <a:ext uri="{FF2B5EF4-FFF2-40B4-BE49-F238E27FC236}">
                  <a16:creationId xmlns:a16="http://schemas.microsoft.com/office/drawing/2014/main" id="{50AEDBAC-5AC6-DA5B-71E9-C965C67EF0C6}"/>
                </a:ext>
              </a:extLst>
            </p:cNvPr>
            <p:cNvSpPr/>
            <p:nvPr/>
          </p:nvSpPr>
          <p:spPr>
            <a:xfrm>
              <a:off x="5139339" y="2500381"/>
              <a:ext cx="37280" cy="44064"/>
            </a:xfrm>
            <a:custGeom>
              <a:avLst/>
              <a:gdLst>
                <a:gd name="f0" fmla="val 180"/>
                <a:gd name="f1" fmla="val w"/>
                <a:gd name="f2" fmla="val h"/>
                <a:gd name="f3" fmla="val 0"/>
                <a:gd name="f4" fmla="val 1979"/>
                <a:gd name="f5" fmla="val 2339"/>
                <a:gd name="f6" fmla="val 652"/>
                <a:gd name="f7" fmla="val 517"/>
                <a:gd name="f8" fmla="val 23"/>
                <a:gd name="f9" fmla="val 405"/>
                <a:gd name="f10" fmla="val 45"/>
                <a:gd name="f11" fmla="val 315"/>
                <a:gd name="f12" fmla="val 113"/>
                <a:gd name="f13" fmla="val 225"/>
                <a:gd name="f14" fmla="val 135"/>
                <a:gd name="f15" fmla="val 248"/>
                <a:gd name="f16" fmla="val 68"/>
                <a:gd name="f17" fmla="val 337"/>
                <a:gd name="f18" fmla="val 450"/>
                <a:gd name="f19" fmla="val 562"/>
                <a:gd name="f20" fmla="val 675"/>
                <a:gd name="f21" fmla="val 787"/>
                <a:gd name="f22" fmla="val 90"/>
                <a:gd name="f23" fmla="val 922"/>
                <a:gd name="f24" fmla="val 809"/>
                <a:gd name="f25" fmla="val 2046"/>
                <a:gd name="f26" fmla="val 899"/>
                <a:gd name="f27" fmla="val 2158"/>
                <a:gd name="f28" fmla="val 1012"/>
                <a:gd name="f29" fmla="val 2248"/>
                <a:gd name="f30" fmla="val 1124"/>
                <a:gd name="f31" fmla="val 2316"/>
                <a:gd name="f32" fmla="val 1236"/>
                <a:gd name="f33" fmla="val 2338"/>
                <a:gd name="f34" fmla="val 1461"/>
                <a:gd name="f35" fmla="val 1574"/>
                <a:gd name="f36" fmla="val 2293"/>
                <a:gd name="f37" fmla="val 1664"/>
                <a:gd name="f38" fmla="val 1776"/>
                <a:gd name="f39" fmla="val 2181"/>
                <a:gd name="f40" fmla="val 1843"/>
                <a:gd name="f41" fmla="val 2113"/>
                <a:gd name="f42" fmla="val 1911"/>
                <a:gd name="f43" fmla="val 2001"/>
                <a:gd name="f44" fmla="val 1956"/>
                <a:gd name="f45" fmla="val 1978"/>
                <a:gd name="f46" fmla="val 1799"/>
                <a:gd name="f47" fmla="val 1686"/>
                <a:gd name="f48" fmla="val 1551"/>
                <a:gd name="f49" fmla="val 1888"/>
                <a:gd name="f50" fmla="val 1439"/>
                <a:gd name="f51" fmla="val 1169"/>
                <a:gd name="f52" fmla="val 293"/>
                <a:gd name="f53" fmla="val 1079"/>
                <a:gd name="f54" fmla="val 989"/>
                <a:gd name="f55" fmla="val 877"/>
                <a:gd name="f56" fmla="val 764"/>
                <a:gd name="f57" fmla="*/ f1 1 1979"/>
                <a:gd name="f58" fmla="*/ f2 1 2339"/>
                <a:gd name="f59" fmla="val f3"/>
                <a:gd name="f60" fmla="val f4"/>
                <a:gd name="f61" fmla="val f5"/>
                <a:gd name="f62" fmla="+- f61 0 f59"/>
                <a:gd name="f63" fmla="+- f60 0 f59"/>
                <a:gd name="f64" fmla="*/ f63 1 1979"/>
                <a:gd name="f65" fmla="*/ f62 1 2339"/>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1979" h="2339">
                  <a:moveTo>
                    <a:pt x="f6" y="f3"/>
                  </a:moveTo>
                  <a:lnTo>
                    <a:pt x="f7" y="f8"/>
                  </a:lnTo>
                  <a:lnTo>
                    <a:pt x="f9" y="f10"/>
                  </a:lnTo>
                  <a:lnTo>
                    <a:pt x="f11" y="f12"/>
                  </a:lnTo>
                  <a:lnTo>
                    <a:pt x="f13" y="f0"/>
                  </a:lnTo>
                  <a:lnTo>
                    <a:pt x="f14" y="f15"/>
                  </a:lnTo>
                  <a:lnTo>
                    <a:pt x="f16" y="f17"/>
                  </a:lnTo>
                  <a:lnTo>
                    <a:pt x="f8" y="f18"/>
                  </a:lnTo>
                  <a:lnTo>
                    <a:pt x="f3" y="f19"/>
                  </a:lnTo>
                  <a:lnTo>
                    <a:pt x="f3" y="f20"/>
                  </a:lnTo>
                  <a:lnTo>
                    <a:pt x="f8" y="f21"/>
                  </a:lnTo>
                  <a:lnTo>
                    <a:pt x="f22" y="f23"/>
                  </a:lnTo>
                  <a:lnTo>
                    <a:pt x="f24" y="f25"/>
                  </a:lnTo>
                  <a:lnTo>
                    <a:pt x="f26" y="f27"/>
                  </a:lnTo>
                  <a:lnTo>
                    <a:pt x="f28" y="f29"/>
                  </a:lnTo>
                  <a:lnTo>
                    <a:pt x="f30" y="f31"/>
                  </a:lnTo>
                  <a:lnTo>
                    <a:pt x="f32" y="f33"/>
                  </a:lnTo>
                  <a:lnTo>
                    <a:pt x="f34" y="f33"/>
                  </a:lnTo>
                  <a:lnTo>
                    <a:pt x="f35" y="f36"/>
                  </a:lnTo>
                  <a:lnTo>
                    <a:pt x="f37" y="f29"/>
                  </a:lnTo>
                  <a:lnTo>
                    <a:pt x="f38" y="f39"/>
                  </a:lnTo>
                  <a:lnTo>
                    <a:pt x="f40" y="f41"/>
                  </a:lnTo>
                  <a:lnTo>
                    <a:pt x="f42" y="f43"/>
                  </a:lnTo>
                  <a:lnTo>
                    <a:pt x="f44" y="f42"/>
                  </a:lnTo>
                  <a:lnTo>
                    <a:pt x="f45" y="f46"/>
                  </a:lnTo>
                  <a:lnTo>
                    <a:pt x="f45" y="f47"/>
                  </a:lnTo>
                  <a:lnTo>
                    <a:pt x="f44" y="f48"/>
                  </a:lnTo>
                  <a:lnTo>
                    <a:pt x="f49" y="f50"/>
                  </a:lnTo>
                  <a:lnTo>
                    <a:pt x="f51" y="f52"/>
                  </a:lnTo>
                  <a:lnTo>
                    <a:pt x="f53" y="f0"/>
                  </a:lnTo>
                  <a:lnTo>
                    <a:pt x="f54" y="f12"/>
                  </a:lnTo>
                  <a:lnTo>
                    <a:pt x="f55" y="f10"/>
                  </a:lnTo>
                  <a:lnTo>
                    <a:pt x="f56" y="f8"/>
                  </a:lnTo>
                  <a:lnTo>
                    <a:pt x="f6" y="f3"/>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80" name="Google Shape;126;p15">
              <a:extLst>
                <a:ext uri="{FF2B5EF4-FFF2-40B4-BE49-F238E27FC236}">
                  <a16:creationId xmlns:a16="http://schemas.microsoft.com/office/drawing/2014/main" id="{0A60261D-4FDE-E53E-5C47-14EDD3682C92}"/>
                </a:ext>
              </a:extLst>
            </p:cNvPr>
            <p:cNvSpPr/>
            <p:nvPr/>
          </p:nvSpPr>
          <p:spPr>
            <a:xfrm>
              <a:off x="5073694" y="2676970"/>
              <a:ext cx="22887" cy="23298"/>
            </a:xfrm>
            <a:custGeom>
              <a:avLst/>
              <a:gdLst>
                <a:gd name="f0" fmla="val w"/>
                <a:gd name="f1" fmla="val h"/>
                <a:gd name="f2" fmla="val 0"/>
                <a:gd name="f3" fmla="val 1215"/>
                <a:gd name="f4" fmla="val 1237"/>
                <a:gd name="f5" fmla="val 608"/>
                <a:gd name="f6" fmla="val 473"/>
                <a:gd name="f7" fmla="val 23"/>
                <a:gd name="f8" fmla="val 338"/>
                <a:gd name="f9" fmla="val 68"/>
                <a:gd name="f10" fmla="val 248"/>
                <a:gd name="f11" fmla="val 112"/>
                <a:gd name="f12" fmla="val 158"/>
                <a:gd name="f13" fmla="val 202"/>
                <a:gd name="f14" fmla="val 91"/>
                <a:gd name="f15" fmla="val 292"/>
                <a:gd name="f16" fmla="val 46"/>
                <a:gd name="f17" fmla="val 405"/>
                <a:gd name="f18" fmla="val 517"/>
                <a:gd name="f19" fmla="val 1"/>
                <a:gd name="f20" fmla="val 629"/>
                <a:gd name="f21" fmla="val 742"/>
                <a:gd name="f22" fmla="val 854"/>
                <a:gd name="f23" fmla="val 967"/>
                <a:gd name="f24" fmla="val 1057"/>
                <a:gd name="f25" fmla="val 1124"/>
                <a:gd name="f26" fmla="val 1191"/>
                <a:gd name="f27" fmla="val 1236"/>
                <a:gd name="f28" fmla="val 743"/>
                <a:gd name="f29" fmla="val 878"/>
                <a:gd name="f30" fmla="val 1125"/>
                <a:gd name="f31" fmla="val 1170"/>
                <a:gd name="f32" fmla="val 1192"/>
                <a:gd name="f33" fmla="*/ f0 1 1215"/>
                <a:gd name="f34" fmla="*/ f1 1 1237"/>
                <a:gd name="f35" fmla="val f2"/>
                <a:gd name="f36" fmla="val f3"/>
                <a:gd name="f37" fmla="val f4"/>
                <a:gd name="f38" fmla="+- f37 0 f35"/>
                <a:gd name="f39" fmla="+- f36 0 f35"/>
                <a:gd name="f40" fmla="*/ f39 1 1215"/>
                <a:gd name="f41" fmla="*/ f38 1 1237"/>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1215" h="1237">
                  <a:moveTo>
                    <a:pt x="f5" y="f2"/>
                  </a:moveTo>
                  <a:lnTo>
                    <a:pt x="f6" y="f7"/>
                  </a:lnTo>
                  <a:lnTo>
                    <a:pt x="f8" y="f9"/>
                  </a:lnTo>
                  <a:lnTo>
                    <a:pt x="f10" y="f11"/>
                  </a:lnTo>
                  <a:lnTo>
                    <a:pt x="f12" y="f13"/>
                  </a:lnTo>
                  <a:lnTo>
                    <a:pt x="f14" y="f15"/>
                  </a:lnTo>
                  <a:lnTo>
                    <a:pt x="f16" y="f17"/>
                  </a:lnTo>
                  <a:lnTo>
                    <a:pt x="f7" y="f18"/>
                  </a:lnTo>
                  <a:lnTo>
                    <a:pt x="f19" y="f20"/>
                  </a:lnTo>
                  <a:lnTo>
                    <a:pt x="f7" y="f21"/>
                  </a:lnTo>
                  <a:lnTo>
                    <a:pt x="f16" y="f22"/>
                  </a:lnTo>
                  <a:lnTo>
                    <a:pt x="f14" y="f23"/>
                  </a:lnTo>
                  <a:lnTo>
                    <a:pt x="f12" y="f24"/>
                  </a:lnTo>
                  <a:lnTo>
                    <a:pt x="f10" y="f25"/>
                  </a:lnTo>
                  <a:lnTo>
                    <a:pt x="f8" y="f26"/>
                  </a:lnTo>
                  <a:lnTo>
                    <a:pt x="f6" y="f27"/>
                  </a:lnTo>
                  <a:lnTo>
                    <a:pt x="f28" y="f27"/>
                  </a:lnTo>
                  <a:lnTo>
                    <a:pt x="f29" y="f26"/>
                  </a:lnTo>
                  <a:lnTo>
                    <a:pt x="f23" y="f25"/>
                  </a:lnTo>
                  <a:lnTo>
                    <a:pt x="f24" y="f24"/>
                  </a:lnTo>
                  <a:lnTo>
                    <a:pt x="f30" y="f23"/>
                  </a:lnTo>
                  <a:lnTo>
                    <a:pt x="f31" y="f22"/>
                  </a:lnTo>
                  <a:lnTo>
                    <a:pt x="f32" y="f21"/>
                  </a:lnTo>
                  <a:lnTo>
                    <a:pt x="f3" y="f20"/>
                  </a:lnTo>
                  <a:lnTo>
                    <a:pt x="f32" y="f18"/>
                  </a:lnTo>
                  <a:lnTo>
                    <a:pt x="f31" y="f17"/>
                  </a:lnTo>
                  <a:lnTo>
                    <a:pt x="f30" y="f15"/>
                  </a:lnTo>
                  <a:lnTo>
                    <a:pt x="f24" y="f13"/>
                  </a:lnTo>
                  <a:lnTo>
                    <a:pt x="f23" y="f11"/>
                  </a:lnTo>
                  <a:lnTo>
                    <a:pt x="f29" y="f9"/>
                  </a:lnTo>
                  <a:lnTo>
                    <a:pt x="f28" y="f7"/>
                  </a:lnTo>
                  <a:lnTo>
                    <a:pt x="f5" y="f2"/>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81" name="Google Shape;127;p15">
              <a:extLst>
                <a:ext uri="{FF2B5EF4-FFF2-40B4-BE49-F238E27FC236}">
                  <a16:creationId xmlns:a16="http://schemas.microsoft.com/office/drawing/2014/main" id="{2CECB7B0-DB38-02EB-F54F-FC299CB91D68}"/>
                </a:ext>
              </a:extLst>
            </p:cNvPr>
            <p:cNvSpPr/>
            <p:nvPr/>
          </p:nvSpPr>
          <p:spPr>
            <a:xfrm>
              <a:off x="4859021" y="2388165"/>
              <a:ext cx="65215" cy="78345"/>
            </a:xfrm>
            <a:custGeom>
              <a:avLst/>
              <a:gdLst>
                <a:gd name="f0" fmla="val w"/>
                <a:gd name="f1" fmla="val h"/>
                <a:gd name="f2" fmla="val 0"/>
                <a:gd name="f3" fmla="val 3462"/>
                <a:gd name="f4" fmla="val 4159"/>
                <a:gd name="f5" fmla="val 652"/>
                <a:gd name="f6" fmla="val 517"/>
                <a:gd name="f7" fmla="val 23"/>
                <a:gd name="f8" fmla="val 405"/>
                <a:gd name="f9" fmla="val 45"/>
                <a:gd name="f10" fmla="val 315"/>
                <a:gd name="f11" fmla="val 90"/>
                <a:gd name="f12" fmla="val 202"/>
                <a:gd name="f13" fmla="val 158"/>
                <a:gd name="f14" fmla="val 135"/>
                <a:gd name="f15" fmla="val 248"/>
                <a:gd name="f16" fmla="val 67"/>
                <a:gd name="f17" fmla="val 338"/>
                <a:gd name="f18" fmla="val 427"/>
                <a:gd name="f19" fmla="val 540"/>
                <a:gd name="f20" fmla="val 765"/>
                <a:gd name="f21" fmla="val 112"/>
                <a:gd name="f22" fmla="val 900"/>
                <a:gd name="f23" fmla="val 2293"/>
                <a:gd name="f24" fmla="val 3889"/>
                <a:gd name="f25" fmla="val 2383"/>
                <a:gd name="f26" fmla="val 4002"/>
                <a:gd name="f27" fmla="val 2495"/>
                <a:gd name="f28" fmla="val 4069"/>
                <a:gd name="f29" fmla="val 2585"/>
                <a:gd name="f30" fmla="val 4114"/>
                <a:gd name="f31" fmla="val 2720"/>
                <a:gd name="f32" fmla="val 2832"/>
                <a:gd name="f33" fmla="val 2945"/>
                <a:gd name="f34" fmla="val 4136"/>
                <a:gd name="f35" fmla="val 3057"/>
                <a:gd name="f36" fmla="val 3170"/>
                <a:gd name="f37" fmla="val 3259"/>
                <a:gd name="f38" fmla="val 3349"/>
                <a:gd name="f39" fmla="val 3912"/>
                <a:gd name="f40" fmla="val 3417"/>
                <a:gd name="f41" fmla="val 3822"/>
                <a:gd name="f42" fmla="val 3439"/>
                <a:gd name="f43" fmla="val 3732"/>
                <a:gd name="f44" fmla="val 3619"/>
                <a:gd name="f45" fmla="val 3507"/>
                <a:gd name="f46" fmla="val 3372"/>
                <a:gd name="f47" fmla="val 3260"/>
                <a:gd name="f48" fmla="val 1191"/>
                <a:gd name="f49" fmla="val 270"/>
                <a:gd name="f50" fmla="val 1101"/>
                <a:gd name="f51" fmla="val 989"/>
                <a:gd name="f52" fmla="val 877"/>
                <a:gd name="f53" fmla="val 764"/>
                <a:gd name="f54" fmla="*/ f0 1 3462"/>
                <a:gd name="f55" fmla="*/ f1 1 4159"/>
                <a:gd name="f56" fmla="val f2"/>
                <a:gd name="f57" fmla="val f3"/>
                <a:gd name="f58" fmla="val f4"/>
                <a:gd name="f59" fmla="+- f58 0 f56"/>
                <a:gd name="f60" fmla="+- f57 0 f56"/>
                <a:gd name="f61" fmla="*/ f60 1 3462"/>
                <a:gd name="f62" fmla="*/ f59 1 4159"/>
                <a:gd name="f63" fmla="*/ f56 1 f61"/>
                <a:gd name="f64" fmla="*/ f57 1 f61"/>
                <a:gd name="f65" fmla="*/ f56 1 f62"/>
                <a:gd name="f66" fmla="*/ f58 1 f62"/>
                <a:gd name="f67" fmla="*/ f63 f54 1"/>
                <a:gd name="f68" fmla="*/ f64 f54 1"/>
                <a:gd name="f69" fmla="*/ f66 f55 1"/>
                <a:gd name="f70" fmla="*/ f65 f55 1"/>
              </a:gdLst>
              <a:ahLst/>
              <a:cxnLst>
                <a:cxn ang="3cd4">
                  <a:pos x="hc" y="t"/>
                </a:cxn>
                <a:cxn ang="0">
                  <a:pos x="r" y="vc"/>
                </a:cxn>
                <a:cxn ang="cd4">
                  <a:pos x="hc" y="b"/>
                </a:cxn>
                <a:cxn ang="cd2">
                  <a:pos x="l" y="vc"/>
                </a:cxn>
              </a:cxnLst>
              <a:rect l="f67" t="f70" r="f68" b="f69"/>
              <a:pathLst>
                <a:path w="3462" h="4159">
                  <a:moveTo>
                    <a:pt x="f5" y="f2"/>
                  </a:moveTo>
                  <a:lnTo>
                    <a:pt x="f6" y="f7"/>
                  </a:lnTo>
                  <a:lnTo>
                    <a:pt x="f8" y="f9"/>
                  </a:lnTo>
                  <a:lnTo>
                    <a:pt x="f10" y="f11"/>
                  </a:lnTo>
                  <a:lnTo>
                    <a:pt x="f12" y="f13"/>
                  </a:lnTo>
                  <a:lnTo>
                    <a:pt x="f14" y="f15"/>
                  </a:lnTo>
                  <a:lnTo>
                    <a:pt x="f16" y="f17"/>
                  </a:lnTo>
                  <a:lnTo>
                    <a:pt x="f7" y="f18"/>
                  </a:lnTo>
                  <a:lnTo>
                    <a:pt x="f2" y="f19"/>
                  </a:lnTo>
                  <a:lnTo>
                    <a:pt x="f7" y="f5"/>
                  </a:lnTo>
                  <a:lnTo>
                    <a:pt x="f9" y="f20"/>
                  </a:lnTo>
                  <a:lnTo>
                    <a:pt x="f21" y="f22"/>
                  </a:lnTo>
                  <a:lnTo>
                    <a:pt x="f23" y="f24"/>
                  </a:lnTo>
                  <a:lnTo>
                    <a:pt x="f25" y="f26"/>
                  </a:lnTo>
                  <a:lnTo>
                    <a:pt x="f27" y="f28"/>
                  </a:lnTo>
                  <a:lnTo>
                    <a:pt x="f29" y="f30"/>
                  </a:lnTo>
                  <a:lnTo>
                    <a:pt x="f31" y="f4"/>
                  </a:lnTo>
                  <a:lnTo>
                    <a:pt x="f32" y="f4"/>
                  </a:lnTo>
                  <a:lnTo>
                    <a:pt x="f33" y="f34"/>
                  </a:lnTo>
                  <a:lnTo>
                    <a:pt x="f35" y="f30"/>
                  </a:lnTo>
                  <a:lnTo>
                    <a:pt x="f36" y="f28"/>
                  </a:lnTo>
                  <a:lnTo>
                    <a:pt x="f37" y="f26"/>
                  </a:lnTo>
                  <a:lnTo>
                    <a:pt x="f38" y="f39"/>
                  </a:lnTo>
                  <a:lnTo>
                    <a:pt x="f40" y="f41"/>
                  </a:lnTo>
                  <a:lnTo>
                    <a:pt x="f42" y="f43"/>
                  </a:lnTo>
                  <a:lnTo>
                    <a:pt x="f3" y="f44"/>
                  </a:lnTo>
                  <a:lnTo>
                    <a:pt x="f3" y="f45"/>
                  </a:lnTo>
                  <a:lnTo>
                    <a:pt x="f40" y="f46"/>
                  </a:lnTo>
                  <a:lnTo>
                    <a:pt x="f38" y="f47"/>
                  </a:lnTo>
                  <a:lnTo>
                    <a:pt x="f48" y="f49"/>
                  </a:lnTo>
                  <a:lnTo>
                    <a:pt x="f50" y="f13"/>
                  </a:lnTo>
                  <a:lnTo>
                    <a:pt x="f51" y="f11"/>
                  </a:lnTo>
                  <a:lnTo>
                    <a:pt x="f52" y="f9"/>
                  </a:lnTo>
                  <a:lnTo>
                    <a:pt x="f53" y="f2"/>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82" name="Google Shape;128;p15">
              <a:extLst>
                <a:ext uri="{FF2B5EF4-FFF2-40B4-BE49-F238E27FC236}">
                  <a16:creationId xmlns:a16="http://schemas.microsoft.com/office/drawing/2014/main" id="{EFF3F564-8E01-74A7-88F7-065ED829DDF9}"/>
                </a:ext>
              </a:extLst>
            </p:cNvPr>
            <p:cNvSpPr/>
            <p:nvPr/>
          </p:nvSpPr>
          <p:spPr>
            <a:xfrm>
              <a:off x="4928039" y="2601166"/>
              <a:ext cx="46168" cy="52523"/>
            </a:xfrm>
            <a:custGeom>
              <a:avLst/>
              <a:gdLst>
                <a:gd name="f0" fmla="val 360"/>
                <a:gd name="f1" fmla="val 180"/>
                <a:gd name="f2" fmla="val w"/>
                <a:gd name="f3" fmla="val h"/>
                <a:gd name="f4" fmla="val 0"/>
                <a:gd name="f5" fmla="val 2451"/>
                <a:gd name="f6" fmla="val 2788"/>
                <a:gd name="f7" fmla="val 607"/>
                <a:gd name="f8" fmla="val 472"/>
                <a:gd name="f9" fmla="val 23"/>
                <a:gd name="f10" fmla="val 68"/>
                <a:gd name="f11" fmla="val 247"/>
                <a:gd name="f12" fmla="val 113"/>
                <a:gd name="f13" fmla="val 157"/>
                <a:gd name="f14" fmla="val 90"/>
                <a:gd name="f15" fmla="val 293"/>
                <a:gd name="f16" fmla="val 405"/>
                <a:gd name="f17" fmla="val 517"/>
                <a:gd name="f18" fmla="val 630"/>
                <a:gd name="f19" fmla="val 742"/>
                <a:gd name="f20" fmla="val 45"/>
                <a:gd name="f21" fmla="val 855"/>
                <a:gd name="f22" fmla="val 967"/>
                <a:gd name="f23" fmla="val 1057"/>
                <a:gd name="f24" fmla="val 1394"/>
                <a:gd name="f25" fmla="val 2608"/>
                <a:gd name="f26" fmla="val 1484"/>
                <a:gd name="f27" fmla="val 2698"/>
                <a:gd name="f28" fmla="val 1596"/>
                <a:gd name="f29" fmla="val 2743"/>
                <a:gd name="f30" fmla="val 1709"/>
                <a:gd name="f31" fmla="val 1843"/>
                <a:gd name="f32" fmla="val 1956"/>
                <a:gd name="f33" fmla="val 2765"/>
                <a:gd name="f34" fmla="val 2068"/>
                <a:gd name="f35" fmla="val 2181"/>
                <a:gd name="f36" fmla="val 2675"/>
                <a:gd name="f37" fmla="val 2270"/>
                <a:gd name="f38" fmla="val 2360"/>
                <a:gd name="f39" fmla="val 2518"/>
                <a:gd name="f40" fmla="val 2405"/>
                <a:gd name="f41" fmla="val 2406"/>
                <a:gd name="f42" fmla="val 2450"/>
                <a:gd name="f43" fmla="val 2293"/>
                <a:gd name="f44" fmla="val 2428"/>
                <a:gd name="f45" fmla="val 2338"/>
                <a:gd name="f46" fmla="val 1844"/>
                <a:gd name="f47" fmla="val 1731"/>
                <a:gd name="f48" fmla="val 1034"/>
                <a:gd name="f49" fmla="val 944"/>
                <a:gd name="f50" fmla="val 854"/>
                <a:gd name="f51" fmla="val 719"/>
                <a:gd name="f52" fmla="*/ f2 1 2451"/>
                <a:gd name="f53" fmla="*/ f3 1 2788"/>
                <a:gd name="f54" fmla="val f4"/>
                <a:gd name="f55" fmla="val f5"/>
                <a:gd name="f56" fmla="val f6"/>
                <a:gd name="f57" fmla="+- f56 0 f54"/>
                <a:gd name="f58" fmla="+- f55 0 f54"/>
                <a:gd name="f59" fmla="*/ f58 1 2451"/>
                <a:gd name="f60" fmla="*/ f57 1 2788"/>
                <a:gd name="f61" fmla="*/ f54 1 f59"/>
                <a:gd name="f62" fmla="*/ f55 1 f59"/>
                <a:gd name="f63" fmla="*/ f54 1 f60"/>
                <a:gd name="f64" fmla="*/ f56 1 f60"/>
                <a:gd name="f65" fmla="*/ f61 f52 1"/>
                <a:gd name="f66" fmla="*/ f62 f52 1"/>
                <a:gd name="f67" fmla="*/ f64 f53 1"/>
                <a:gd name="f68" fmla="*/ f63 f53 1"/>
              </a:gdLst>
              <a:ahLst/>
              <a:cxnLst>
                <a:cxn ang="3cd4">
                  <a:pos x="hc" y="t"/>
                </a:cxn>
                <a:cxn ang="0">
                  <a:pos x="r" y="vc"/>
                </a:cxn>
                <a:cxn ang="cd4">
                  <a:pos x="hc" y="b"/>
                </a:cxn>
                <a:cxn ang="cd2">
                  <a:pos x="l" y="vc"/>
                </a:cxn>
              </a:cxnLst>
              <a:rect l="f65" t="f68" r="f66" b="f67"/>
              <a:pathLst>
                <a:path w="2451" h="2788">
                  <a:moveTo>
                    <a:pt x="f7" y="f4"/>
                  </a:moveTo>
                  <a:lnTo>
                    <a:pt x="f8" y="f9"/>
                  </a:lnTo>
                  <a:lnTo>
                    <a:pt x="f0" y="f10"/>
                  </a:lnTo>
                  <a:lnTo>
                    <a:pt x="f11" y="f12"/>
                  </a:lnTo>
                  <a:lnTo>
                    <a:pt x="f13" y="f1"/>
                  </a:lnTo>
                  <a:lnTo>
                    <a:pt x="f14" y="f15"/>
                  </a:lnTo>
                  <a:lnTo>
                    <a:pt x="f9" y="f16"/>
                  </a:lnTo>
                  <a:lnTo>
                    <a:pt x="f4" y="f17"/>
                  </a:lnTo>
                  <a:lnTo>
                    <a:pt x="f4" y="f18"/>
                  </a:lnTo>
                  <a:lnTo>
                    <a:pt x="f4" y="f19"/>
                  </a:lnTo>
                  <a:lnTo>
                    <a:pt x="f20" y="f21"/>
                  </a:lnTo>
                  <a:lnTo>
                    <a:pt x="f14" y="f22"/>
                  </a:lnTo>
                  <a:lnTo>
                    <a:pt x="f13" y="f23"/>
                  </a:lnTo>
                  <a:lnTo>
                    <a:pt x="f24" y="f25"/>
                  </a:lnTo>
                  <a:lnTo>
                    <a:pt x="f26" y="f27"/>
                  </a:lnTo>
                  <a:lnTo>
                    <a:pt x="f28" y="f29"/>
                  </a:lnTo>
                  <a:lnTo>
                    <a:pt x="f30" y="f6"/>
                  </a:lnTo>
                  <a:lnTo>
                    <a:pt x="f31" y="f6"/>
                  </a:lnTo>
                  <a:lnTo>
                    <a:pt x="f32" y="f33"/>
                  </a:lnTo>
                  <a:lnTo>
                    <a:pt x="f34" y="f29"/>
                  </a:lnTo>
                  <a:lnTo>
                    <a:pt x="f35" y="f36"/>
                  </a:lnTo>
                  <a:lnTo>
                    <a:pt x="f37" y="f25"/>
                  </a:lnTo>
                  <a:lnTo>
                    <a:pt x="f38" y="f39"/>
                  </a:lnTo>
                  <a:lnTo>
                    <a:pt x="f40" y="f41"/>
                  </a:lnTo>
                  <a:lnTo>
                    <a:pt x="f42" y="f43"/>
                  </a:lnTo>
                  <a:lnTo>
                    <a:pt x="f42" y="f35"/>
                  </a:lnTo>
                  <a:lnTo>
                    <a:pt x="f44" y="f34"/>
                  </a:lnTo>
                  <a:lnTo>
                    <a:pt x="f40" y="f32"/>
                  </a:lnTo>
                  <a:lnTo>
                    <a:pt x="f45" y="f46"/>
                  </a:lnTo>
                  <a:lnTo>
                    <a:pt x="f37" y="f47"/>
                  </a:lnTo>
                  <a:lnTo>
                    <a:pt x="f48" y="f1"/>
                  </a:lnTo>
                  <a:lnTo>
                    <a:pt x="f49" y="f12"/>
                  </a:lnTo>
                  <a:lnTo>
                    <a:pt x="f50" y="f20"/>
                  </a:lnTo>
                  <a:lnTo>
                    <a:pt x="f51" y="f9"/>
                  </a:lnTo>
                  <a:lnTo>
                    <a:pt x="f7" y="f4"/>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83" name="Google Shape;129;p15">
              <a:extLst>
                <a:ext uri="{FF2B5EF4-FFF2-40B4-BE49-F238E27FC236}">
                  <a16:creationId xmlns:a16="http://schemas.microsoft.com/office/drawing/2014/main" id="{72ABBD65-BAB7-5B59-0998-1EEEA6396B9F}"/>
                </a:ext>
              </a:extLst>
            </p:cNvPr>
            <p:cNvSpPr/>
            <p:nvPr/>
          </p:nvSpPr>
          <p:spPr>
            <a:xfrm>
              <a:off x="5087255" y="2818811"/>
              <a:ext cx="46588" cy="58036"/>
            </a:xfrm>
            <a:custGeom>
              <a:avLst/>
              <a:gdLst>
                <a:gd name="f0" fmla="val 360"/>
                <a:gd name="f1" fmla="val w"/>
                <a:gd name="f2" fmla="val h"/>
                <a:gd name="f3" fmla="val 0"/>
                <a:gd name="f4" fmla="val 2473"/>
                <a:gd name="f5" fmla="val 3081"/>
                <a:gd name="f6" fmla="val 652"/>
                <a:gd name="f7" fmla="val 1"/>
                <a:gd name="f8" fmla="val 540"/>
                <a:gd name="f9" fmla="val 23"/>
                <a:gd name="f10" fmla="val 405"/>
                <a:gd name="f11" fmla="val 46"/>
                <a:gd name="f12" fmla="val 292"/>
                <a:gd name="f13" fmla="val 90"/>
                <a:gd name="f14" fmla="val 203"/>
                <a:gd name="f15" fmla="val 158"/>
                <a:gd name="f16" fmla="val 113"/>
                <a:gd name="f17" fmla="val 248"/>
                <a:gd name="f18" fmla="val 68"/>
                <a:gd name="f19" fmla="val 473"/>
                <a:gd name="f20" fmla="val 585"/>
                <a:gd name="f21" fmla="val 720"/>
                <a:gd name="f22" fmla="val 832"/>
                <a:gd name="f23" fmla="val 945"/>
                <a:gd name="f24" fmla="val 1394"/>
                <a:gd name="f25" fmla="val 1866"/>
                <a:gd name="f26" fmla="val 1304"/>
                <a:gd name="f27" fmla="val 2788"/>
                <a:gd name="f28" fmla="val 2900"/>
                <a:gd name="f29" fmla="val 1506"/>
                <a:gd name="f30" fmla="val 2990"/>
                <a:gd name="f31" fmla="val 1619"/>
                <a:gd name="f32" fmla="val 3035"/>
                <a:gd name="f33" fmla="val 1731"/>
                <a:gd name="f34" fmla="val 3080"/>
                <a:gd name="f35" fmla="val 1956"/>
                <a:gd name="f36" fmla="val 2068"/>
                <a:gd name="f37" fmla="val 2181"/>
                <a:gd name="f38" fmla="val 2271"/>
                <a:gd name="f39" fmla="val 2923"/>
                <a:gd name="f40" fmla="val 2338"/>
                <a:gd name="f41" fmla="val 2833"/>
                <a:gd name="f42" fmla="val 2405"/>
                <a:gd name="f43" fmla="val 2743"/>
                <a:gd name="f44" fmla="val 2450"/>
                <a:gd name="f45" fmla="val 2653"/>
                <a:gd name="f46" fmla="val 2541"/>
                <a:gd name="f47" fmla="val 2428"/>
                <a:gd name="f48" fmla="val 2293"/>
                <a:gd name="f49" fmla="val 2383"/>
                <a:gd name="f50" fmla="val 1776"/>
                <a:gd name="f51" fmla="val 1237"/>
                <a:gd name="f52" fmla="val 1461"/>
                <a:gd name="f53" fmla="val 765"/>
                <a:gd name="f54" fmla="val 1147"/>
                <a:gd name="f55" fmla="val 315"/>
                <a:gd name="f56" fmla="val 1057"/>
                <a:gd name="f57" fmla="val 225"/>
                <a:gd name="f58" fmla="val 967"/>
                <a:gd name="f59" fmla="val 135"/>
                <a:gd name="f60" fmla="val 877"/>
                <a:gd name="f61" fmla="val 764"/>
                <a:gd name="f62" fmla="*/ f1 1 2473"/>
                <a:gd name="f63" fmla="*/ f2 1 3081"/>
                <a:gd name="f64" fmla="val f3"/>
                <a:gd name="f65" fmla="val f4"/>
                <a:gd name="f66" fmla="val f5"/>
                <a:gd name="f67" fmla="+- f66 0 f64"/>
                <a:gd name="f68" fmla="+- f65 0 f64"/>
                <a:gd name="f69" fmla="*/ f68 1 2473"/>
                <a:gd name="f70" fmla="*/ f67 1 3081"/>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2473" h="3081">
                  <a:moveTo>
                    <a:pt x="f6" y="f7"/>
                  </a:moveTo>
                  <a:lnTo>
                    <a:pt x="f8" y="f9"/>
                  </a:lnTo>
                  <a:lnTo>
                    <a:pt x="f10" y="f11"/>
                  </a:lnTo>
                  <a:lnTo>
                    <a:pt x="f12" y="f13"/>
                  </a:lnTo>
                  <a:lnTo>
                    <a:pt x="f14" y="f15"/>
                  </a:lnTo>
                  <a:lnTo>
                    <a:pt x="f16" y="f17"/>
                  </a:lnTo>
                  <a:lnTo>
                    <a:pt x="f18" y="f0"/>
                  </a:lnTo>
                  <a:lnTo>
                    <a:pt x="f9" y="f19"/>
                  </a:lnTo>
                  <a:lnTo>
                    <a:pt x="f3" y="f20"/>
                  </a:lnTo>
                  <a:lnTo>
                    <a:pt x="f3" y="f21"/>
                  </a:lnTo>
                  <a:lnTo>
                    <a:pt x="f9" y="f22"/>
                  </a:lnTo>
                  <a:lnTo>
                    <a:pt x="f18" y="f23"/>
                  </a:lnTo>
                  <a:lnTo>
                    <a:pt x="f10" y="f24"/>
                  </a:lnTo>
                  <a:lnTo>
                    <a:pt x="f21" y="f25"/>
                  </a:lnTo>
                  <a:lnTo>
                    <a:pt x="f26" y="f27"/>
                  </a:lnTo>
                  <a:lnTo>
                    <a:pt x="f24" y="f28"/>
                  </a:lnTo>
                  <a:lnTo>
                    <a:pt x="f29" y="f30"/>
                  </a:lnTo>
                  <a:lnTo>
                    <a:pt x="f31" y="f32"/>
                  </a:lnTo>
                  <a:lnTo>
                    <a:pt x="f33" y="f34"/>
                  </a:lnTo>
                  <a:lnTo>
                    <a:pt x="f35" y="f34"/>
                  </a:lnTo>
                  <a:lnTo>
                    <a:pt x="f36" y="f32"/>
                  </a:lnTo>
                  <a:lnTo>
                    <a:pt x="f37" y="f30"/>
                  </a:lnTo>
                  <a:lnTo>
                    <a:pt x="f38" y="f39"/>
                  </a:lnTo>
                  <a:lnTo>
                    <a:pt x="f40" y="f41"/>
                  </a:lnTo>
                  <a:lnTo>
                    <a:pt x="f42" y="f43"/>
                  </a:lnTo>
                  <a:lnTo>
                    <a:pt x="f44" y="f45"/>
                  </a:lnTo>
                  <a:lnTo>
                    <a:pt x="f4" y="f46"/>
                  </a:lnTo>
                  <a:lnTo>
                    <a:pt x="f4" y="f47"/>
                  </a:lnTo>
                  <a:lnTo>
                    <a:pt x="f44" y="f48"/>
                  </a:lnTo>
                  <a:lnTo>
                    <a:pt x="f49" y="f37"/>
                  </a:lnTo>
                  <a:lnTo>
                    <a:pt x="f50" y="f51"/>
                  </a:lnTo>
                  <a:lnTo>
                    <a:pt x="f52" y="f53"/>
                  </a:lnTo>
                  <a:lnTo>
                    <a:pt x="f54" y="f55"/>
                  </a:lnTo>
                  <a:lnTo>
                    <a:pt x="f56" y="f57"/>
                  </a:lnTo>
                  <a:lnTo>
                    <a:pt x="f58" y="f59"/>
                  </a:lnTo>
                  <a:lnTo>
                    <a:pt x="f60" y="f18"/>
                  </a:lnTo>
                  <a:lnTo>
                    <a:pt x="f61" y="f9"/>
                  </a:lnTo>
                  <a:lnTo>
                    <a:pt x="f6" y="f7"/>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84" name="Google Shape;130;p15">
              <a:extLst>
                <a:ext uri="{FF2B5EF4-FFF2-40B4-BE49-F238E27FC236}">
                  <a16:creationId xmlns:a16="http://schemas.microsoft.com/office/drawing/2014/main" id="{91C6166D-6C0D-EFDE-E3B3-7DD49096801E}"/>
                </a:ext>
              </a:extLst>
            </p:cNvPr>
            <p:cNvSpPr/>
            <p:nvPr/>
          </p:nvSpPr>
          <p:spPr>
            <a:xfrm>
              <a:off x="4951741" y="2280605"/>
              <a:ext cx="93186" cy="105037"/>
            </a:xfrm>
            <a:custGeom>
              <a:avLst/>
              <a:gdLst>
                <a:gd name="f0" fmla="val 180"/>
                <a:gd name="f1" fmla="val w"/>
                <a:gd name="f2" fmla="val h"/>
                <a:gd name="f3" fmla="val 0"/>
                <a:gd name="f4" fmla="val 4947"/>
                <a:gd name="f5" fmla="val 5576"/>
                <a:gd name="f6" fmla="val 608"/>
                <a:gd name="f7" fmla="val 1"/>
                <a:gd name="f8" fmla="val 495"/>
                <a:gd name="f9" fmla="val 23"/>
                <a:gd name="f10" fmla="val 383"/>
                <a:gd name="f11" fmla="val 68"/>
                <a:gd name="f12" fmla="val 293"/>
                <a:gd name="f13" fmla="val 136"/>
                <a:gd name="f14" fmla="val 203"/>
                <a:gd name="f15" fmla="val 720"/>
                <a:gd name="f16" fmla="val 46"/>
                <a:gd name="f17" fmla="val 832"/>
                <a:gd name="f18" fmla="val 113"/>
                <a:gd name="f19" fmla="val 945"/>
                <a:gd name="f20" fmla="val 1057"/>
                <a:gd name="f21" fmla="val 698"/>
                <a:gd name="f22" fmla="val 1574"/>
                <a:gd name="f23" fmla="val 1170"/>
                <a:gd name="f24" fmla="val 2091"/>
                <a:gd name="f25" fmla="val 1642"/>
                <a:gd name="f26" fmla="val 2631"/>
                <a:gd name="f27" fmla="val 3193"/>
                <a:gd name="f28" fmla="val 2991"/>
                <a:gd name="f29" fmla="val 4294"/>
                <a:gd name="f30" fmla="val 3440"/>
                <a:gd name="f31" fmla="val 4856"/>
                <a:gd name="f32" fmla="val 3912"/>
                <a:gd name="f33" fmla="val 5396"/>
                <a:gd name="f34" fmla="val 4025"/>
                <a:gd name="f35" fmla="val 5486"/>
                <a:gd name="f36" fmla="val 4115"/>
                <a:gd name="f37" fmla="val 5553"/>
                <a:gd name="f38" fmla="val 4227"/>
                <a:gd name="f39" fmla="val 5575"/>
                <a:gd name="f40" fmla="val 4452"/>
                <a:gd name="f41" fmla="val 4564"/>
                <a:gd name="f42" fmla="val 5531"/>
                <a:gd name="f43" fmla="val 4654"/>
                <a:gd name="f44" fmla="val 5463"/>
                <a:gd name="f45" fmla="val 4744"/>
                <a:gd name="f46" fmla="val 4834"/>
                <a:gd name="f47" fmla="val 5306"/>
                <a:gd name="f48" fmla="val 4879"/>
                <a:gd name="f49" fmla="val 5216"/>
                <a:gd name="f50" fmla="val 4924"/>
                <a:gd name="f51" fmla="val 5103"/>
                <a:gd name="f52" fmla="val 4946"/>
                <a:gd name="f53" fmla="val 4991"/>
                <a:gd name="f54" fmla="val 4631"/>
                <a:gd name="f55" fmla="val 4789"/>
                <a:gd name="f56" fmla="val 4519"/>
                <a:gd name="f57" fmla="val 4317"/>
                <a:gd name="f58" fmla="val 3979"/>
                <a:gd name="f59" fmla="val 3867"/>
                <a:gd name="f60" fmla="val 3417"/>
                <a:gd name="f61" fmla="val 2968"/>
                <a:gd name="f62" fmla="val 2316"/>
                <a:gd name="f63" fmla="val 2519"/>
                <a:gd name="f64" fmla="val 1754"/>
                <a:gd name="f65" fmla="val 2047"/>
                <a:gd name="f66" fmla="val 1215"/>
                <a:gd name="f67" fmla="val 1080"/>
                <a:gd name="f68" fmla="val 968"/>
                <a:gd name="f69" fmla="val 91"/>
                <a:gd name="f70" fmla="val 855"/>
                <a:gd name="f71" fmla="*/ f1 1 4947"/>
                <a:gd name="f72" fmla="*/ f2 1 5576"/>
                <a:gd name="f73" fmla="val f3"/>
                <a:gd name="f74" fmla="val f4"/>
                <a:gd name="f75" fmla="val f5"/>
                <a:gd name="f76" fmla="+- f75 0 f73"/>
                <a:gd name="f77" fmla="+- f74 0 f73"/>
                <a:gd name="f78" fmla="*/ f77 1 4947"/>
                <a:gd name="f79" fmla="*/ f76 1 5576"/>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4947" h="5576">
                  <a:moveTo>
                    <a:pt x="f6" y="f7"/>
                  </a:moveTo>
                  <a:lnTo>
                    <a:pt x="f8" y="f9"/>
                  </a:lnTo>
                  <a:lnTo>
                    <a:pt x="f10" y="f11"/>
                  </a:lnTo>
                  <a:lnTo>
                    <a:pt x="f12" y="f13"/>
                  </a:lnTo>
                  <a:lnTo>
                    <a:pt x="f14" y="f14"/>
                  </a:lnTo>
                  <a:lnTo>
                    <a:pt x="f13" y="f12"/>
                  </a:lnTo>
                  <a:lnTo>
                    <a:pt x="f11" y="f10"/>
                  </a:lnTo>
                  <a:lnTo>
                    <a:pt x="f9" y="f8"/>
                  </a:lnTo>
                  <a:lnTo>
                    <a:pt x="f7" y="f6"/>
                  </a:lnTo>
                  <a:lnTo>
                    <a:pt x="f9" y="f15"/>
                  </a:lnTo>
                  <a:lnTo>
                    <a:pt x="f16" y="f17"/>
                  </a:lnTo>
                  <a:lnTo>
                    <a:pt x="f18" y="f19"/>
                  </a:lnTo>
                  <a:lnTo>
                    <a:pt x="f14" y="f20"/>
                  </a:lnTo>
                  <a:lnTo>
                    <a:pt x="f21" y="f22"/>
                  </a:lnTo>
                  <a:lnTo>
                    <a:pt x="f23" y="f24"/>
                  </a:lnTo>
                  <a:lnTo>
                    <a:pt x="f25" y="f26"/>
                  </a:lnTo>
                  <a:lnTo>
                    <a:pt x="f24" y="f27"/>
                  </a:lnTo>
                  <a:lnTo>
                    <a:pt x="f28" y="f29"/>
                  </a:lnTo>
                  <a:lnTo>
                    <a:pt x="f30" y="f31"/>
                  </a:lnTo>
                  <a:lnTo>
                    <a:pt x="f32" y="f33"/>
                  </a:lnTo>
                  <a:lnTo>
                    <a:pt x="f34" y="f35"/>
                  </a:lnTo>
                  <a:lnTo>
                    <a:pt x="f36" y="f37"/>
                  </a:lnTo>
                  <a:lnTo>
                    <a:pt x="f38" y="f39"/>
                  </a:lnTo>
                  <a:lnTo>
                    <a:pt x="f40" y="f39"/>
                  </a:lnTo>
                  <a:lnTo>
                    <a:pt x="f41" y="f42"/>
                  </a:lnTo>
                  <a:lnTo>
                    <a:pt x="f43" y="f44"/>
                  </a:lnTo>
                  <a:lnTo>
                    <a:pt x="f45" y="f33"/>
                  </a:lnTo>
                  <a:lnTo>
                    <a:pt x="f46" y="f47"/>
                  </a:lnTo>
                  <a:lnTo>
                    <a:pt x="f48" y="f49"/>
                  </a:lnTo>
                  <a:lnTo>
                    <a:pt x="f50" y="f51"/>
                  </a:lnTo>
                  <a:lnTo>
                    <a:pt x="f52" y="f53"/>
                  </a:lnTo>
                  <a:lnTo>
                    <a:pt x="f52" y="f31"/>
                  </a:lnTo>
                  <a:lnTo>
                    <a:pt x="f50" y="f45"/>
                  </a:lnTo>
                  <a:lnTo>
                    <a:pt x="f48" y="f54"/>
                  </a:lnTo>
                  <a:lnTo>
                    <a:pt x="f55" y="f56"/>
                  </a:lnTo>
                  <a:lnTo>
                    <a:pt x="f57" y="f58"/>
                  </a:lnTo>
                  <a:lnTo>
                    <a:pt x="f59" y="f60"/>
                  </a:lnTo>
                  <a:lnTo>
                    <a:pt x="f61" y="f62"/>
                  </a:lnTo>
                  <a:lnTo>
                    <a:pt x="f63" y="f64"/>
                  </a:lnTo>
                  <a:lnTo>
                    <a:pt x="f65" y="f66"/>
                  </a:lnTo>
                  <a:lnTo>
                    <a:pt x="f22" y="f21"/>
                  </a:lnTo>
                  <a:lnTo>
                    <a:pt x="f67" y="f0"/>
                  </a:lnTo>
                  <a:lnTo>
                    <a:pt x="f68" y="f69"/>
                  </a:lnTo>
                  <a:lnTo>
                    <a:pt x="f70" y="f16"/>
                  </a:lnTo>
                  <a:lnTo>
                    <a:pt x="f15" y="f7"/>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85" name="Google Shape;131;p15">
              <a:extLst>
                <a:ext uri="{FF2B5EF4-FFF2-40B4-BE49-F238E27FC236}">
                  <a16:creationId xmlns:a16="http://schemas.microsoft.com/office/drawing/2014/main" id="{31D21F90-77AF-C868-56BA-A97090105458}"/>
                </a:ext>
              </a:extLst>
            </p:cNvPr>
            <p:cNvSpPr/>
            <p:nvPr/>
          </p:nvSpPr>
          <p:spPr>
            <a:xfrm>
              <a:off x="4995778" y="2400016"/>
              <a:ext cx="84710" cy="87252"/>
            </a:xfrm>
            <a:custGeom>
              <a:avLst/>
              <a:gdLst>
                <a:gd name="f0" fmla="val w"/>
                <a:gd name="f1" fmla="val h"/>
                <a:gd name="f2" fmla="val 0"/>
                <a:gd name="f3" fmla="val 4497"/>
                <a:gd name="f4" fmla="val 4632"/>
                <a:gd name="f5" fmla="val 585"/>
                <a:gd name="f6" fmla="val 1"/>
                <a:gd name="f7" fmla="val 473"/>
                <a:gd name="f8" fmla="val 23"/>
                <a:gd name="f9" fmla="val 383"/>
                <a:gd name="f10" fmla="val 68"/>
                <a:gd name="f11" fmla="val 270"/>
                <a:gd name="f12" fmla="val 136"/>
                <a:gd name="f13" fmla="val 181"/>
                <a:gd name="f14" fmla="val 203"/>
                <a:gd name="f15" fmla="val 113"/>
                <a:gd name="f16" fmla="val 293"/>
                <a:gd name="f17" fmla="val 46"/>
                <a:gd name="f18" fmla="val 405"/>
                <a:gd name="f19" fmla="val 495"/>
                <a:gd name="f20" fmla="val 608"/>
                <a:gd name="f21" fmla="val 720"/>
                <a:gd name="f22" fmla="val 832"/>
                <a:gd name="f23" fmla="val 91"/>
                <a:gd name="f24" fmla="val 945"/>
                <a:gd name="f25" fmla="val 1057"/>
                <a:gd name="f26" fmla="val 1484"/>
                <a:gd name="f27" fmla="val 1012"/>
                <a:gd name="f28" fmla="val 1889"/>
                <a:gd name="f29" fmla="val 1799"/>
                <a:gd name="f30" fmla="val 2766"/>
                <a:gd name="f31" fmla="val 2608"/>
                <a:gd name="f32" fmla="val 3620"/>
                <a:gd name="f33" fmla="val 3013"/>
                <a:gd name="f34" fmla="val 4047"/>
                <a:gd name="f35" fmla="val 3440"/>
                <a:gd name="f36" fmla="val 4474"/>
                <a:gd name="f37" fmla="val 3530"/>
                <a:gd name="f38" fmla="val 4564"/>
                <a:gd name="f39" fmla="val 3665"/>
                <a:gd name="f40" fmla="val 4609"/>
                <a:gd name="f41" fmla="val 3777"/>
                <a:gd name="f42" fmla="val 4631"/>
                <a:gd name="f43" fmla="val 4002"/>
                <a:gd name="f44" fmla="val 4114"/>
                <a:gd name="f45" fmla="val 4586"/>
                <a:gd name="f46" fmla="val 4204"/>
                <a:gd name="f47" fmla="val 4519"/>
                <a:gd name="f48" fmla="val 4294"/>
                <a:gd name="f49" fmla="val 4452"/>
                <a:gd name="f50" fmla="val 4362"/>
                <a:gd name="f51" fmla="val 4429"/>
                <a:gd name="f52" fmla="val 4249"/>
                <a:gd name="f53" fmla="val 4159"/>
                <a:gd name="f54" fmla="val 3935"/>
                <a:gd name="f55" fmla="val 3822"/>
                <a:gd name="f56" fmla="val 4407"/>
                <a:gd name="f57" fmla="val 3710"/>
                <a:gd name="f58" fmla="val 3597"/>
                <a:gd name="f59" fmla="val 3890"/>
                <a:gd name="f60" fmla="val 3170"/>
                <a:gd name="f61" fmla="val 3485"/>
                <a:gd name="f62" fmla="val 2743"/>
                <a:gd name="f63" fmla="val 2676"/>
                <a:gd name="f64" fmla="*/ f0 1 4497"/>
                <a:gd name="f65" fmla="*/ f1 1 4632"/>
                <a:gd name="f66" fmla="val f2"/>
                <a:gd name="f67" fmla="val f3"/>
                <a:gd name="f68" fmla="val f4"/>
                <a:gd name="f69" fmla="+- f68 0 f66"/>
                <a:gd name="f70" fmla="+- f67 0 f66"/>
                <a:gd name="f71" fmla="*/ f70 1 4497"/>
                <a:gd name="f72" fmla="*/ f69 1 4632"/>
                <a:gd name="f73" fmla="*/ f66 1 f71"/>
                <a:gd name="f74" fmla="*/ f67 1 f71"/>
                <a:gd name="f75" fmla="*/ f66 1 f72"/>
                <a:gd name="f76" fmla="*/ f68 1 f72"/>
                <a:gd name="f77" fmla="*/ f73 f64 1"/>
                <a:gd name="f78" fmla="*/ f74 f64 1"/>
                <a:gd name="f79" fmla="*/ f76 f65 1"/>
                <a:gd name="f80" fmla="*/ f75 f65 1"/>
              </a:gdLst>
              <a:ahLst/>
              <a:cxnLst>
                <a:cxn ang="3cd4">
                  <a:pos x="hc" y="t"/>
                </a:cxn>
                <a:cxn ang="0">
                  <a:pos x="r" y="vc"/>
                </a:cxn>
                <a:cxn ang="cd4">
                  <a:pos x="hc" y="b"/>
                </a:cxn>
                <a:cxn ang="cd2">
                  <a:pos x="l" y="vc"/>
                </a:cxn>
              </a:cxnLst>
              <a:rect l="f77" t="f80" r="f78" b="f79"/>
              <a:pathLst>
                <a:path w="4497" h="4632">
                  <a:moveTo>
                    <a:pt x="f5" y="f6"/>
                  </a:moveTo>
                  <a:lnTo>
                    <a:pt x="f7" y="f8"/>
                  </a:lnTo>
                  <a:lnTo>
                    <a:pt x="f9" y="f10"/>
                  </a:lnTo>
                  <a:lnTo>
                    <a:pt x="f11" y="f12"/>
                  </a:lnTo>
                  <a:lnTo>
                    <a:pt x="f13" y="f14"/>
                  </a:lnTo>
                  <a:lnTo>
                    <a:pt x="f15" y="f16"/>
                  </a:lnTo>
                  <a:lnTo>
                    <a:pt x="f17" y="f18"/>
                  </a:lnTo>
                  <a:lnTo>
                    <a:pt x="f6" y="f19"/>
                  </a:lnTo>
                  <a:lnTo>
                    <a:pt x="f6" y="f20"/>
                  </a:lnTo>
                  <a:lnTo>
                    <a:pt x="f6" y="f21"/>
                  </a:lnTo>
                  <a:lnTo>
                    <a:pt x="f8" y="f22"/>
                  </a:lnTo>
                  <a:lnTo>
                    <a:pt x="f23" y="f24"/>
                  </a:lnTo>
                  <a:lnTo>
                    <a:pt x="f13" y="f25"/>
                  </a:lnTo>
                  <a:lnTo>
                    <a:pt x="f20" y="f26"/>
                  </a:lnTo>
                  <a:lnTo>
                    <a:pt x="f27" y="f28"/>
                  </a:lnTo>
                  <a:lnTo>
                    <a:pt x="f29" y="f30"/>
                  </a:lnTo>
                  <a:lnTo>
                    <a:pt x="f31" y="f32"/>
                  </a:lnTo>
                  <a:lnTo>
                    <a:pt x="f33" y="f34"/>
                  </a:lnTo>
                  <a:lnTo>
                    <a:pt x="f35" y="f36"/>
                  </a:lnTo>
                  <a:lnTo>
                    <a:pt x="f37" y="f38"/>
                  </a:lnTo>
                  <a:lnTo>
                    <a:pt x="f39" y="f40"/>
                  </a:lnTo>
                  <a:lnTo>
                    <a:pt x="f41" y="f42"/>
                  </a:lnTo>
                  <a:lnTo>
                    <a:pt x="f43" y="f42"/>
                  </a:lnTo>
                  <a:lnTo>
                    <a:pt x="f44" y="f45"/>
                  </a:lnTo>
                  <a:lnTo>
                    <a:pt x="f46" y="f47"/>
                  </a:lnTo>
                  <a:lnTo>
                    <a:pt x="f48" y="f49"/>
                  </a:lnTo>
                  <a:lnTo>
                    <a:pt x="f50" y="f50"/>
                  </a:lnTo>
                  <a:lnTo>
                    <a:pt x="f51" y="f52"/>
                  </a:lnTo>
                  <a:lnTo>
                    <a:pt x="f36" y="f53"/>
                  </a:lnTo>
                  <a:lnTo>
                    <a:pt x="f3" y="f34"/>
                  </a:lnTo>
                  <a:lnTo>
                    <a:pt x="f3" y="f54"/>
                  </a:lnTo>
                  <a:lnTo>
                    <a:pt x="f49" y="f55"/>
                  </a:lnTo>
                  <a:lnTo>
                    <a:pt x="f56" y="f57"/>
                  </a:lnTo>
                  <a:lnTo>
                    <a:pt x="f48" y="f58"/>
                  </a:lnTo>
                  <a:lnTo>
                    <a:pt x="f59" y="f60"/>
                  </a:lnTo>
                  <a:lnTo>
                    <a:pt x="f61" y="f62"/>
                  </a:lnTo>
                  <a:lnTo>
                    <a:pt x="f63" y="f28"/>
                  </a:lnTo>
                  <a:lnTo>
                    <a:pt x="f28" y="f27"/>
                  </a:lnTo>
                  <a:lnTo>
                    <a:pt x="f26" y="f20"/>
                  </a:lnTo>
                  <a:lnTo>
                    <a:pt x="f25" y="f13"/>
                  </a:lnTo>
                  <a:lnTo>
                    <a:pt x="f24" y="f23"/>
                  </a:lnTo>
                  <a:lnTo>
                    <a:pt x="f22" y="f17"/>
                  </a:lnTo>
                  <a:lnTo>
                    <a:pt x="f21" y="f8"/>
                  </a:lnTo>
                  <a:lnTo>
                    <a:pt x="f5" y="f6"/>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86" name="Google Shape;132;p15">
              <a:extLst>
                <a:ext uri="{FF2B5EF4-FFF2-40B4-BE49-F238E27FC236}">
                  <a16:creationId xmlns:a16="http://schemas.microsoft.com/office/drawing/2014/main" id="{B49DB6C6-23F2-8754-A29E-5E86233F109E}"/>
                </a:ext>
              </a:extLst>
            </p:cNvPr>
            <p:cNvSpPr/>
            <p:nvPr/>
          </p:nvSpPr>
          <p:spPr>
            <a:xfrm>
              <a:off x="4675656" y="2274259"/>
              <a:ext cx="110121" cy="99532"/>
            </a:xfrm>
            <a:custGeom>
              <a:avLst/>
              <a:gdLst>
                <a:gd name="f0" fmla="val 180"/>
                <a:gd name="f1" fmla="val w"/>
                <a:gd name="f2" fmla="val h"/>
                <a:gd name="f3" fmla="val 0"/>
                <a:gd name="f4" fmla="val 5846"/>
                <a:gd name="f5" fmla="val 5284"/>
                <a:gd name="f6" fmla="val 540"/>
                <a:gd name="f7" fmla="val 450"/>
                <a:gd name="f8" fmla="val 23"/>
                <a:gd name="f9" fmla="val 338"/>
                <a:gd name="f10" fmla="val 45"/>
                <a:gd name="f11" fmla="val 248"/>
                <a:gd name="f12" fmla="val 113"/>
                <a:gd name="f13" fmla="val 203"/>
                <a:gd name="f14" fmla="val 293"/>
                <a:gd name="f15" fmla="val 68"/>
                <a:gd name="f16" fmla="val 405"/>
                <a:gd name="f17" fmla="val 517"/>
                <a:gd name="f18" fmla="val 1"/>
                <a:gd name="f19" fmla="val 630"/>
                <a:gd name="f20" fmla="val 742"/>
                <a:gd name="f21" fmla="val 46"/>
                <a:gd name="f22" fmla="val 877"/>
                <a:gd name="f23" fmla="val 91"/>
                <a:gd name="f24" fmla="val 990"/>
                <a:gd name="f25" fmla="val 1079"/>
                <a:gd name="f26" fmla="val 270"/>
                <a:gd name="f27" fmla="val 1169"/>
                <a:gd name="f28" fmla="val 1641"/>
                <a:gd name="f29" fmla="val 1462"/>
                <a:gd name="f30" fmla="val 2091"/>
                <a:gd name="f31" fmla="val 2046"/>
                <a:gd name="f32" fmla="val 2563"/>
                <a:gd name="f33" fmla="val 2608"/>
                <a:gd name="f34" fmla="val 3058"/>
                <a:gd name="f35" fmla="val 3170"/>
                <a:gd name="f36" fmla="val 3552"/>
                <a:gd name="f37" fmla="val 3710"/>
                <a:gd name="f38" fmla="val 4069"/>
                <a:gd name="f39" fmla="val 4789"/>
                <a:gd name="f40" fmla="val 5103"/>
                <a:gd name="f41" fmla="val 4901"/>
                <a:gd name="f42" fmla="val 5193"/>
                <a:gd name="f43" fmla="val 5013"/>
                <a:gd name="f44" fmla="val 5261"/>
                <a:gd name="f45" fmla="val 5126"/>
                <a:gd name="f46" fmla="val 5283"/>
                <a:gd name="f47" fmla="val 5238"/>
                <a:gd name="f48" fmla="val 5351"/>
                <a:gd name="f49" fmla="val 5463"/>
                <a:gd name="f50" fmla="val 5553"/>
                <a:gd name="f51" fmla="val 5171"/>
                <a:gd name="f52" fmla="val 5643"/>
                <a:gd name="f53" fmla="val 5733"/>
                <a:gd name="f54" fmla="val 5778"/>
                <a:gd name="f55" fmla="val 5823"/>
                <a:gd name="f56" fmla="val 5845"/>
                <a:gd name="f57" fmla="val 4676"/>
                <a:gd name="f58" fmla="val 4564"/>
                <a:gd name="f59" fmla="val 4451"/>
                <a:gd name="f60" fmla="val 5755"/>
                <a:gd name="f61" fmla="val 4339"/>
                <a:gd name="f62" fmla="val 5665"/>
                <a:gd name="f63" fmla="val 4227"/>
                <a:gd name="f64" fmla="val 3687"/>
                <a:gd name="f65" fmla="val 4541"/>
                <a:gd name="f66" fmla="val 3125"/>
                <a:gd name="f67" fmla="val 3957"/>
                <a:gd name="f68" fmla="val 3372"/>
                <a:gd name="f69" fmla="val 2069"/>
                <a:gd name="f70" fmla="val 2766"/>
                <a:gd name="f71" fmla="val 1574"/>
                <a:gd name="f72" fmla="val 2159"/>
                <a:gd name="f73" fmla="val 1529"/>
                <a:gd name="f74" fmla="val 585"/>
                <a:gd name="f75" fmla="val 900"/>
                <a:gd name="f76" fmla="val 787"/>
                <a:gd name="f77" fmla="val 653"/>
                <a:gd name="f78" fmla="*/ f1 1 5846"/>
                <a:gd name="f79" fmla="*/ f2 1 5284"/>
                <a:gd name="f80" fmla="val f3"/>
                <a:gd name="f81" fmla="val f4"/>
                <a:gd name="f82" fmla="val f5"/>
                <a:gd name="f83" fmla="+- f82 0 f80"/>
                <a:gd name="f84" fmla="+- f81 0 f80"/>
                <a:gd name="f85" fmla="*/ f84 1 5846"/>
                <a:gd name="f86" fmla="*/ f83 1 5284"/>
                <a:gd name="f87" fmla="*/ f80 1 f85"/>
                <a:gd name="f88" fmla="*/ f81 1 f85"/>
                <a:gd name="f89" fmla="*/ f80 1 f86"/>
                <a:gd name="f90" fmla="*/ f82 1 f86"/>
                <a:gd name="f91" fmla="*/ f87 f78 1"/>
                <a:gd name="f92" fmla="*/ f88 f78 1"/>
                <a:gd name="f93" fmla="*/ f90 f79 1"/>
                <a:gd name="f94" fmla="*/ f89 f79 1"/>
              </a:gdLst>
              <a:ahLst/>
              <a:cxnLst>
                <a:cxn ang="3cd4">
                  <a:pos x="hc" y="t"/>
                </a:cxn>
                <a:cxn ang="0">
                  <a:pos x="r" y="vc"/>
                </a:cxn>
                <a:cxn ang="cd4">
                  <a:pos x="hc" y="b"/>
                </a:cxn>
                <a:cxn ang="cd2">
                  <a:pos x="l" y="vc"/>
                </a:cxn>
              </a:cxnLst>
              <a:rect l="f91" t="f94" r="f92" b="f93"/>
              <a:pathLst>
                <a:path w="5846" h="5284">
                  <a:moveTo>
                    <a:pt x="f6" y="f3"/>
                  </a:moveTo>
                  <a:lnTo>
                    <a:pt x="f7" y="f8"/>
                  </a:lnTo>
                  <a:lnTo>
                    <a:pt x="f9" y="f10"/>
                  </a:lnTo>
                  <a:lnTo>
                    <a:pt x="f11" y="f12"/>
                  </a:lnTo>
                  <a:lnTo>
                    <a:pt x="f0" y="f13"/>
                  </a:lnTo>
                  <a:lnTo>
                    <a:pt x="f12" y="f14"/>
                  </a:lnTo>
                  <a:lnTo>
                    <a:pt x="f15" y="f16"/>
                  </a:lnTo>
                  <a:lnTo>
                    <a:pt x="f8" y="f17"/>
                  </a:lnTo>
                  <a:lnTo>
                    <a:pt x="f18" y="f19"/>
                  </a:lnTo>
                  <a:lnTo>
                    <a:pt x="f8" y="f20"/>
                  </a:lnTo>
                  <a:lnTo>
                    <a:pt x="f21" y="f22"/>
                  </a:lnTo>
                  <a:lnTo>
                    <a:pt x="f23" y="f24"/>
                  </a:lnTo>
                  <a:lnTo>
                    <a:pt x="f0" y="f25"/>
                  </a:lnTo>
                  <a:lnTo>
                    <a:pt x="f26" y="f27"/>
                  </a:lnTo>
                  <a:lnTo>
                    <a:pt x="f22" y="f28"/>
                  </a:lnTo>
                  <a:lnTo>
                    <a:pt x="f29" y="f30"/>
                  </a:lnTo>
                  <a:lnTo>
                    <a:pt x="f31" y="f32"/>
                  </a:lnTo>
                  <a:lnTo>
                    <a:pt x="f33" y="f34"/>
                  </a:lnTo>
                  <a:lnTo>
                    <a:pt x="f35" y="f36"/>
                  </a:lnTo>
                  <a:lnTo>
                    <a:pt x="f37" y="f38"/>
                  </a:lnTo>
                  <a:lnTo>
                    <a:pt x="f39" y="f40"/>
                  </a:lnTo>
                  <a:lnTo>
                    <a:pt x="f41" y="f42"/>
                  </a:lnTo>
                  <a:lnTo>
                    <a:pt x="f43" y="f44"/>
                  </a:lnTo>
                  <a:lnTo>
                    <a:pt x="f45" y="f46"/>
                  </a:lnTo>
                  <a:lnTo>
                    <a:pt x="f47" y="f46"/>
                  </a:lnTo>
                  <a:lnTo>
                    <a:pt x="f48" y="f44"/>
                  </a:lnTo>
                  <a:lnTo>
                    <a:pt x="f49" y="f47"/>
                  </a:lnTo>
                  <a:lnTo>
                    <a:pt x="f50" y="f51"/>
                  </a:lnTo>
                  <a:lnTo>
                    <a:pt x="f52" y="f40"/>
                  </a:lnTo>
                  <a:lnTo>
                    <a:pt x="f53" y="f43"/>
                  </a:lnTo>
                  <a:lnTo>
                    <a:pt x="f54" y="f41"/>
                  </a:lnTo>
                  <a:lnTo>
                    <a:pt x="f55" y="f39"/>
                  </a:lnTo>
                  <a:lnTo>
                    <a:pt x="f56" y="f57"/>
                  </a:lnTo>
                  <a:lnTo>
                    <a:pt x="f56" y="f58"/>
                  </a:lnTo>
                  <a:lnTo>
                    <a:pt x="f55" y="f59"/>
                  </a:lnTo>
                  <a:lnTo>
                    <a:pt x="f60" y="f61"/>
                  </a:lnTo>
                  <a:lnTo>
                    <a:pt x="f62" y="f63"/>
                  </a:lnTo>
                  <a:lnTo>
                    <a:pt x="f40" y="f64"/>
                  </a:lnTo>
                  <a:lnTo>
                    <a:pt x="f65" y="f66"/>
                  </a:lnTo>
                  <a:lnTo>
                    <a:pt x="f67" y="f33"/>
                  </a:lnTo>
                  <a:lnTo>
                    <a:pt x="f68" y="f69"/>
                  </a:lnTo>
                  <a:lnTo>
                    <a:pt x="f70" y="f71"/>
                  </a:lnTo>
                  <a:lnTo>
                    <a:pt x="f72" y="f25"/>
                  </a:lnTo>
                  <a:lnTo>
                    <a:pt x="f73" y="f74"/>
                  </a:lnTo>
                  <a:lnTo>
                    <a:pt x="f75" y="f12"/>
                  </a:lnTo>
                  <a:lnTo>
                    <a:pt x="f76" y="f10"/>
                  </a:lnTo>
                  <a:lnTo>
                    <a:pt x="f77" y="f3"/>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87" name="Google Shape;133;p15">
              <a:extLst>
                <a:ext uri="{FF2B5EF4-FFF2-40B4-BE49-F238E27FC236}">
                  <a16:creationId xmlns:a16="http://schemas.microsoft.com/office/drawing/2014/main" id="{8AA58DED-5866-DDBA-AAE3-A0BE021CBAE9}"/>
                </a:ext>
              </a:extLst>
            </p:cNvPr>
            <p:cNvSpPr/>
            <p:nvPr/>
          </p:nvSpPr>
          <p:spPr>
            <a:xfrm>
              <a:off x="4806086" y="2438128"/>
              <a:ext cx="76233" cy="78364"/>
            </a:xfrm>
            <a:custGeom>
              <a:avLst/>
              <a:gdLst>
                <a:gd name="f0" fmla="val 180"/>
                <a:gd name="f1" fmla="val w"/>
                <a:gd name="f2" fmla="val h"/>
                <a:gd name="f3" fmla="val 0"/>
                <a:gd name="f4" fmla="val 4047"/>
                <a:gd name="f5" fmla="val 4160"/>
                <a:gd name="f6" fmla="val 607"/>
                <a:gd name="f7" fmla="val 1"/>
                <a:gd name="f8" fmla="val 495"/>
                <a:gd name="f9" fmla="val 23"/>
                <a:gd name="f10" fmla="val 382"/>
                <a:gd name="f11" fmla="val 68"/>
                <a:gd name="f12" fmla="val 292"/>
                <a:gd name="f13" fmla="val 113"/>
                <a:gd name="f14" fmla="val 202"/>
                <a:gd name="f15" fmla="val 203"/>
                <a:gd name="f16" fmla="val 293"/>
                <a:gd name="f17" fmla="val 383"/>
                <a:gd name="f18" fmla="val 608"/>
                <a:gd name="f19" fmla="val 720"/>
                <a:gd name="f20" fmla="val 45"/>
                <a:gd name="f21" fmla="val 833"/>
                <a:gd name="f22" fmla="val 90"/>
                <a:gd name="f23" fmla="val 945"/>
                <a:gd name="f24" fmla="val 1057"/>
                <a:gd name="f25" fmla="val 540"/>
                <a:gd name="f26" fmla="val 1417"/>
                <a:gd name="f27" fmla="val 899"/>
                <a:gd name="f28" fmla="val 1777"/>
                <a:gd name="f29" fmla="val 1574"/>
                <a:gd name="f30" fmla="val 2519"/>
                <a:gd name="f31" fmla="val 2271"/>
                <a:gd name="f32" fmla="val 3260"/>
                <a:gd name="f33" fmla="val 2608"/>
                <a:gd name="f34" fmla="val 3642"/>
                <a:gd name="f35" fmla="val 2967"/>
                <a:gd name="f36" fmla="val 3980"/>
                <a:gd name="f37" fmla="val 3080"/>
                <a:gd name="f38" fmla="val 4070"/>
                <a:gd name="f39" fmla="val 3192"/>
                <a:gd name="f40" fmla="val 4137"/>
                <a:gd name="f41" fmla="val 3327"/>
                <a:gd name="f42" fmla="val 3439"/>
                <a:gd name="f43" fmla="val 3552"/>
                <a:gd name="f44" fmla="val 3664"/>
                <a:gd name="f45" fmla="val 4092"/>
                <a:gd name="f46" fmla="val 3754"/>
                <a:gd name="f47" fmla="val 3844"/>
                <a:gd name="f48" fmla="val 3957"/>
                <a:gd name="f49" fmla="val 3911"/>
                <a:gd name="f50" fmla="val 3890"/>
                <a:gd name="f51" fmla="val 3979"/>
                <a:gd name="f52" fmla="val 3777"/>
                <a:gd name="f53" fmla="val 4024"/>
                <a:gd name="f54" fmla="val 3665"/>
                <a:gd name="f55" fmla="val 4046"/>
                <a:gd name="f56" fmla="val 3553"/>
                <a:gd name="f57" fmla="val 3440"/>
                <a:gd name="f58" fmla="val 4001"/>
                <a:gd name="f59" fmla="val 3328"/>
                <a:gd name="f60" fmla="val 3934"/>
                <a:gd name="f61" fmla="val 3215"/>
                <a:gd name="f62" fmla="val 3125"/>
                <a:gd name="f63" fmla="val 3484"/>
                <a:gd name="f64" fmla="val 2766"/>
                <a:gd name="f65" fmla="val 3147"/>
                <a:gd name="f66" fmla="val 2384"/>
                <a:gd name="f67" fmla="val 2450"/>
                <a:gd name="f68" fmla="val 1642"/>
                <a:gd name="f69" fmla="val 1776"/>
                <a:gd name="f70" fmla="val 900"/>
                <a:gd name="f71" fmla="val 1416"/>
                <a:gd name="f72" fmla="val 181"/>
                <a:gd name="f73" fmla="val 944"/>
                <a:gd name="f74" fmla="val 91"/>
                <a:gd name="f75" fmla="val 832"/>
                <a:gd name="f76" fmla="val 719"/>
                <a:gd name="f77" fmla="*/ f1 1 4047"/>
                <a:gd name="f78" fmla="*/ f2 1 4160"/>
                <a:gd name="f79" fmla="val f3"/>
                <a:gd name="f80" fmla="val f4"/>
                <a:gd name="f81" fmla="val f5"/>
                <a:gd name="f82" fmla="+- f81 0 f79"/>
                <a:gd name="f83" fmla="+- f80 0 f79"/>
                <a:gd name="f84" fmla="*/ f83 1 4047"/>
                <a:gd name="f85" fmla="*/ f82 1 4160"/>
                <a:gd name="f86" fmla="*/ f79 1 f84"/>
                <a:gd name="f87" fmla="*/ f80 1 f84"/>
                <a:gd name="f88" fmla="*/ f79 1 f85"/>
                <a:gd name="f89" fmla="*/ f81 1 f85"/>
                <a:gd name="f90" fmla="*/ f86 f77 1"/>
                <a:gd name="f91" fmla="*/ f87 f77 1"/>
                <a:gd name="f92" fmla="*/ f89 f78 1"/>
                <a:gd name="f93" fmla="*/ f88 f78 1"/>
              </a:gdLst>
              <a:ahLst/>
              <a:cxnLst>
                <a:cxn ang="3cd4">
                  <a:pos x="hc" y="t"/>
                </a:cxn>
                <a:cxn ang="0">
                  <a:pos x="r" y="vc"/>
                </a:cxn>
                <a:cxn ang="cd4">
                  <a:pos x="hc" y="b"/>
                </a:cxn>
                <a:cxn ang="cd2">
                  <a:pos x="l" y="vc"/>
                </a:cxn>
              </a:cxnLst>
              <a:rect l="f90" t="f93" r="f91" b="f92"/>
              <a:pathLst>
                <a:path w="4047" h="4160">
                  <a:moveTo>
                    <a:pt x="f6" y="f7"/>
                  </a:moveTo>
                  <a:lnTo>
                    <a:pt x="f8" y="f9"/>
                  </a:lnTo>
                  <a:lnTo>
                    <a:pt x="f10" y="f11"/>
                  </a:lnTo>
                  <a:lnTo>
                    <a:pt x="f12" y="f13"/>
                  </a:lnTo>
                  <a:lnTo>
                    <a:pt x="f14" y="f15"/>
                  </a:lnTo>
                  <a:lnTo>
                    <a:pt x="f13" y="f16"/>
                  </a:lnTo>
                  <a:lnTo>
                    <a:pt x="f11" y="f17"/>
                  </a:lnTo>
                  <a:lnTo>
                    <a:pt x="f9" y="f8"/>
                  </a:lnTo>
                  <a:lnTo>
                    <a:pt x="f3" y="f18"/>
                  </a:lnTo>
                  <a:lnTo>
                    <a:pt x="f3" y="f19"/>
                  </a:lnTo>
                  <a:lnTo>
                    <a:pt x="f20" y="f21"/>
                  </a:lnTo>
                  <a:lnTo>
                    <a:pt x="f22" y="f23"/>
                  </a:lnTo>
                  <a:lnTo>
                    <a:pt x="f0" y="f24"/>
                  </a:lnTo>
                  <a:lnTo>
                    <a:pt x="f25" y="f26"/>
                  </a:lnTo>
                  <a:lnTo>
                    <a:pt x="f27" y="f28"/>
                  </a:lnTo>
                  <a:lnTo>
                    <a:pt x="f29" y="f30"/>
                  </a:lnTo>
                  <a:lnTo>
                    <a:pt x="f31" y="f32"/>
                  </a:lnTo>
                  <a:lnTo>
                    <a:pt x="f33" y="f34"/>
                  </a:lnTo>
                  <a:lnTo>
                    <a:pt x="f35" y="f36"/>
                  </a:lnTo>
                  <a:lnTo>
                    <a:pt x="f37" y="f38"/>
                  </a:lnTo>
                  <a:lnTo>
                    <a:pt x="f39" y="f40"/>
                  </a:lnTo>
                  <a:lnTo>
                    <a:pt x="f41" y="f5"/>
                  </a:lnTo>
                  <a:lnTo>
                    <a:pt x="f42" y="f5"/>
                  </a:lnTo>
                  <a:lnTo>
                    <a:pt x="f43" y="f40"/>
                  </a:lnTo>
                  <a:lnTo>
                    <a:pt x="f44" y="f45"/>
                  </a:lnTo>
                  <a:lnTo>
                    <a:pt x="f46" y="f4"/>
                  </a:lnTo>
                  <a:lnTo>
                    <a:pt x="f47" y="f48"/>
                  </a:lnTo>
                  <a:lnTo>
                    <a:pt x="f49" y="f50"/>
                  </a:lnTo>
                  <a:lnTo>
                    <a:pt x="f51" y="f52"/>
                  </a:lnTo>
                  <a:lnTo>
                    <a:pt x="f53" y="f54"/>
                  </a:lnTo>
                  <a:lnTo>
                    <a:pt x="f55" y="f56"/>
                  </a:lnTo>
                  <a:lnTo>
                    <a:pt x="f53" y="f57"/>
                  </a:lnTo>
                  <a:lnTo>
                    <a:pt x="f58" y="f59"/>
                  </a:lnTo>
                  <a:lnTo>
                    <a:pt x="f60" y="f61"/>
                  </a:lnTo>
                  <a:lnTo>
                    <a:pt x="f47" y="f62"/>
                  </a:lnTo>
                  <a:lnTo>
                    <a:pt x="f63" y="f64"/>
                  </a:lnTo>
                  <a:lnTo>
                    <a:pt x="f65" y="f66"/>
                  </a:lnTo>
                  <a:lnTo>
                    <a:pt x="f67" y="f68"/>
                  </a:lnTo>
                  <a:lnTo>
                    <a:pt x="f69" y="f70"/>
                  </a:lnTo>
                  <a:lnTo>
                    <a:pt x="f71" y="f25"/>
                  </a:lnTo>
                  <a:lnTo>
                    <a:pt x="f24" y="f72"/>
                  </a:lnTo>
                  <a:lnTo>
                    <a:pt x="f73" y="f74"/>
                  </a:lnTo>
                  <a:lnTo>
                    <a:pt x="f75" y="f9"/>
                  </a:lnTo>
                  <a:lnTo>
                    <a:pt x="f76" y="f7"/>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88" name="Google Shape;134;p15">
              <a:extLst>
                <a:ext uri="{FF2B5EF4-FFF2-40B4-BE49-F238E27FC236}">
                  <a16:creationId xmlns:a16="http://schemas.microsoft.com/office/drawing/2014/main" id="{79A50B7A-B792-3AFB-30C4-1FF885F8554A}"/>
                </a:ext>
              </a:extLst>
            </p:cNvPr>
            <p:cNvSpPr/>
            <p:nvPr/>
          </p:nvSpPr>
          <p:spPr>
            <a:xfrm>
              <a:off x="5001283" y="1670425"/>
              <a:ext cx="657636" cy="1322451"/>
            </a:xfrm>
            <a:custGeom>
              <a:avLst/>
              <a:gdLst>
                <a:gd name="f0" fmla="val 360"/>
                <a:gd name="f1" fmla="val w"/>
                <a:gd name="f2" fmla="val h"/>
                <a:gd name="f3" fmla="val 0"/>
                <a:gd name="f4" fmla="val 34911"/>
                <a:gd name="f5" fmla="val 70203"/>
                <a:gd name="f6" fmla="val 5171"/>
                <a:gd name="f7" fmla="val 4699"/>
                <a:gd name="f8" fmla="val 45"/>
                <a:gd name="f9" fmla="val 4205"/>
                <a:gd name="f10" fmla="val 113"/>
                <a:gd name="f11" fmla="val 3710"/>
                <a:gd name="f12" fmla="val 225"/>
                <a:gd name="f13" fmla="val 3260"/>
                <a:gd name="f14" fmla="val 2856"/>
                <a:gd name="f15" fmla="val 540"/>
                <a:gd name="f16" fmla="val 2451"/>
                <a:gd name="f17" fmla="val 765"/>
                <a:gd name="f18" fmla="val 2114"/>
                <a:gd name="f19" fmla="val 1034"/>
                <a:gd name="f20" fmla="val 1777"/>
                <a:gd name="f21" fmla="val 1327"/>
                <a:gd name="f22" fmla="val 1485"/>
                <a:gd name="f23" fmla="val 1686"/>
                <a:gd name="f24" fmla="val 1215"/>
                <a:gd name="f25" fmla="val 2068"/>
                <a:gd name="f26" fmla="val 990"/>
                <a:gd name="f27" fmla="val 2473"/>
                <a:gd name="f28" fmla="val 2923"/>
                <a:gd name="f29" fmla="val 585"/>
                <a:gd name="f30" fmla="val 3417"/>
                <a:gd name="f31" fmla="val 428"/>
                <a:gd name="f32" fmla="val 3912"/>
                <a:gd name="f33" fmla="val 316"/>
                <a:gd name="f34" fmla="val 4474"/>
                <a:gd name="f35" fmla="val 203"/>
                <a:gd name="f36" fmla="val 5036"/>
                <a:gd name="f37" fmla="val 5643"/>
                <a:gd name="f38" fmla="val 68"/>
                <a:gd name="f39" fmla="val 6272"/>
                <a:gd name="f40" fmla="val 23"/>
                <a:gd name="f41" fmla="val 6946"/>
                <a:gd name="f42" fmla="val 1"/>
                <a:gd name="f43" fmla="val 7621"/>
                <a:gd name="f44" fmla="val 8318"/>
                <a:gd name="f45" fmla="val 46"/>
                <a:gd name="f46" fmla="val 9059"/>
                <a:gd name="f47" fmla="val 91"/>
                <a:gd name="f48" fmla="val 9801"/>
                <a:gd name="f49" fmla="val 158"/>
                <a:gd name="f50" fmla="val 10565"/>
                <a:gd name="f51" fmla="val 226"/>
                <a:gd name="f52" fmla="val 11352"/>
                <a:gd name="f53" fmla="val 12161"/>
                <a:gd name="f54" fmla="val 12993"/>
                <a:gd name="f55" fmla="val 720"/>
                <a:gd name="f56" fmla="val 14679"/>
                <a:gd name="f57" fmla="val 1035"/>
                <a:gd name="f58" fmla="val 16410"/>
                <a:gd name="f59" fmla="val 1417"/>
                <a:gd name="f60" fmla="val 18186"/>
                <a:gd name="f61" fmla="val 1844"/>
                <a:gd name="f62" fmla="val 19984"/>
                <a:gd name="f63" fmla="val 2294"/>
                <a:gd name="f64" fmla="val 21805"/>
                <a:gd name="f65" fmla="val 2766"/>
                <a:gd name="f66" fmla="val 23648"/>
                <a:gd name="f67" fmla="val 3283"/>
                <a:gd name="f68" fmla="val 25469"/>
                <a:gd name="f69" fmla="val 3800"/>
                <a:gd name="f70" fmla="val 27290"/>
                <a:gd name="f71" fmla="val 4339"/>
                <a:gd name="f72" fmla="val 29088"/>
                <a:gd name="f73" fmla="val 4879"/>
                <a:gd name="f74" fmla="val 30864"/>
                <a:gd name="f75" fmla="val 5958"/>
                <a:gd name="f76" fmla="val 34258"/>
                <a:gd name="f77" fmla="val 7914"/>
                <a:gd name="f78" fmla="val 40283"/>
                <a:gd name="f79" fmla="val 8678"/>
                <a:gd name="f80" fmla="val 42711"/>
                <a:gd name="f81" fmla="val 8993"/>
                <a:gd name="f82" fmla="val 43767"/>
                <a:gd name="f83" fmla="val 9240"/>
                <a:gd name="f84" fmla="val 44689"/>
                <a:gd name="f85" fmla="val 9712"/>
                <a:gd name="f86" fmla="val 46442"/>
                <a:gd name="f87" fmla="val 10206"/>
                <a:gd name="f88" fmla="val 48173"/>
                <a:gd name="f89" fmla="val 10723"/>
                <a:gd name="f90" fmla="val 49904"/>
                <a:gd name="f91" fmla="val 11285"/>
                <a:gd name="f92" fmla="val 51612"/>
                <a:gd name="f93" fmla="val 11847"/>
                <a:gd name="f94" fmla="val 53321"/>
                <a:gd name="f95" fmla="val 12432"/>
                <a:gd name="f96" fmla="val 55029"/>
                <a:gd name="f97" fmla="val 13016"/>
                <a:gd name="f98" fmla="val 56738"/>
                <a:gd name="f99" fmla="val 13646"/>
                <a:gd name="f100" fmla="val 58446"/>
                <a:gd name="f101" fmla="val 13960"/>
                <a:gd name="f102" fmla="val 59413"/>
                <a:gd name="f103" fmla="val 14388"/>
                <a:gd name="f104" fmla="val 60739"/>
                <a:gd name="f105" fmla="val 14860"/>
                <a:gd name="f106" fmla="val 62290"/>
                <a:gd name="f107" fmla="val 15377"/>
                <a:gd name="f108" fmla="val 63931"/>
                <a:gd name="f109" fmla="val 15894"/>
                <a:gd name="f110" fmla="val 65527"/>
                <a:gd name="f111" fmla="val 16163"/>
                <a:gd name="f112" fmla="val 66246"/>
                <a:gd name="f113" fmla="val 16411"/>
                <a:gd name="f114" fmla="val 66943"/>
                <a:gd name="f115" fmla="val 16658"/>
                <a:gd name="f116" fmla="val 67550"/>
                <a:gd name="f117" fmla="val 16905"/>
                <a:gd name="f118" fmla="val 68044"/>
                <a:gd name="f119" fmla="val 17130"/>
                <a:gd name="f120" fmla="val 68449"/>
                <a:gd name="f121" fmla="val 17242"/>
                <a:gd name="f122" fmla="val 68606"/>
                <a:gd name="f123" fmla="val 17332"/>
                <a:gd name="f124" fmla="val 68741"/>
                <a:gd name="f125" fmla="val 17669"/>
                <a:gd name="f126" fmla="val 69056"/>
                <a:gd name="f127" fmla="val 18007"/>
                <a:gd name="f128" fmla="val 69326"/>
                <a:gd name="f129" fmla="val 18366"/>
                <a:gd name="f130" fmla="val 69551"/>
                <a:gd name="f131" fmla="val 18748"/>
                <a:gd name="f132" fmla="val 69753"/>
                <a:gd name="f133" fmla="val 19153"/>
                <a:gd name="f134" fmla="val 69888"/>
                <a:gd name="f135" fmla="val 19558"/>
                <a:gd name="f136" fmla="val 70023"/>
                <a:gd name="f137" fmla="val 19962"/>
                <a:gd name="f138" fmla="val 70113"/>
                <a:gd name="f139" fmla="val 20389"/>
                <a:gd name="f140" fmla="val 70158"/>
                <a:gd name="f141" fmla="val 20817"/>
                <a:gd name="f142" fmla="val 70202"/>
                <a:gd name="f143" fmla="val 21671"/>
                <a:gd name="f144" fmla="val 22120"/>
                <a:gd name="f145" fmla="val 70180"/>
                <a:gd name="f146" fmla="val 22997"/>
                <a:gd name="f147" fmla="val 70068"/>
                <a:gd name="f148" fmla="val 23851"/>
                <a:gd name="f149" fmla="val 69933"/>
                <a:gd name="f150" fmla="val 24571"/>
                <a:gd name="f151" fmla="val 69798"/>
                <a:gd name="f152" fmla="val 25380"/>
                <a:gd name="f153" fmla="val 69640"/>
                <a:gd name="f154" fmla="val 26234"/>
                <a:gd name="f155" fmla="val 69438"/>
                <a:gd name="f156" fmla="val 27111"/>
                <a:gd name="f157" fmla="val 69236"/>
                <a:gd name="f158" fmla="val 28954"/>
                <a:gd name="f159" fmla="val 30752"/>
                <a:gd name="f160" fmla="val 68202"/>
                <a:gd name="f161" fmla="val 31584"/>
                <a:gd name="f162" fmla="val 67932"/>
                <a:gd name="f163" fmla="val 32371"/>
                <a:gd name="f164" fmla="val 67662"/>
                <a:gd name="f165" fmla="val 33068"/>
                <a:gd name="f166" fmla="val 67415"/>
                <a:gd name="f167" fmla="val 33697"/>
                <a:gd name="f168" fmla="val 67168"/>
                <a:gd name="f169" fmla="val 34192"/>
                <a:gd name="f170" fmla="val 66921"/>
                <a:gd name="f171" fmla="val 34574"/>
                <a:gd name="f172" fmla="val 66718"/>
                <a:gd name="f173" fmla="val 34709"/>
                <a:gd name="f174" fmla="val 66628"/>
                <a:gd name="f175" fmla="val 34821"/>
                <a:gd name="f176" fmla="val 66516"/>
                <a:gd name="f177" fmla="val 34888"/>
                <a:gd name="f178" fmla="val 66448"/>
                <a:gd name="f179" fmla="val 66359"/>
                <a:gd name="f180" fmla="val 65797"/>
                <a:gd name="f181" fmla="val 34843"/>
                <a:gd name="f182" fmla="val 65212"/>
                <a:gd name="f183" fmla="val 34776"/>
                <a:gd name="f184" fmla="val 64605"/>
                <a:gd name="f185" fmla="val 63998"/>
                <a:gd name="f186" fmla="val 34596"/>
                <a:gd name="f187" fmla="val 63391"/>
                <a:gd name="f188" fmla="val 34484"/>
                <a:gd name="f189" fmla="val 62762"/>
                <a:gd name="f190" fmla="val 61503"/>
                <a:gd name="f191" fmla="val 33877"/>
                <a:gd name="f192" fmla="val 60267"/>
                <a:gd name="f193" fmla="val 33517"/>
                <a:gd name="f194" fmla="val 59053"/>
                <a:gd name="f195" fmla="val 32865"/>
                <a:gd name="f196" fmla="val 56782"/>
                <a:gd name="f197" fmla="val 31179"/>
                <a:gd name="f198" fmla="val 50781"/>
                <a:gd name="f199" fmla="val 29876"/>
                <a:gd name="f200" fmla="val 46150"/>
                <a:gd name="f201" fmla="val 28392"/>
                <a:gd name="f202" fmla="val 40980"/>
                <a:gd name="f203" fmla="val 26863"/>
                <a:gd name="f204" fmla="val 35675"/>
                <a:gd name="f205" fmla="val 25357"/>
                <a:gd name="f206" fmla="val 30617"/>
                <a:gd name="f207" fmla="val 24660"/>
                <a:gd name="f208" fmla="val 28301"/>
                <a:gd name="f209" fmla="val 24009"/>
                <a:gd name="f210" fmla="val 26211"/>
                <a:gd name="f211" fmla="val 23424"/>
                <a:gd name="f212" fmla="val 24390"/>
                <a:gd name="f213" fmla="val 22930"/>
                <a:gd name="f214" fmla="val 22884"/>
                <a:gd name="f215" fmla="val 22480"/>
                <a:gd name="f216" fmla="val 21625"/>
                <a:gd name="f217" fmla="val 21940"/>
                <a:gd name="f218" fmla="val 20097"/>
                <a:gd name="f219" fmla="val 21289"/>
                <a:gd name="f220" fmla="val 20524"/>
                <a:gd name="f221" fmla="val 16477"/>
                <a:gd name="f222" fmla="val 20120"/>
                <a:gd name="f223" fmla="val 15488"/>
                <a:gd name="f224" fmla="val 19670"/>
                <a:gd name="f225" fmla="val 14499"/>
                <a:gd name="f226" fmla="val 19198"/>
                <a:gd name="f227" fmla="val 13465"/>
                <a:gd name="f228" fmla="val 18704"/>
                <a:gd name="f229" fmla="val 12431"/>
                <a:gd name="f230" fmla="val 11397"/>
                <a:gd name="f231" fmla="val 17647"/>
                <a:gd name="f232" fmla="val 10386"/>
                <a:gd name="f233" fmla="val 17085"/>
                <a:gd name="f234" fmla="val 9374"/>
                <a:gd name="f235" fmla="val 16501"/>
                <a:gd name="f236" fmla="val 8363"/>
                <a:gd name="f237" fmla="val 15871"/>
                <a:gd name="f238" fmla="val 7396"/>
                <a:gd name="f239" fmla="val 15242"/>
                <a:gd name="f240" fmla="val 6452"/>
                <a:gd name="f241" fmla="val 14567"/>
                <a:gd name="f242" fmla="val 5553"/>
                <a:gd name="f243" fmla="val 13871"/>
                <a:gd name="f244" fmla="val 4698"/>
                <a:gd name="f245" fmla="val 13511"/>
                <a:gd name="f246" fmla="val 4294"/>
                <a:gd name="f247" fmla="val 13151"/>
                <a:gd name="f248" fmla="val 3889"/>
                <a:gd name="f249" fmla="val 12792"/>
                <a:gd name="f250" fmla="val 3507"/>
                <a:gd name="f251" fmla="val 12409"/>
                <a:gd name="f252" fmla="val 3147"/>
                <a:gd name="f253" fmla="val 12050"/>
                <a:gd name="f254" fmla="val 2788"/>
                <a:gd name="f255" fmla="val 11668"/>
                <a:gd name="f256" fmla="val 11263"/>
                <a:gd name="f257" fmla="val 2136"/>
                <a:gd name="f258" fmla="val 10858"/>
                <a:gd name="f259" fmla="val 10476"/>
                <a:gd name="f260" fmla="val 1574"/>
                <a:gd name="f261" fmla="val 10049"/>
                <a:gd name="f262" fmla="val 1304"/>
                <a:gd name="f263" fmla="val 9644"/>
                <a:gd name="f264" fmla="val 1079"/>
                <a:gd name="f265" fmla="val 9217"/>
                <a:gd name="f266" fmla="val 855"/>
                <a:gd name="f267" fmla="val 8790"/>
                <a:gd name="f268" fmla="val 652"/>
                <a:gd name="f269" fmla="val 495"/>
                <a:gd name="f270" fmla="val 7936"/>
                <a:gd name="f271" fmla="val 337"/>
                <a:gd name="f272" fmla="val 7486"/>
                <a:gd name="f273" fmla="val 7037"/>
                <a:gd name="f274" fmla="val 6587"/>
                <a:gd name="f275" fmla="val 6115"/>
                <a:gd name="f276" fmla="*/ f1 1 34911"/>
                <a:gd name="f277" fmla="*/ f2 1 70203"/>
                <a:gd name="f278" fmla="val f3"/>
                <a:gd name="f279" fmla="val f4"/>
                <a:gd name="f280" fmla="val f5"/>
                <a:gd name="f281" fmla="+- f280 0 f278"/>
                <a:gd name="f282" fmla="+- f279 0 f278"/>
                <a:gd name="f283" fmla="*/ f282 1 34911"/>
                <a:gd name="f284" fmla="*/ f281 1 70203"/>
                <a:gd name="f285" fmla="*/ f278 1 f283"/>
                <a:gd name="f286" fmla="*/ f279 1 f283"/>
                <a:gd name="f287" fmla="*/ f278 1 f284"/>
                <a:gd name="f288" fmla="*/ f280 1 f284"/>
                <a:gd name="f289" fmla="*/ f285 f276 1"/>
                <a:gd name="f290" fmla="*/ f286 f276 1"/>
                <a:gd name="f291" fmla="*/ f288 f277 1"/>
                <a:gd name="f292" fmla="*/ f287 f277 1"/>
              </a:gdLst>
              <a:ahLst/>
              <a:cxnLst>
                <a:cxn ang="3cd4">
                  <a:pos x="hc" y="t"/>
                </a:cxn>
                <a:cxn ang="0">
                  <a:pos x="r" y="vc"/>
                </a:cxn>
                <a:cxn ang="cd4">
                  <a:pos x="hc" y="b"/>
                </a:cxn>
                <a:cxn ang="cd2">
                  <a:pos x="l" y="vc"/>
                </a:cxn>
              </a:cxnLst>
              <a:rect l="f289" t="f292" r="f290" b="f291"/>
              <a:pathLst>
                <a:path w="34911" h="70203">
                  <a:moveTo>
                    <a:pt x="f6" y="f3"/>
                  </a:moveTo>
                  <a:lnTo>
                    <a:pt x="f7" y="f8"/>
                  </a:lnTo>
                  <a:lnTo>
                    <a:pt x="f9" y="f10"/>
                  </a:lnTo>
                  <a:lnTo>
                    <a:pt x="f11" y="f12"/>
                  </a:lnTo>
                  <a:lnTo>
                    <a:pt x="f13" y="f0"/>
                  </a:lnTo>
                  <a:lnTo>
                    <a:pt x="f14" y="f15"/>
                  </a:lnTo>
                  <a:lnTo>
                    <a:pt x="f16" y="f17"/>
                  </a:lnTo>
                  <a:lnTo>
                    <a:pt x="f18" y="f19"/>
                  </a:lnTo>
                  <a:lnTo>
                    <a:pt x="f20" y="f21"/>
                  </a:lnTo>
                  <a:lnTo>
                    <a:pt x="f22" y="f23"/>
                  </a:lnTo>
                  <a:lnTo>
                    <a:pt x="f24" y="f25"/>
                  </a:lnTo>
                  <a:lnTo>
                    <a:pt x="f26" y="f27"/>
                  </a:lnTo>
                  <a:lnTo>
                    <a:pt x="f17" y="f28"/>
                  </a:lnTo>
                  <a:lnTo>
                    <a:pt x="f29" y="f30"/>
                  </a:lnTo>
                  <a:lnTo>
                    <a:pt x="f31" y="f32"/>
                  </a:lnTo>
                  <a:lnTo>
                    <a:pt x="f33" y="f34"/>
                  </a:lnTo>
                  <a:lnTo>
                    <a:pt x="f35" y="f36"/>
                  </a:lnTo>
                  <a:lnTo>
                    <a:pt x="f10" y="f37"/>
                  </a:lnTo>
                  <a:lnTo>
                    <a:pt x="f38" y="f39"/>
                  </a:lnTo>
                  <a:lnTo>
                    <a:pt x="f40" y="f41"/>
                  </a:lnTo>
                  <a:lnTo>
                    <a:pt x="f42" y="f43"/>
                  </a:lnTo>
                  <a:lnTo>
                    <a:pt x="f40" y="f44"/>
                  </a:lnTo>
                  <a:lnTo>
                    <a:pt x="f45" y="f46"/>
                  </a:lnTo>
                  <a:lnTo>
                    <a:pt x="f47" y="f48"/>
                  </a:lnTo>
                  <a:lnTo>
                    <a:pt x="f49" y="f50"/>
                  </a:lnTo>
                  <a:lnTo>
                    <a:pt x="f51" y="f52"/>
                  </a:lnTo>
                  <a:lnTo>
                    <a:pt x="f33" y="f53"/>
                  </a:lnTo>
                  <a:lnTo>
                    <a:pt x="f31"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113" y="f114"/>
                  </a:lnTo>
                  <a:lnTo>
                    <a:pt x="f115" y="f116"/>
                  </a:lnTo>
                  <a:lnTo>
                    <a:pt x="f117" y="f118"/>
                  </a:lnTo>
                  <a:lnTo>
                    <a:pt x="f119" y="f120"/>
                  </a:lnTo>
                  <a:lnTo>
                    <a:pt x="f121" y="f122"/>
                  </a:lnTo>
                  <a:lnTo>
                    <a:pt x="f123" y="f124"/>
                  </a:lnTo>
                  <a:lnTo>
                    <a:pt x="f125" y="f126"/>
                  </a:lnTo>
                  <a:lnTo>
                    <a:pt x="f127" y="f128"/>
                  </a:lnTo>
                  <a:lnTo>
                    <a:pt x="f129" y="f130"/>
                  </a:lnTo>
                  <a:lnTo>
                    <a:pt x="f131" y="f132"/>
                  </a:lnTo>
                  <a:lnTo>
                    <a:pt x="f133" y="f134"/>
                  </a:lnTo>
                  <a:lnTo>
                    <a:pt x="f135" y="f136"/>
                  </a:lnTo>
                  <a:lnTo>
                    <a:pt x="f137" y="f138"/>
                  </a:lnTo>
                  <a:lnTo>
                    <a:pt x="f139" y="f140"/>
                  </a:lnTo>
                  <a:lnTo>
                    <a:pt x="f141" y="f142"/>
                  </a:lnTo>
                  <a:lnTo>
                    <a:pt x="f143" y="f142"/>
                  </a:lnTo>
                  <a:lnTo>
                    <a:pt x="f144" y="f145"/>
                  </a:lnTo>
                  <a:lnTo>
                    <a:pt x="f146" y="f147"/>
                  </a:lnTo>
                  <a:lnTo>
                    <a:pt x="f148" y="f149"/>
                  </a:lnTo>
                  <a:lnTo>
                    <a:pt x="f150" y="f151"/>
                  </a:lnTo>
                  <a:lnTo>
                    <a:pt x="f152" y="f153"/>
                  </a:lnTo>
                  <a:lnTo>
                    <a:pt x="f154" y="f155"/>
                  </a:lnTo>
                  <a:lnTo>
                    <a:pt x="f156" y="f157"/>
                  </a:lnTo>
                  <a:lnTo>
                    <a:pt x="f158" y="f124"/>
                  </a:lnTo>
                  <a:lnTo>
                    <a:pt x="f159" y="f160"/>
                  </a:lnTo>
                  <a:lnTo>
                    <a:pt x="f161" y="f162"/>
                  </a:lnTo>
                  <a:lnTo>
                    <a:pt x="f163" y="f164"/>
                  </a:lnTo>
                  <a:lnTo>
                    <a:pt x="f165" y="f166"/>
                  </a:lnTo>
                  <a:lnTo>
                    <a:pt x="f167" y="f168"/>
                  </a:lnTo>
                  <a:lnTo>
                    <a:pt x="f169" y="f170"/>
                  </a:lnTo>
                  <a:lnTo>
                    <a:pt x="f171" y="f172"/>
                  </a:lnTo>
                  <a:lnTo>
                    <a:pt x="f173" y="f174"/>
                  </a:lnTo>
                  <a:lnTo>
                    <a:pt x="f175" y="f176"/>
                  </a:lnTo>
                  <a:lnTo>
                    <a:pt x="f177" y="f178"/>
                  </a:lnTo>
                  <a:lnTo>
                    <a:pt x="f4" y="f179"/>
                  </a:lnTo>
                  <a:lnTo>
                    <a:pt x="f177" y="f180"/>
                  </a:lnTo>
                  <a:lnTo>
                    <a:pt x="f181" y="f182"/>
                  </a:lnTo>
                  <a:lnTo>
                    <a:pt x="f183" y="f184"/>
                  </a:lnTo>
                  <a:lnTo>
                    <a:pt x="f173" y="f185"/>
                  </a:lnTo>
                  <a:lnTo>
                    <a:pt x="f186" y="f187"/>
                  </a:lnTo>
                  <a:lnTo>
                    <a:pt x="f188" y="f189"/>
                  </a:lnTo>
                  <a:lnTo>
                    <a:pt x="f169" y="f190"/>
                  </a:lnTo>
                  <a:lnTo>
                    <a:pt x="f191" y="f192"/>
                  </a:lnTo>
                  <a:lnTo>
                    <a:pt x="f193" y="f194"/>
                  </a:lnTo>
                  <a:lnTo>
                    <a:pt x="f195" y="f196"/>
                  </a:lnTo>
                  <a:lnTo>
                    <a:pt x="f197" y="f198"/>
                  </a:lnTo>
                  <a:lnTo>
                    <a:pt x="f199" y="f200"/>
                  </a:lnTo>
                  <a:lnTo>
                    <a:pt x="f201" y="f202"/>
                  </a:lnTo>
                  <a:lnTo>
                    <a:pt x="f203" y="f204"/>
                  </a:lnTo>
                  <a:lnTo>
                    <a:pt x="f205" y="f206"/>
                  </a:lnTo>
                  <a:lnTo>
                    <a:pt x="f207" y="f208"/>
                  </a:lnTo>
                  <a:lnTo>
                    <a:pt x="f209" y="f210"/>
                  </a:lnTo>
                  <a:lnTo>
                    <a:pt x="f211" y="f212"/>
                  </a:lnTo>
                  <a:lnTo>
                    <a:pt x="f213" y="f214"/>
                  </a:lnTo>
                  <a:lnTo>
                    <a:pt x="f215" y="f216"/>
                  </a:lnTo>
                  <a:lnTo>
                    <a:pt x="f217" y="f218"/>
                  </a:lnTo>
                  <a:lnTo>
                    <a:pt x="f219" y="f129"/>
                  </a:lnTo>
                  <a:lnTo>
                    <a:pt x="f220" y="f221"/>
                  </a:lnTo>
                  <a:lnTo>
                    <a:pt x="f222" y="f223"/>
                  </a:lnTo>
                  <a:lnTo>
                    <a:pt x="f224" y="f225"/>
                  </a:lnTo>
                  <a:lnTo>
                    <a:pt x="f226" y="f227"/>
                  </a:lnTo>
                  <a:lnTo>
                    <a:pt x="f228" y="f229"/>
                  </a:lnTo>
                  <a:lnTo>
                    <a:pt x="f60" y="f230"/>
                  </a:lnTo>
                  <a:lnTo>
                    <a:pt x="f231" y="f232"/>
                  </a:lnTo>
                  <a:lnTo>
                    <a:pt x="f233" y="f234"/>
                  </a:lnTo>
                  <a:lnTo>
                    <a:pt x="f235" y="f236"/>
                  </a:lnTo>
                  <a:lnTo>
                    <a:pt x="f237" y="f238"/>
                  </a:lnTo>
                  <a:lnTo>
                    <a:pt x="f239" y="f240"/>
                  </a:lnTo>
                  <a:lnTo>
                    <a:pt x="f241" y="f242"/>
                  </a:lnTo>
                  <a:lnTo>
                    <a:pt x="f243" y="f244"/>
                  </a:lnTo>
                  <a:lnTo>
                    <a:pt x="f245" y="f246"/>
                  </a:lnTo>
                  <a:lnTo>
                    <a:pt x="f247" y="f248"/>
                  </a:lnTo>
                  <a:lnTo>
                    <a:pt x="f249" y="f250"/>
                  </a:lnTo>
                  <a:lnTo>
                    <a:pt x="f251" y="f252"/>
                  </a:lnTo>
                  <a:lnTo>
                    <a:pt x="f253" y="f254"/>
                  </a:lnTo>
                  <a:lnTo>
                    <a:pt x="f255" y="f16"/>
                  </a:lnTo>
                  <a:lnTo>
                    <a:pt x="f256" y="f257"/>
                  </a:lnTo>
                  <a:lnTo>
                    <a:pt x="f258" y="f61"/>
                  </a:lnTo>
                  <a:lnTo>
                    <a:pt x="f259" y="f260"/>
                  </a:lnTo>
                  <a:lnTo>
                    <a:pt x="f261" y="f262"/>
                  </a:lnTo>
                  <a:lnTo>
                    <a:pt x="f263" y="f264"/>
                  </a:lnTo>
                  <a:lnTo>
                    <a:pt x="f265" y="f266"/>
                  </a:lnTo>
                  <a:lnTo>
                    <a:pt x="f267" y="f268"/>
                  </a:lnTo>
                  <a:lnTo>
                    <a:pt x="f236" y="f269"/>
                  </a:lnTo>
                  <a:lnTo>
                    <a:pt x="f270" y="f271"/>
                  </a:lnTo>
                  <a:lnTo>
                    <a:pt x="f272" y="f12"/>
                  </a:lnTo>
                  <a:lnTo>
                    <a:pt x="f273" y="f10"/>
                  </a:lnTo>
                  <a:lnTo>
                    <a:pt x="f274" y="f8"/>
                  </a:lnTo>
                  <a:lnTo>
                    <a:pt x="f275" y="f3"/>
                  </a:lnTo>
                  <a:close/>
                </a:path>
              </a:pathLst>
            </a:custGeom>
            <a:solidFill>
              <a:srgbClr val="7EA85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89" name="Google Shape;135;p15">
              <a:extLst>
                <a:ext uri="{FF2B5EF4-FFF2-40B4-BE49-F238E27FC236}">
                  <a16:creationId xmlns:a16="http://schemas.microsoft.com/office/drawing/2014/main" id="{CCE89177-D4B8-6A68-9CA2-E1E119C2FA14}"/>
                </a:ext>
              </a:extLst>
            </p:cNvPr>
            <p:cNvSpPr/>
            <p:nvPr/>
          </p:nvSpPr>
          <p:spPr>
            <a:xfrm>
              <a:off x="5067348" y="1671267"/>
              <a:ext cx="430664" cy="1311862"/>
            </a:xfrm>
            <a:custGeom>
              <a:avLst/>
              <a:gdLst>
                <a:gd name="f0" fmla="val 180"/>
                <a:gd name="f1" fmla="val w"/>
                <a:gd name="f2" fmla="val h"/>
                <a:gd name="f3" fmla="val 0"/>
                <a:gd name="f4" fmla="val 22862"/>
                <a:gd name="f5" fmla="val 69641"/>
                <a:gd name="f6" fmla="val 1237"/>
                <a:gd name="f7" fmla="val 720"/>
                <a:gd name="f8" fmla="val 68"/>
                <a:gd name="f9" fmla="val 203"/>
                <a:gd name="f10" fmla="val 1"/>
                <a:gd name="f11" fmla="val 248"/>
                <a:gd name="f12" fmla="val 698"/>
                <a:gd name="f13" fmla="val 2338"/>
                <a:gd name="f14" fmla="val 1439"/>
                <a:gd name="f15" fmla="val 4429"/>
                <a:gd name="f16" fmla="val 2204"/>
                <a:gd name="f17" fmla="val 6519"/>
                <a:gd name="f18" fmla="val 2990"/>
                <a:gd name="f19" fmla="val 8587"/>
                <a:gd name="f20" fmla="val 4586"/>
                <a:gd name="f21" fmla="val 12746"/>
                <a:gd name="f22" fmla="val 5373"/>
                <a:gd name="f23" fmla="val 14814"/>
                <a:gd name="f24" fmla="val 6115"/>
                <a:gd name="f25" fmla="val 16882"/>
                <a:gd name="f26" fmla="val 7868"/>
                <a:gd name="f27" fmla="val 21940"/>
                <a:gd name="f28" fmla="val 9577"/>
                <a:gd name="f29" fmla="val 26975"/>
                <a:gd name="f30" fmla="val 10408"/>
                <a:gd name="f31" fmla="val 29515"/>
                <a:gd name="f32" fmla="val 11240"/>
                <a:gd name="f33" fmla="val 32033"/>
                <a:gd name="f34" fmla="val 12049"/>
                <a:gd name="f35" fmla="val 34573"/>
                <a:gd name="f36" fmla="val 12836"/>
                <a:gd name="f37" fmla="val 37113"/>
                <a:gd name="f38" fmla="val 14320"/>
                <a:gd name="f39" fmla="val 41991"/>
                <a:gd name="f40" fmla="val 15039"/>
                <a:gd name="f41" fmla="val 44419"/>
                <a:gd name="f42" fmla="val 15758"/>
                <a:gd name="f43" fmla="val 46869"/>
                <a:gd name="f44" fmla="val 16455"/>
                <a:gd name="f45" fmla="val 49297"/>
                <a:gd name="f46" fmla="val 17130"/>
                <a:gd name="f47" fmla="val 51747"/>
                <a:gd name="f48" fmla="val 17759"/>
                <a:gd name="f49" fmla="val 54220"/>
                <a:gd name="f50" fmla="val 18366"/>
                <a:gd name="f51" fmla="val 56670"/>
                <a:gd name="f52" fmla="val 19153"/>
                <a:gd name="f53" fmla="val 59929"/>
                <a:gd name="f54" fmla="val 19940"/>
                <a:gd name="f55" fmla="val 63189"/>
                <a:gd name="f56" fmla="val 20344"/>
                <a:gd name="f57" fmla="val 64807"/>
                <a:gd name="f58" fmla="val 20771"/>
                <a:gd name="f59" fmla="val 66426"/>
                <a:gd name="f60" fmla="val 21198"/>
                <a:gd name="f61" fmla="val 68044"/>
                <a:gd name="f62" fmla="val 21670"/>
                <a:gd name="f63" fmla="val 69640"/>
                <a:gd name="f64" fmla="val 69371"/>
                <a:gd name="f65" fmla="val 22435"/>
                <a:gd name="f66" fmla="val 67820"/>
                <a:gd name="f67" fmla="val 22008"/>
                <a:gd name="f68" fmla="val 66269"/>
                <a:gd name="f69" fmla="val 21603"/>
                <a:gd name="f70" fmla="val 64718"/>
                <a:gd name="f71" fmla="val 63144"/>
                <a:gd name="f72" fmla="val 20434"/>
                <a:gd name="f73" fmla="val 60019"/>
                <a:gd name="f74" fmla="val 19692"/>
                <a:gd name="f75" fmla="val 56895"/>
                <a:gd name="f76" fmla="val 19063"/>
                <a:gd name="f77" fmla="val 54355"/>
                <a:gd name="f78" fmla="val 18411"/>
                <a:gd name="f79" fmla="val 51837"/>
                <a:gd name="f80" fmla="val 17714"/>
                <a:gd name="f81" fmla="val 49319"/>
                <a:gd name="f82" fmla="val 17017"/>
                <a:gd name="f83" fmla="val 46802"/>
                <a:gd name="f84" fmla="val 16298"/>
                <a:gd name="f85" fmla="val 44307"/>
                <a:gd name="f86" fmla="val 15534"/>
                <a:gd name="f87" fmla="val 41789"/>
                <a:gd name="f88" fmla="val 14028"/>
                <a:gd name="f89" fmla="val 36799"/>
                <a:gd name="f90" fmla="val 13263"/>
                <a:gd name="f91" fmla="val 34326"/>
                <a:gd name="f92" fmla="val 12477"/>
                <a:gd name="f93" fmla="val 31853"/>
                <a:gd name="f94" fmla="val 11667"/>
                <a:gd name="f95" fmla="val 29380"/>
                <a:gd name="f96" fmla="val 10858"/>
                <a:gd name="f97" fmla="val 26930"/>
                <a:gd name="f98" fmla="val 9195"/>
                <a:gd name="f99" fmla="val 22007"/>
                <a:gd name="f100" fmla="val 7486"/>
                <a:gd name="f101" fmla="val 17107"/>
                <a:gd name="f102" fmla="val 6722"/>
                <a:gd name="f103" fmla="val 14971"/>
                <a:gd name="f104" fmla="val 5935"/>
                <a:gd name="f105" fmla="val 4294"/>
                <a:gd name="f106" fmla="val 3485"/>
                <a:gd name="f107" fmla="val 6452"/>
                <a:gd name="f108" fmla="val 2698"/>
                <a:gd name="f109" fmla="val 1956"/>
                <a:gd name="f110" fmla="val 2158"/>
                <a:gd name="f111" fmla="*/ f1 1 22862"/>
                <a:gd name="f112" fmla="*/ f2 1 69641"/>
                <a:gd name="f113" fmla="val f3"/>
                <a:gd name="f114" fmla="val f4"/>
                <a:gd name="f115" fmla="val f5"/>
                <a:gd name="f116" fmla="+- f115 0 f113"/>
                <a:gd name="f117" fmla="+- f114 0 f113"/>
                <a:gd name="f118" fmla="*/ f117 1 22862"/>
                <a:gd name="f119" fmla="*/ f116 1 69641"/>
                <a:gd name="f120" fmla="*/ f113 1 f118"/>
                <a:gd name="f121" fmla="*/ f114 1 f118"/>
                <a:gd name="f122" fmla="*/ f113 1 f119"/>
                <a:gd name="f123" fmla="*/ f115 1 f119"/>
                <a:gd name="f124" fmla="*/ f120 f111 1"/>
                <a:gd name="f125" fmla="*/ f121 f111 1"/>
                <a:gd name="f126" fmla="*/ f123 f112 1"/>
                <a:gd name="f127" fmla="*/ f122 f112 1"/>
              </a:gdLst>
              <a:ahLst/>
              <a:cxnLst>
                <a:cxn ang="3cd4">
                  <a:pos x="hc" y="t"/>
                </a:cxn>
                <a:cxn ang="0">
                  <a:pos x="r" y="vc"/>
                </a:cxn>
                <a:cxn ang="cd4">
                  <a:pos x="hc" y="b"/>
                </a:cxn>
                <a:cxn ang="cd2">
                  <a:pos x="l" y="vc"/>
                </a:cxn>
              </a:cxnLst>
              <a:rect l="f124" t="f127" r="f125" b="f126"/>
              <a:pathLst>
                <a:path w="22862" h="69641">
                  <a:moveTo>
                    <a:pt x="f6" y="f3"/>
                  </a:moveTo>
                  <a:lnTo>
                    <a:pt x="f7" y="f8"/>
                  </a:lnTo>
                  <a:lnTo>
                    <a:pt x="f9" y="f0"/>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4" y="f64"/>
                  </a:lnTo>
                  <a:lnTo>
                    <a:pt x="f65" y="f66"/>
                  </a:lnTo>
                  <a:lnTo>
                    <a:pt x="f67" y="f68"/>
                  </a:lnTo>
                  <a:lnTo>
                    <a:pt x="f69" y="f70"/>
                  </a:lnTo>
                  <a:lnTo>
                    <a:pt x="f6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04" y="f36"/>
                  </a:lnTo>
                  <a:lnTo>
                    <a:pt x="f105" y="f19"/>
                  </a:lnTo>
                  <a:lnTo>
                    <a:pt x="f106" y="f107"/>
                  </a:lnTo>
                  <a:lnTo>
                    <a:pt x="f108" y="f105"/>
                  </a:lnTo>
                  <a:lnTo>
                    <a:pt x="f109" y="f110"/>
                  </a:lnTo>
                  <a:lnTo>
                    <a:pt x="f6" y="f3"/>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90" name="Google Shape;136;p15">
              <a:extLst>
                <a:ext uri="{FF2B5EF4-FFF2-40B4-BE49-F238E27FC236}">
                  <a16:creationId xmlns:a16="http://schemas.microsoft.com/office/drawing/2014/main" id="{799C104D-199F-D7DF-55DF-67A7AEF1B353}"/>
                </a:ext>
              </a:extLst>
            </p:cNvPr>
            <p:cNvSpPr/>
            <p:nvPr/>
          </p:nvSpPr>
          <p:spPr>
            <a:xfrm>
              <a:off x="5503078" y="2684166"/>
              <a:ext cx="58887" cy="148215"/>
            </a:xfrm>
            <a:custGeom>
              <a:avLst/>
              <a:gdLst>
                <a:gd name="f0" fmla="val 360"/>
                <a:gd name="f1" fmla="val 180"/>
                <a:gd name="f2" fmla="val w"/>
                <a:gd name="f3" fmla="val h"/>
                <a:gd name="f4" fmla="val 0"/>
                <a:gd name="f5" fmla="val 3126"/>
                <a:gd name="f6" fmla="val 7868"/>
                <a:gd name="f7" fmla="val 585"/>
                <a:gd name="f8" fmla="val 473"/>
                <a:gd name="f9" fmla="val 23"/>
                <a:gd name="f10" fmla="val 68"/>
                <a:gd name="f11" fmla="val 270"/>
                <a:gd name="f12" fmla="val 113"/>
                <a:gd name="f13" fmla="val 46"/>
                <a:gd name="f14" fmla="val 382"/>
                <a:gd name="f15" fmla="val 495"/>
                <a:gd name="f16" fmla="val 1"/>
                <a:gd name="f17" fmla="val 607"/>
                <a:gd name="f18" fmla="val 742"/>
                <a:gd name="f19" fmla="val 2428"/>
                <a:gd name="f20" fmla="val 900"/>
                <a:gd name="f21" fmla="val 4114"/>
                <a:gd name="f22" fmla="val 1125"/>
                <a:gd name="f23" fmla="val 4946"/>
                <a:gd name="f24" fmla="val 1349"/>
                <a:gd name="f25" fmla="val 5800"/>
                <a:gd name="f26" fmla="val 1619"/>
                <a:gd name="f27" fmla="val 6632"/>
                <a:gd name="f28" fmla="val 1889"/>
                <a:gd name="f29" fmla="val 7441"/>
                <a:gd name="f30" fmla="val 1956"/>
                <a:gd name="f31" fmla="val 7576"/>
                <a:gd name="f32" fmla="val 2024"/>
                <a:gd name="f33" fmla="val 7666"/>
                <a:gd name="f34" fmla="val 2114"/>
                <a:gd name="f35" fmla="val 7756"/>
                <a:gd name="f36" fmla="val 2226"/>
                <a:gd name="f37" fmla="val 7800"/>
                <a:gd name="f38" fmla="val 2338"/>
                <a:gd name="f39" fmla="val 7845"/>
                <a:gd name="f40" fmla="val 2451"/>
                <a:gd name="f41" fmla="val 2563"/>
                <a:gd name="f42" fmla="val 2698"/>
                <a:gd name="f43" fmla="val 2788"/>
                <a:gd name="f44" fmla="val 2900"/>
                <a:gd name="f45" fmla="val 7733"/>
                <a:gd name="f46" fmla="val 2990"/>
                <a:gd name="f47" fmla="val 3058"/>
                <a:gd name="f48" fmla="val 3103"/>
                <a:gd name="f49" fmla="val 7486"/>
                <a:gd name="f50" fmla="val 3125"/>
                <a:gd name="f51" fmla="val 7373"/>
                <a:gd name="f52" fmla="val 7261"/>
                <a:gd name="f53" fmla="val 3080"/>
                <a:gd name="f54" fmla="val 7126"/>
                <a:gd name="f55" fmla="val 2810"/>
                <a:gd name="f56" fmla="val 6294"/>
                <a:gd name="f57" fmla="val 2541"/>
                <a:gd name="f58" fmla="val 5463"/>
                <a:gd name="f59" fmla="val 2316"/>
                <a:gd name="f60" fmla="val 4631"/>
                <a:gd name="f61" fmla="val 2091"/>
                <a:gd name="f62" fmla="val 3799"/>
                <a:gd name="f63" fmla="val 1664"/>
                <a:gd name="f64" fmla="val 2113"/>
                <a:gd name="f65" fmla="val 1237"/>
                <a:gd name="f66" fmla="val 427"/>
                <a:gd name="f67" fmla="val 1170"/>
                <a:gd name="f68" fmla="val 292"/>
                <a:gd name="f69" fmla="val 1102"/>
                <a:gd name="f70" fmla="val 203"/>
                <a:gd name="f71" fmla="val 1035"/>
                <a:gd name="f72" fmla="val 922"/>
                <a:gd name="f73" fmla="val 45"/>
                <a:gd name="f74" fmla="val 810"/>
                <a:gd name="f75" fmla="val 697"/>
                <a:gd name="f76" fmla="*/ f2 1 3126"/>
                <a:gd name="f77" fmla="*/ f3 1 7868"/>
                <a:gd name="f78" fmla="val f4"/>
                <a:gd name="f79" fmla="val f5"/>
                <a:gd name="f80" fmla="val f6"/>
                <a:gd name="f81" fmla="+- f80 0 f78"/>
                <a:gd name="f82" fmla="+- f79 0 f78"/>
                <a:gd name="f83" fmla="*/ f82 1 3126"/>
                <a:gd name="f84" fmla="*/ f81 1 7868"/>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3126" h="7868">
                  <a:moveTo>
                    <a:pt x="f7" y="f4"/>
                  </a:moveTo>
                  <a:lnTo>
                    <a:pt x="f8" y="f9"/>
                  </a:lnTo>
                  <a:lnTo>
                    <a:pt x="f0" y="f10"/>
                  </a:lnTo>
                  <a:lnTo>
                    <a:pt x="f11" y="f12"/>
                  </a:lnTo>
                  <a:lnTo>
                    <a:pt x="f1" y="f1"/>
                  </a:lnTo>
                  <a:lnTo>
                    <a:pt x="f12" y="f11"/>
                  </a:lnTo>
                  <a:lnTo>
                    <a:pt x="f13" y="f14"/>
                  </a:lnTo>
                  <a:lnTo>
                    <a:pt x="f9" y="f15"/>
                  </a:lnTo>
                  <a:lnTo>
                    <a:pt x="f16" y="f17"/>
                  </a:lnTo>
                  <a:lnTo>
                    <a:pt x="f9" y="f18"/>
                  </a:lnTo>
                  <a:lnTo>
                    <a:pt x="f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6"/>
                  </a:lnTo>
                  <a:lnTo>
                    <a:pt x="f41" y="f39"/>
                  </a:lnTo>
                  <a:lnTo>
                    <a:pt x="f42" y="f39"/>
                  </a:lnTo>
                  <a:lnTo>
                    <a:pt x="f43" y="f37"/>
                  </a:lnTo>
                  <a:lnTo>
                    <a:pt x="f44" y="f45"/>
                  </a:lnTo>
                  <a:lnTo>
                    <a:pt x="f46" y="f33"/>
                  </a:lnTo>
                  <a:lnTo>
                    <a:pt x="f47" y="f31"/>
                  </a:lnTo>
                  <a:lnTo>
                    <a:pt x="f48" y="f49"/>
                  </a:lnTo>
                  <a:lnTo>
                    <a:pt x="f50" y="f51"/>
                  </a:lnTo>
                  <a:lnTo>
                    <a:pt x="f50" y="f52"/>
                  </a:lnTo>
                  <a:lnTo>
                    <a:pt x="f53" y="f54"/>
                  </a:lnTo>
                  <a:lnTo>
                    <a:pt x="f55" y="f56"/>
                  </a:lnTo>
                  <a:lnTo>
                    <a:pt x="f57" y="f58"/>
                  </a:lnTo>
                  <a:lnTo>
                    <a:pt x="f59" y="f60"/>
                  </a:lnTo>
                  <a:lnTo>
                    <a:pt x="f61" y="f62"/>
                  </a:lnTo>
                  <a:lnTo>
                    <a:pt x="f63" y="f64"/>
                  </a:lnTo>
                  <a:lnTo>
                    <a:pt x="f65" y="f66"/>
                  </a:lnTo>
                  <a:lnTo>
                    <a:pt x="f67" y="f68"/>
                  </a:lnTo>
                  <a:lnTo>
                    <a:pt x="f69" y="f70"/>
                  </a:lnTo>
                  <a:lnTo>
                    <a:pt x="f71" y="f12"/>
                  </a:lnTo>
                  <a:lnTo>
                    <a:pt x="f72" y="f73"/>
                  </a:lnTo>
                  <a:lnTo>
                    <a:pt x="f74" y="f9"/>
                  </a:lnTo>
                  <a:lnTo>
                    <a:pt x="f75" y="f4"/>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91" name="Google Shape;137;p15">
              <a:extLst>
                <a:ext uri="{FF2B5EF4-FFF2-40B4-BE49-F238E27FC236}">
                  <a16:creationId xmlns:a16="http://schemas.microsoft.com/office/drawing/2014/main" id="{5BE0DFE6-DDCC-8124-AA3A-8F3739BFA203}"/>
                </a:ext>
              </a:extLst>
            </p:cNvPr>
            <p:cNvSpPr/>
            <p:nvPr/>
          </p:nvSpPr>
          <p:spPr>
            <a:xfrm>
              <a:off x="5325227" y="2845073"/>
              <a:ext cx="49971" cy="102065"/>
            </a:xfrm>
            <a:custGeom>
              <a:avLst/>
              <a:gdLst>
                <a:gd name="f0" fmla="val 360"/>
                <a:gd name="f1" fmla="val 180"/>
                <a:gd name="f2" fmla="val w"/>
                <a:gd name="f3" fmla="val h"/>
                <a:gd name="f4" fmla="val 0"/>
                <a:gd name="f5" fmla="val 2653"/>
                <a:gd name="f6" fmla="val 5418"/>
                <a:gd name="f7" fmla="val 540"/>
                <a:gd name="f8" fmla="val 428"/>
                <a:gd name="f9" fmla="val 23"/>
                <a:gd name="f10" fmla="val 315"/>
                <a:gd name="f11" fmla="val 45"/>
                <a:gd name="f12" fmla="val 225"/>
                <a:gd name="f13" fmla="val 113"/>
                <a:gd name="f14" fmla="val 135"/>
                <a:gd name="f15" fmla="val 68"/>
                <a:gd name="f16" fmla="val 270"/>
                <a:gd name="f17" fmla="val 472"/>
                <a:gd name="f18" fmla="val 585"/>
                <a:gd name="f19" fmla="val 720"/>
                <a:gd name="f20" fmla="val 1776"/>
                <a:gd name="f21" fmla="val 787"/>
                <a:gd name="f22" fmla="val 2833"/>
                <a:gd name="f23" fmla="val 1124"/>
                <a:gd name="f24" fmla="val 3912"/>
                <a:gd name="f25" fmla="val 1417"/>
                <a:gd name="f26" fmla="val 4991"/>
                <a:gd name="f27" fmla="val 1484"/>
                <a:gd name="f28" fmla="val 5126"/>
                <a:gd name="f29" fmla="val 1551"/>
                <a:gd name="f30" fmla="val 5215"/>
                <a:gd name="f31" fmla="val 1619"/>
                <a:gd name="f32" fmla="val 5305"/>
                <a:gd name="f33" fmla="val 1731"/>
                <a:gd name="f34" fmla="val 5373"/>
                <a:gd name="f35" fmla="val 1844"/>
                <a:gd name="f36" fmla="val 5395"/>
                <a:gd name="f37" fmla="val 1956"/>
                <a:gd name="f38" fmla="val 2068"/>
                <a:gd name="f39" fmla="val 2181"/>
                <a:gd name="f40" fmla="val 2293"/>
                <a:gd name="f41" fmla="val 5350"/>
                <a:gd name="f42" fmla="val 2383"/>
                <a:gd name="f43" fmla="val 2473"/>
                <a:gd name="f44" fmla="val 5238"/>
                <a:gd name="f45" fmla="val 2541"/>
                <a:gd name="f46" fmla="val 5148"/>
                <a:gd name="f47" fmla="val 2608"/>
                <a:gd name="f48" fmla="val 5036"/>
                <a:gd name="f49" fmla="val 2630"/>
                <a:gd name="f50" fmla="val 4923"/>
                <a:gd name="f51" fmla="val 4811"/>
                <a:gd name="f52" fmla="val 4653"/>
                <a:gd name="f53" fmla="val 2316"/>
                <a:gd name="f54" fmla="val 3574"/>
                <a:gd name="f55" fmla="val 1979"/>
                <a:gd name="f56" fmla="val 2518"/>
                <a:gd name="f57" fmla="val 1461"/>
                <a:gd name="f58" fmla="val 1237"/>
                <a:gd name="f59" fmla="val 405"/>
                <a:gd name="f60" fmla="val 1169"/>
                <a:gd name="f61" fmla="val 1079"/>
                <a:gd name="f62" fmla="val 989"/>
                <a:gd name="f63" fmla="val 90"/>
                <a:gd name="f64" fmla="val 900"/>
                <a:gd name="f65" fmla="*/ f2 1 2653"/>
                <a:gd name="f66" fmla="*/ f3 1 5418"/>
                <a:gd name="f67" fmla="val f4"/>
                <a:gd name="f68" fmla="val f5"/>
                <a:gd name="f69" fmla="val f6"/>
                <a:gd name="f70" fmla="+- f69 0 f67"/>
                <a:gd name="f71" fmla="+- f68 0 f67"/>
                <a:gd name="f72" fmla="*/ f71 1 2653"/>
                <a:gd name="f73" fmla="*/ f70 1 5418"/>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2653" h="5418">
                  <a:moveTo>
                    <a:pt x="f7" y="f4"/>
                  </a:moveTo>
                  <a:lnTo>
                    <a:pt x="f8" y="f9"/>
                  </a:lnTo>
                  <a:lnTo>
                    <a:pt x="f10" y="f11"/>
                  </a:lnTo>
                  <a:lnTo>
                    <a:pt x="f12" y="f13"/>
                  </a:lnTo>
                  <a:lnTo>
                    <a:pt x="f14" y="f1"/>
                  </a:lnTo>
                  <a:lnTo>
                    <a:pt x="f15" y="f16"/>
                  </a:lnTo>
                  <a:lnTo>
                    <a:pt x="f9" y="f0"/>
                  </a:lnTo>
                  <a:lnTo>
                    <a:pt x="f4" y="f17"/>
                  </a:lnTo>
                  <a:lnTo>
                    <a:pt x="f4" y="f18"/>
                  </a:lnTo>
                  <a:lnTo>
                    <a:pt x="f11" y="f19"/>
                  </a:lnTo>
                  <a:lnTo>
                    <a:pt x="f8" y="f20"/>
                  </a:lnTo>
                  <a:lnTo>
                    <a:pt x="f21" y="f22"/>
                  </a:lnTo>
                  <a:lnTo>
                    <a:pt x="f23" y="f24"/>
                  </a:lnTo>
                  <a:lnTo>
                    <a:pt x="f25" y="f26"/>
                  </a:lnTo>
                  <a:lnTo>
                    <a:pt x="f27" y="f28"/>
                  </a:lnTo>
                  <a:lnTo>
                    <a:pt x="f29" y="f30"/>
                  </a:lnTo>
                  <a:lnTo>
                    <a:pt x="f31" y="f32"/>
                  </a:lnTo>
                  <a:lnTo>
                    <a:pt x="f33" y="f34"/>
                  </a:lnTo>
                  <a:lnTo>
                    <a:pt x="f35" y="f36"/>
                  </a:lnTo>
                  <a:lnTo>
                    <a:pt x="f37" y="f6"/>
                  </a:lnTo>
                  <a:lnTo>
                    <a:pt x="f38" y="f6"/>
                  </a:lnTo>
                  <a:lnTo>
                    <a:pt x="f39" y="f36"/>
                  </a:lnTo>
                  <a:lnTo>
                    <a:pt x="f40" y="f41"/>
                  </a:lnTo>
                  <a:lnTo>
                    <a:pt x="f42" y="f32"/>
                  </a:lnTo>
                  <a:lnTo>
                    <a:pt x="f43" y="f44"/>
                  </a:lnTo>
                  <a:lnTo>
                    <a:pt x="f45" y="f46"/>
                  </a:lnTo>
                  <a:lnTo>
                    <a:pt x="f47" y="f48"/>
                  </a:lnTo>
                  <a:lnTo>
                    <a:pt x="f49" y="f50"/>
                  </a:lnTo>
                  <a:lnTo>
                    <a:pt x="f5" y="f51"/>
                  </a:lnTo>
                  <a:lnTo>
                    <a:pt x="f49" y="f52"/>
                  </a:lnTo>
                  <a:lnTo>
                    <a:pt x="f53" y="f54"/>
                  </a:lnTo>
                  <a:lnTo>
                    <a:pt x="f55" y="f56"/>
                  </a:lnTo>
                  <a:lnTo>
                    <a:pt x="f31" y="f57"/>
                  </a:lnTo>
                  <a:lnTo>
                    <a:pt x="f58" y="f59"/>
                  </a:lnTo>
                  <a:lnTo>
                    <a:pt x="f60" y="f16"/>
                  </a:lnTo>
                  <a:lnTo>
                    <a:pt x="f61" y="f1"/>
                  </a:lnTo>
                  <a:lnTo>
                    <a:pt x="f62" y="f63"/>
                  </a:lnTo>
                  <a:lnTo>
                    <a:pt x="f64" y="f11"/>
                  </a:lnTo>
                  <a:lnTo>
                    <a:pt x="f21" y="f4"/>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92" name="Google Shape;138;p15">
              <a:extLst>
                <a:ext uri="{FF2B5EF4-FFF2-40B4-BE49-F238E27FC236}">
                  <a16:creationId xmlns:a16="http://schemas.microsoft.com/office/drawing/2014/main" id="{9AB5855B-E482-CB92-077E-12A432E2CE73}"/>
                </a:ext>
              </a:extLst>
            </p:cNvPr>
            <p:cNvSpPr/>
            <p:nvPr/>
          </p:nvSpPr>
          <p:spPr>
            <a:xfrm>
              <a:off x="5305321" y="2704054"/>
              <a:ext cx="28821" cy="48298"/>
            </a:xfrm>
            <a:custGeom>
              <a:avLst/>
              <a:gdLst>
                <a:gd name="f0" fmla="val w"/>
                <a:gd name="f1" fmla="val h"/>
                <a:gd name="f2" fmla="val 0"/>
                <a:gd name="f3" fmla="val 1530"/>
                <a:gd name="f4" fmla="val 2564"/>
                <a:gd name="f5" fmla="val 585"/>
                <a:gd name="f6" fmla="val 1"/>
                <a:gd name="f7" fmla="val 473"/>
                <a:gd name="f8" fmla="val 23"/>
                <a:gd name="f9" fmla="val 361"/>
                <a:gd name="f10" fmla="val 68"/>
                <a:gd name="f11" fmla="val 271"/>
                <a:gd name="f12" fmla="val 113"/>
                <a:gd name="f13" fmla="val 181"/>
                <a:gd name="f14" fmla="val 203"/>
                <a:gd name="f15" fmla="val 91"/>
                <a:gd name="f16" fmla="val 270"/>
                <a:gd name="f17" fmla="val 46"/>
                <a:gd name="f18" fmla="val 383"/>
                <a:gd name="f19" fmla="val 495"/>
                <a:gd name="f20" fmla="val 630"/>
                <a:gd name="f21" fmla="val 765"/>
                <a:gd name="f22" fmla="val 316"/>
                <a:gd name="f23" fmla="val 2136"/>
                <a:gd name="f24" fmla="val 2249"/>
                <a:gd name="f25" fmla="val 428"/>
                <a:gd name="f26" fmla="val 2361"/>
                <a:gd name="f27" fmla="val 518"/>
                <a:gd name="f28" fmla="val 2451"/>
                <a:gd name="f29" fmla="val 608"/>
                <a:gd name="f30" fmla="val 2518"/>
                <a:gd name="f31" fmla="val 698"/>
                <a:gd name="f32" fmla="val 2541"/>
                <a:gd name="f33" fmla="val 810"/>
                <a:gd name="f34" fmla="val 2563"/>
                <a:gd name="f35" fmla="val 923"/>
                <a:gd name="f36" fmla="val 1035"/>
                <a:gd name="f37" fmla="val 1147"/>
                <a:gd name="f38" fmla="val 2496"/>
                <a:gd name="f39" fmla="val 1260"/>
                <a:gd name="f40" fmla="val 1350"/>
                <a:gd name="f41" fmla="val 2384"/>
                <a:gd name="f42" fmla="val 1417"/>
                <a:gd name="f43" fmla="val 2294"/>
                <a:gd name="f44" fmla="val 1485"/>
                <a:gd name="f45" fmla="val 2181"/>
                <a:gd name="f46" fmla="val 1507"/>
                <a:gd name="f47" fmla="val 2069"/>
                <a:gd name="f48" fmla="val 1529"/>
                <a:gd name="f49" fmla="val 1934"/>
                <a:gd name="f50" fmla="val 1799"/>
                <a:gd name="f51" fmla="val 1192"/>
                <a:gd name="f52" fmla="val 315"/>
                <a:gd name="f53" fmla="val 1102"/>
                <a:gd name="f54" fmla="val 1012"/>
                <a:gd name="f55" fmla="*/ f0 1 1530"/>
                <a:gd name="f56" fmla="*/ f1 1 2564"/>
                <a:gd name="f57" fmla="val f2"/>
                <a:gd name="f58" fmla="val f3"/>
                <a:gd name="f59" fmla="val f4"/>
                <a:gd name="f60" fmla="+- f59 0 f57"/>
                <a:gd name="f61" fmla="+- f58 0 f57"/>
                <a:gd name="f62" fmla="*/ f61 1 1530"/>
                <a:gd name="f63" fmla="*/ f60 1 2564"/>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530" h="2564">
                  <a:moveTo>
                    <a:pt x="f5" y="f6"/>
                  </a:moveTo>
                  <a:lnTo>
                    <a:pt x="f7" y="f8"/>
                  </a:lnTo>
                  <a:lnTo>
                    <a:pt x="f9" y="f10"/>
                  </a:lnTo>
                  <a:lnTo>
                    <a:pt x="f11" y="f12"/>
                  </a:lnTo>
                  <a:lnTo>
                    <a:pt x="f13" y="f14"/>
                  </a:lnTo>
                  <a:lnTo>
                    <a:pt x="f15" y="f16"/>
                  </a:lnTo>
                  <a:lnTo>
                    <a:pt x="f17" y="f18"/>
                  </a:lnTo>
                  <a:lnTo>
                    <a:pt x="f6" y="f19"/>
                  </a:lnTo>
                  <a:lnTo>
                    <a:pt x="f6" y="f20"/>
                  </a:lnTo>
                  <a:lnTo>
                    <a:pt x="f6" y="f21"/>
                  </a:lnTo>
                  <a:lnTo>
                    <a:pt x="f22" y="f23"/>
                  </a:lnTo>
                  <a:lnTo>
                    <a:pt x="f9" y="f24"/>
                  </a:lnTo>
                  <a:lnTo>
                    <a:pt x="f25" y="f26"/>
                  </a:lnTo>
                  <a:lnTo>
                    <a:pt x="f27" y="f28"/>
                  </a:lnTo>
                  <a:lnTo>
                    <a:pt x="f29" y="f30"/>
                  </a:lnTo>
                  <a:lnTo>
                    <a:pt x="f31" y="f32"/>
                  </a:lnTo>
                  <a:lnTo>
                    <a:pt x="f33" y="f34"/>
                  </a:lnTo>
                  <a:lnTo>
                    <a:pt x="f35" y="f34"/>
                  </a:lnTo>
                  <a:lnTo>
                    <a:pt x="f36" y="f32"/>
                  </a:lnTo>
                  <a:lnTo>
                    <a:pt x="f37" y="f38"/>
                  </a:lnTo>
                  <a:lnTo>
                    <a:pt x="f39" y="f28"/>
                  </a:lnTo>
                  <a:lnTo>
                    <a:pt x="f40" y="f41"/>
                  </a:lnTo>
                  <a:lnTo>
                    <a:pt x="f42" y="f43"/>
                  </a:lnTo>
                  <a:lnTo>
                    <a:pt x="f44" y="f45"/>
                  </a:lnTo>
                  <a:lnTo>
                    <a:pt x="f46" y="f47"/>
                  </a:lnTo>
                  <a:lnTo>
                    <a:pt x="f48" y="f49"/>
                  </a:lnTo>
                  <a:lnTo>
                    <a:pt x="f46" y="f50"/>
                  </a:lnTo>
                  <a:lnTo>
                    <a:pt x="f51" y="f25"/>
                  </a:lnTo>
                  <a:lnTo>
                    <a:pt x="f37" y="f52"/>
                  </a:lnTo>
                  <a:lnTo>
                    <a:pt x="f53" y="f14"/>
                  </a:lnTo>
                  <a:lnTo>
                    <a:pt x="f54" y="f12"/>
                  </a:lnTo>
                  <a:lnTo>
                    <a:pt x="f35" y="f10"/>
                  </a:lnTo>
                  <a:lnTo>
                    <a:pt x="f33" y="f8"/>
                  </a:lnTo>
                  <a:lnTo>
                    <a:pt x="f31" y="f6"/>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93" name="Google Shape;139;p15">
              <a:extLst>
                <a:ext uri="{FF2B5EF4-FFF2-40B4-BE49-F238E27FC236}">
                  <a16:creationId xmlns:a16="http://schemas.microsoft.com/office/drawing/2014/main" id="{E8933AA9-51AC-D642-9F90-9806854C252D}"/>
                </a:ext>
              </a:extLst>
            </p:cNvPr>
            <p:cNvSpPr/>
            <p:nvPr/>
          </p:nvSpPr>
          <p:spPr>
            <a:xfrm>
              <a:off x="5351489" y="2792989"/>
              <a:ext cx="52523" cy="116887"/>
            </a:xfrm>
            <a:custGeom>
              <a:avLst/>
              <a:gdLst>
                <a:gd name="f0" fmla="val 360"/>
                <a:gd name="f1" fmla="val w"/>
                <a:gd name="f2" fmla="val h"/>
                <a:gd name="f3" fmla="val 0"/>
                <a:gd name="f4" fmla="val 2788"/>
                <a:gd name="f5" fmla="val 6205"/>
                <a:gd name="f6" fmla="val 562"/>
                <a:gd name="f7" fmla="val 450"/>
                <a:gd name="f8" fmla="val 23"/>
                <a:gd name="f9" fmla="val 68"/>
                <a:gd name="f10" fmla="val 247"/>
                <a:gd name="f11" fmla="val 113"/>
                <a:gd name="f12" fmla="val 157"/>
                <a:gd name="f13" fmla="val 203"/>
                <a:gd name="f14" fmla="val 90"/>
                <a:gd name="f15" fmla="val 270"/>
                <a:gd name="f16" fmla="val 45"/>
                <a:gd name="f17" fmla="val 382"/>
                <a:gd name="f18" fmla="val 495"/>
                <a:gd name="f19" fmla="val 607"/>
                <a:gd name="f20" fmla="val 765"/>
                <a:gd name="f21" fmla="val 427"/>
                <a:gd name="f22" fmla="val 2001"/>
                <a:gd name="f23" fmla="val 832"/>
                <a:gd name="f24" fmla="val 3260"/>
                <a:gd name="f25" fmla="val 1236"/>
                <a:gd name="f26" fmla="val 4519"/>
                <a:gd name="f27" fmla="val 1416"/>
                <a:gd name="f28" fmla="val 5148"/>
                <a:gd name="f29" fmla="val 1574"/>
                <a:gd name="f30" fmla="val 5777"/>
                <a:gd name="f31" fmla="val 1619"/>
                <a:gd name="f32" fmla="val 5912"/>
                <a:gd name="f33" fmla="val 1686"/>
                <a:gd name="f34" fmla="val 6002"/>
                <a:gd name="f35" fmla="val 1776"/>
                <a:gd name="f36" fmla="val 6092"/>
                <a:gd name="f37" fmla="val 1866"/>
                <a:gd name="f38" fmla="val 6160"/>
                <a:gd name="f39" fmla="val 1978"/>
                <a:gd name="f40" fmla="val 6182"/>
                <a:gd name="f41" fmla="val 2091"/>
                <a:gd name="f42" fmla="val 2203"/>
                <a:gd name="f43" fmla="val 2315"/>
                <a:gd name="f44" fmla="val 2428"/>
                <a:gd name="f45" fmla="val 6137"/>
                <a:gd name="f46" fmla="val 2540"/>
                <a:gd name="f47" fmla="val 2630"/>
                <a:gd name="f48" fmla="val 6025"/>
                <a:gd name="f49" fmla="val 2698"/>
                <a:gd name="f50" fmla="val 5935"/>
                <a:gd name="f51" fmla="val 2743"/>
                <a:gd name="f52" fmla="val 5822"/>
                <a:gd name="f53" fmla="val 5710"/>
                <a:gd name="f54" fmla="val 5598"/>
                <a:gd name="f55" fmla="val 2765"/>
                <a:gd name="f56" fmla="val 5440"/>
                <a:gd name="f57" fmla="val 2608"/>
                <a:gd name="f58" fmla="val 4811"/>
                <a:gd name="f59" fmla="val 4181"/>
                <a:gd name="f60" fmla="val 2023"/>
                <a:gd name="f61" fmla="val 2923"/>
                <a:gd name="f62" fmla="val 1169"/>
                <a:gd name="f63" fmla="val 293"/>
                <a:gd name="f64" fmla="val 1102"/>
                <a:gd name="f65" fmla="val 1012"/>
                <a:gd name="f66" fmla="val 922"/>
                <a:gd name="f67" fmla="val 809"/>
                <a:gd name="f68" fmla="val 697"/>
                <a:gd name="f69" fmla="*/ f1 1 2788"/>
                <a:gd name="f70" fmla="*/ f2 1 6205"/>
                <a:gd name="f71" fmla="val f3"/>
                <a:gd name="f72" fmla="val f4"/>
                <a:gd name="f73" fmla="val f5"/>
                <a:gd name="f74" fmla="+- f73 0 f71"/>
                <a:gd name="f75" fmla="+- f72 0 f71"/>
                <a:gd name="f76" fmla="*/ f75 1 2788"/>
                <a:gd name="f77" fmla="*/ f74 1 6205"/>
                <a:gd name="f78" fmla="*/ f71 1 f76"/>
                <a:gd name="f79" fmla="*/ f72 1 f76"/>
                <a:gd name="f80" fmla="*/ f71 1 f77"/>
                <a:gd name="f81" fmla="*/ f73 1 f77"/>
                <a:gd name="f82" fmla="*/ f78 f69 1"/>
                <a:gd name="f83" fmla="*/ f79 f69 1"/>
                <a:gd name="f84" fmla="*/ f81 f70 1"/>
                <a:gd name="f85" fmla="*/ f80 f70 1"/>
              </a:gdLst>
              <a:ahLst/>
              <a:cxnLst>
                <a:cxn ang="3cd4">
                  <a:pos x="hc" y="t"/>
                </a:cxn>
                <a:cxn ang="0">
                  <a:pos x="r" y="vc"/>
                </a:cxn>
                <a:cxn ang="cd4">
                  <a:pos x="hc" y="b"/>
                </a:cxn>
                <a:cxn ang="cd2">
                  <a:pos x="l" y="vc"/>
                </a:cxn>
              </a:cxnLst>
              <a:rect l="f82" t="f85" r="f83" b="f84"/>
              <a:pathLst>
                <a:path w="2788" h="6205">
                  <a:moveTo>
                    <a:pt x="f6" y="f3"/>
                  </a:moveTo>
                  <a:lnTo>
                    <a:pt x="f7" y="f8"/>
                  </a:lnTo>
                  <a:lnTo>
                    <a:pt x="f0" y="f9"/>
                  </a:lnTo>
                  <a:lnTo>
                    <a:pt x="f10" y="f11"/>
                  </a:lnTo>
                  <a:lnTo>
                    <a:pt x="f12" y="f13"/>
                  </a:lnTo>
                  <a:lnTo>
                    <a:pt x="f14" y="f15"/>
                  </a:lnTo>
                  <a:lnTo>
                    <a:pt x="f16" y="f17"/>
                  </a:lnTo>
                  <a:lnTo>
                    <a:pt x="f3" y="f18"/>
                  </a:lnTo>
                  <a:lnTo>
                    <a:pt x="f3" y="f19"/>
                  </a:lnTo>
                  <a:lnTo>
                    <a:pt x="f8"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5"/>
                  </a:lnTo>
                  <a:lnTo>
                    <a:pt x="f42" y="f5"/>
                  </a:lnTo>
                  <a:lnTo>
                    <a:pt x="f43" y="f40"/>
                  </a:lnTo>
                  <a:lnTo>
                    <a:pt x="f44" y="f45"/>
                  </a:lnTo>
                  <a:lnTo>
                    <a:pt x="f46" y="f36"/>
                  </a:lnTo>
                  <a:lnTo>
                    <a:pt x="f47" y="f48"/>
                  </a:lnTo>
                  <a:lnTo>
                    <a:pt x="f49" y="f50"/>
                  </a:lnTo>
                  <a:lnTo>
                    <a:pt x="f51" y="f52"/>
                  </a:lnTo>
                  <a:lnTo>
                    <a:pt x="f4" y="f53"/>
                  </a:lnTo>
                  <a:lnTo>
                    <a:pt x="f4" y="f54"/>
                  </a:lnTo>
                  <a:lnTo>
                    <a:pt x="f55" y="f56"/>
                  </a:lnTo>
                  <a:lnTo>
                    <a:pt x="f57" y="f58"/>
                  </a:lnTo>
                  <a:lnTo>
                    <a:pt x="f44" y="f59"/>
                  </a:lnTo>
                  <a:lnTo>
                    <a:pt x="f60" y="f61"/>
                  </a:lnTo>
                  <a:lnTo>
                    <a:pt x="f31" y="f33"/>
                  </a:lnTo>
                  <a:lnTo>
                    <a:pt x="f25" y="f21"/>
                  </a:lnTo>
                  <a:lnTo>
                    <a:pt x="f62" y="f63"/>
                  </a:lnTo>
                  <a:lnTo>
                    <a:pt x="f64" y="f13"/>
                  </a:lnTo>
                  <a:lnTo>
                    <a:pt x="f65" y="f11"/>
                  </a:lnTo>
                  <a:lnTo>
                    <a:pt x="f66" y="f9"/>
                  </a:lnTo>
                  <a:lnTo>
                    <a:pt x="f67" y="f8"/>
                  </a:lnTo>
                  <a:lnTo>
                    <a:pt x="f68" y="f3"/>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94" name="Google Shape;140;p15">
              <a:extLst>
                <a:ext uri="{FF2B5EF4-FFF2-40B4-BE49-F238E27FC236}">
                  <a16:creationId xmlns:a16="http://schemas.microsoft.com/office/drawing/2014/main" id="{4117F7C2-11B4-86EB-DA02-96265B6AFBB7}"/>
                </a:ext>
              </a:extLst>
            </p:cNvPr>
            <p:cNvSpPr/>
            <p:nvPr/>
          </p:nvSpPr>
          <p:spPr>
            <a:xfrm>
              <a:off x="5269751" y="2486820"/>
              <a:ext cx="55065" cy="105466"/>
            </a:xfrm>
            <a:custGeom>
              <a:avLst/>
              <a:gdLst>
                <a:gd name="f0" fmla="val w"/>
                <a:gd name="f1" fmla="val h"/>
                <a:gd name="f2" fmla="val 0"/>
                <a:gd name="f3" fmla="val 2923"/>
                <a:gd name="f4" fmla="val 5599"/>
                <a:gd name="f5" fmla="val 563"/>
                <a:gd name="f6" fmla="val 1"/>
                <a:gd name="f7" fmla="val 450"/>
                <a:gd name="f8" fmla="val 23"/>
                <a:gd name="f9" fmla="val 338"/>
                <a:gd name="f10" fmla="val 46"/>
                <a:gd name="f11" fmla="val 225"/>
                <a:gd name="f12" fmla="val 113"/>
                <a:gd name="f13" fmla="val 158"/>
                <a:gd name="f14" fmla="val 181"/>
                <a:gd name="f15" fmla="val 68"/>
                <a:gd name="f16" fmla="val 271"/>
                <a:gd name="f17" fmla="val 361"/>
                <a:gd name="f18" fmla="val 473"/>
                <a:gd name="f19" fmla="val 608"/>
                <a:gd name="f20" fmla="val 743"/>
                <a:gd name="f21" fmla="val 1889"/>
                <a:gd name="f22" fmla="val 877"/>
                <a:gd name="f23" fmla="val 3036"/>
                <a:gd name="f24" fmla="val 1327"/>
                <a:gd name="f25" fmla="val 4160"/>
                <a:gd name="f26" fmla="val 1799"/>
                <a:gd name="f27" fmla="val 5284"/>
                <a:gd name="f28" fmla="val 1866"/>
                <a:gd name="f29" fmla="val 5396"/>
                <a:gd name="f30" fmla="val 1956"/>
                <a:gd name="f31" fmla="val 5486"/>
                <a:gd name="f32" fmla="val 2046"/>
                <a:gd name="f33" fmla="val 5553"/>
                <a:gd name="f34" fmla="val 2159"/>
                <a:gd name="f35" fmla="val 5598"/>
                <a:gd name="f36" fmla="val 2361"/>
                <a:gd name="f37" fmla="val 2473"/>
                <a:gd name="f38" fmla="val 2586"/>
                <a:gd name="f39" fmla="val 5508"/>
                <a:gd name="f40" fmla="val 2676"/>
                <a:gd name="f41" fmla="val 5441"/>
                <a:gd name="f42" fmla="val 2766"/>
                <a:gd name="f43" fmla="val 5373"/>
                <a:gd name="f44" fmla="val 2833"/>
                <a:gd name="f45" fmla="val 2878"/>
                <a:gd name="f46" fmla="val 5171"/>
                <a:gd name="f47" fmla="val 5059"/>
                <a:gd name="f48" fmla="val 4924"/>
                <a:gd name="f49" fmla="val 4811"/>
                <a:gd name="f50" fmla="val 4677"/>
                <a:gd name="f51" fmla="val 2428"/>
                <a:gd name="f52" fmla="val 3620"/>
                <a:gd name="f53" fmla="val 2001"/>
                <a:gd name="f54" fmla="val 2564"/>
                <a:gd name="f55" fmla="val 1619"/>
                <a:gd name="f56" fmla="val 1485"/>
                <a:gd name="f57" fmla="val 1237"/>
                <a:gd name="f58" fmla="val 406"/>
                <a:gd name="f59" fmla="val 1170"/>
                <a:gd name="f60" fmla="val 293"/>
                <a:gd name="f61" fmla="val 1102"/>
                <a:gd name="f62" fmla="val 1012"/>
                <a:gd name="f63" fmla="val 91"/>
                <a:gd name="f64" fmla="val 900"/>
                <a:gd name="f65" fmla="val 787"/>
                <a:gd name="f66" fmla="*/ f0 1 2923"/>
                <a:gd name="f67" fmla="*/ f1 1 5599"/>
                <a:gd name="f68" fmla="val f2"/>
                <a:gd name="f69" fmla="val f3"/>
                <a:gd name="f70" fmla="val f4"/>
                <a:gd name="f71" fmla="+- f70 0 f68"/>
                <a:gd name="f72" fmla="+- f69 0 f68"/>
                <a:gd name="f73" fmla="*/ f72 1 2923"/>
                <a:gd name="f74" fmla="*/ f71 1 5599"/>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923" h="5599">
                  <a:moveTo>
                    <a:pt x="f5" y="f6"/>
                  </a:moveTo>
                  <a:lnTo>
                    <a:pt x="f7" y="f8"/>
                  </a:lnTo>
                  <a:lnTo>
                    <a:pt x="f9" y="f10"/>
                  </a:lnTo>
                  <a:lnTo>
                    <a:pt x="f11" y="f12"/>
                  </a:lnTo>
                  <a:lnTo>
                    <a:pt x="f13" y="f14"/>
                  </a:lnTo>
                  <a:lnTo>
                    <a:pt x="f15" y="f16"/>
                  </a:lnTo>
                  <a:lnTo>
                    <a:pt x="f8" y="f17"/>
                  </a:lnTo>
                  <a:lnTo>
                    <a:pt x="f6" y="f18"/>
                  </a:lnTo>
                  <a:lnTo>
                    <a:pt x="f6" y="f19"/>
                  </a:lnTo>
                  <a:lnTo>
                    <a:pt x="f10" y="f20"/>
                  </a:lnTo>
                  <a:lnTo>
                    <a:pt x="f7" y="f21"/>
                  </a:lnTo>
                  <a:lnTo>
                    <a:pt x="f22" y="f23"/>
                  </a:lnTo>
                  <a:lnTo>
                    <a:pt x="f24" y="f25"/>
                  </a:lnTo>
                  <a:lnTo>
                    <a:pt x="f26" y="f27"/>
                  </a:lnTo>
                  <a:lnTo>
                    <a:pt x="f28" y="f29"/>
                  </a:lnTo>
                  <a:lnTo>
                    <a:pt x="f30" y="f31"/>
                  </a:lnTo>
                  <a:lnTo>
                    <a:pt x="f32" y="f33"/>
                  </a:lnTo>
                  <a:lnTo>
                    <a:pt x="f34" y="f35"/>
                  </a:lnTo>
                  <a:lnTo>
                    <a:pt x="f36" y="f35"/>
                  </a:lnTo>
                  <a:lnTo>
                    <a:pt x="f37" y="f33"/>
                  </a:lnTo>
                  <a:lnTo>
                    <a:pt x="f38" y="f39"/>
                  </a:lnTo>
                  <a:lnTo>
                    <a:pt x="f40" y="f41"/>
                  </a:lnTo>
                  <a:lnTo>
                    <a:pt x="f42" y="f43"/>
                  </a:lnTo>
                  <a:lnTo>
                    <a:pt x="f44" y="f27"/>
                  </a:lnTo>
                  <a:lnTo>
                    <a:pt x="f45" y="f46"/>
                  </a:lnTo>
                  <a:lnTo>
                    <a:pt x="f3" y="f47"/>
                  </a:lnTo>
                  <a:lnTo>
                    <a:pt x="f3" y="f48"/>
                  </a:lnTo>
                  <a:lnTo>
                    <a:pt x="f3" y="f49"/>
                  </a:lnTo>
                  <a:lnTo>
                    <a:pt x="f45" y="f50"/>
                  </a:lnTo>
                  <a:lnTo>
                    <a:pt x="f51" y="f52"/>
                  </a:lnTo>
                  <a:lnTo>
                    <a:pt x="f53" y="f54"/>
                  </a:lnTo>
                  <a:lnTo>
                    <a:pt x="f55" y="f56"/>
                  </a:lnTo>
                  <a:lnTo>
                    <a:pt x="f57" y="f58"/>
                  </a:lnTo>
                  <a:lnTo>
                    <a:pt x="f59" y="f60"/>
                  </a:lnTo>
                  <a:lnTo>
                    <a:pt x="f61" y="f14"/>
                  </a:lnTo>
                  <a:lnTo>
                    <a:pt x="f62" y="f63"/>
                  </a:lnTo>
                  <a:lnTo>
                    <a:pt x="f64" y="f10"/>
                  </a:lnTo>
                  <a:lnTo>
                    <a:pt x="f65" y="f6"/>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95" name="Google Shape;141;p15">
              <a:extLst>
                <a:ext uri="{FF2B5EF4-FFF2-40B4-BE49-F238E27FC236}">
                  <a16:creationId xmlns:a16="http://schemas.microsoft.com/office/drawing/2014/main" id="{609A4936-7918-8233-7F98-5615E9AA3428}"/>
                </a:ext>
              </a:extLst>
            </p:cNvPr>
            <p:cNvSpPr/>
            <p:nvPr/>
          </p:nvSpPr>
          <p:spPr>
            <a:xfrm>
              <a:off x="5340900" y="2156539"/>
              <a:ext cx="54626" cy="99953"/>
            </a:xfrm>
            <a:custGeom>
              <a:avLst/>
              <a:gdLst>
                <a:gd name="f0" fmla="val 180"/>
                <a:gd name="f1" fmla="val w"/>
                <a:gd name="f2" fmla="val h"/>
                <a:gd name="f3" fmla="val 0"/>
                <a:gd name="f4" fmla="val 2900"/>
                <a:gd name="f5" fmla="val 5306"/>
                <a:gd name="f6" fmla="val 630"/>
                <a:gd name="f7" fmla="val 517"/>
                <a:gd name="f8" fmla="val 23"/>
                <a:gd name="f9" fmla="val 405"/>
                <a:gd name="f10" fmla="val 45"/>
                <a:gd name="f11" fmla="val 292"/>
                <a:gd name="f12" fmla="val 113"/>
                <a:gd name="f13" fmla="val 202"/>
                <a:gd name="f14" fmla="val 158"/>
                <a:gd name="f15" fmla="val 135"/>
                <a:gd name="f16" fmla="val 248"/>
                <a:gd name="f17" fmla="val 68"/>
                <a:gd name="f18" fmla="val 337"/>
                <a:gd name="f19" fmla="val 427"/>
                <a:gd name="f20" fmla="val 540"/>
                <a:gd name="f21" fmla="val 652"/>
                <a:gd name="f22" fmla="val 787"/>
                <a:gd name="f23" fmla="val 90"/>
                <a:gd name="f24" fmla="val 899"/>
                <a:gd name="f25" fmla="val 1372"/>
                <a:gd name="f26" fmla="val 585"/>
                <a:gd name="f27" fmla="val 1866"/>
                <a:gd name="f28" fmla="val 2361"/>
                <a:gd name="f29" fmla="val 989"/>
                <a:gd name="f30" fmla="val 2855"/>
                <a:gd name="f31" fmla="val 1326"/>
                <a:gd name="f32" fmla="val 3867"/>
                <a:gd name="f33" fmla="val 1686"/>
                <a:gd name="f34" fmla="val 4878"/>
                <a:gd name="f35" fmla="val 1731"/>
                <a:gd name="f36" fmla="val 5013"/>
                <a:gd name="f37" fmla="val 1821"/>
                <a:gd name="f38" fmla="val 5103"/>
                <a:gd name="f39" fmla="val 1911"/>
                <a:gd name="f40" fmla="val 5193"/>
                <a:gd name="f41" fmla="val 2023"/>
                <a:gd name="f42" fmla="val 5238"/>
                <a:gd name="f43" fmla="val 2136"/>
                <a:gd name="f44" fmla="val 5283"/>
                <a:gd name="f45" fmla="val 2248"/>
                <a:gd name="f46" fmla="val 5305"/>
                <a:gd name="f47" fmla="val 2360"/>
                <a:gd name="f48" fmla="val 2473"/>
                <a:gd name="f49" fmla="val 5260"/>
                <a:gd name="f50" fmla="val 2585"/>
                <a:gd name="f51" fmla="val 2675"/>
                <a:gd name="f52" fmla="val 5170"/>
                <a:gd name="f53" fmla="val 2765"/>
                <a:gd name="f54" fmla="val 2832"/>
                <a:gd name="f55" fmla="val 2877"/>
                <a:gd name="f56" fmla="val 4923"/>
                <a:gd name="f57" fmla="val 4811"/>
                <a:gd name="f58" fmla="val 4698"/>
                <a:gd name="f59" fmla="val 4564"/>
                <a:gd name="f60" fmla="val 2720"/>
                <a:gd name="f61" fmla="val 1709"/>
                <a:gd name="f62" fmla="val 1506"/>
                <a:gd name="f63" fmla="val 944"/>
                <a:gd name="f64" fmla="val 832"/>
                <a:gd name="f65" fmla="val 1484"/>
                <a:gd name="f66" fmla="val 720"/>
                <a:gd name="f67" fmla="val 1416"/>
                <a:gd name="f68" fmla="val 495"/>
                <a:gd name="f69" fmla="val 1147"/>
                <a:gd name="f70" fmla="val 293"/>
                <a:gd name="f71" fmla="val 1057"/>
                <a:gd name="f72" fmla="val 967"/>
                <a:gd name="f73" fmla="val 854"/>
                <a:gd name="f74" fmla="val 742"/>
                <a:gd name="f75" fmla="*/ f1 1 2900"/>
                <a:gd name="f76" fmla="*/ f2 1 5306"/>
                <a:gd name="f77" fmla="val f3"/>
                <a:gd name="f78" fmla="val f4"/>
                <a:gd name="f79" fmla="val f5"/>
                <a:gd name="f80" fmla="+- f79 0 f77"/>
                <a:gd name="f81" fmla="+- f78 0 f77"/>
                <a:gd name="f82" fmla="*/ f81 1 2900"/>
                <a:gd name="f83" fmla="*/ f80 1 5306"/>
                <a:gd name="f84" fmla="*/ f77 1 f82"/>
                <a:gd name="f85" fmla="*/ f78 1 f82"/>
                <a:gd name="f86" fmla="*/ f77 1 f83"/>
                <a:gd name="f87" fmla="*/ f79 1 f83"/>
                <a:gd name="f88" fmla="*/ f84 f75 1"/>
                <a:gd name="f89" fmla="*/ f85 f75 1"/>
                <a:gd name="f90" fmla="*/ f87 f76 1"/>
                <a:gd name="f91" fmla="*/ f86 f76 1"/>
              </a:gdLst>
              <a:ahLst/>
              <a:cxnLst>
                <a:cxn ang="3cd4">
                  <a:pos x="hc" y="t"/>
                </a:cxn>
                <a:cxn ang="0">
                  <a:pos x="r" y="vc"/>
                </a:cxn>
                <a:cxn ang="cd4">
                  <a:pos x="hc" y="b"/>
                </a:cxn>
                <a:cxn ang="cd2">
                  <a:pos x="l" y="vc"/>
                </a:cxn>
              </a:cxnLst>
              <a:rect l="f88" t="f91" r="f89" b="f90"/>
              <a:pathLst>
                <a:path w="2900" h="5306">
                  <a:moveTo>
                    <a:pt x="f6" y="f3"/>
                  </a:moveTo>
                  <a:lnTo>
                    <a:pt x="f7" y="f8"/>
                  </a:lnTo>
                  <a:lnTo>
                    <a:pt x="f9" y="f10"/>
                  </a:lnTo>
                  <a:lnTo>
                    <a:pt x="f11" y="f12"/>
                  </a:lnTo>
                  <a:lnTo>
                    <a:pt x="f13" y="f14"/>
                  </a:lnTo>
                  <a:lnTo>
                    <a:pt x="f15" y="f16"/>
                  </a:lnTo>
                  <a:lnTo>
                    <a:pt x="f17" y="f18"/>
                  </a:lnTo>
                  <a:lnTo>
                    <a:pt x="f8" y="f19"/>
                  </a:lnTo>
                  <a:lnTo>
                    <a:pt x="f3" y="f20"/>
                  </a:lnTo>
                  <a:lnTo>
                    <a:pt x="f3" y="f21"/>
                  </a:lnTo>
                  <a:lnTo>
                    <a:pt x="f8" y="f22"/>
                  </a:lnTo>
                  <a:lnTo>
                    <a:pt x="f23" y="f24"/>
                  </a:lnTo>
                  <a:lnTo>
                    <a:pt x="f18" y="f25"/>
                  </a:lnTo>
                  <a:lnTo>
                    <a:pt x="f26" y="f27"/>
                  </a:lnTo>
                  <a:lnTo>
                    <a:pt x="f22" y="f28"/>
                  </a:lnTo>
                  <a:lnTo>
                    <a:pt x="f29" y="f30"/>
                  </a:lnTo>
                  <a:lnTo>
                    <a:pt x="f31" y="f32"/>
                  </a:lnTo>
                  <a:lnTo>
                    <a:pt x="f33" y="f34"/>
                  </a:lnTo>
                  <a:lnTo>
                    <a:pt x="f35" y="f36"/>
                  </a:lnTo>
                  <a:lnTo>
                    <a:pt x="f37" y="f38"/>
                  </a:lnTo>
                  <a:lnTo>
                    <a:pt x="f39" y="f40"/>
                  </a:lnTo>
                  <a:lnTo>
                    <a:pt x="f41" y="f42"/>
                  </a:lnTo>
                  <a:lnTo>
                    <a:pt x="f43" y="f44"/>
                  </a:lnTo>
                  <a:lnTo>
                    <a:pt x="f45" y="f46"/>
                  </a:lnTo>
                  <a:lnTo>
                    <a:pt x="f47" y="f44"/>
                  </a:lnTo>
                  <a:lnTo>
                    <a:pt x="f48" y="f49"/>
                  </a:lnTo>
                  <a:lnTo>
                    <a:pt x="f50" y="f42"/>
                  </a:lnTo>
                  <a:lnTo>
                    <a:pt x="f51" y="f52"/>
                  </a:lnTo>
                  <a:lnTo>
                    <a:pt x="f53" y="f38"/>
                  </a:lnTo>
                  <a:lnTo>
                    <a:pt x="f54" y="f36"/>
                  </a:lnTo>
                  <a:lnTo>
                    <a:pt x="f55" y="f56"/>
                  </a:lnTo>
                  <a:lnTo>
                    <a:pt x="f4" y="f57"/>
                  </a:lnTo>
                  <a:lnTo>
                    <a:pt x="f4" y="f58"/>
                  </a:lnTo>
                  <a:lnTo>
                    <a:pt x="f55" y="f59"/>
                  </a:lnTo>
                  <a:lnTo>
                    <a:pt x="f45" y="f60"/>
                  </a:lnTo>
                  <a:lnTo>
                    <a:pt x="f39" y="f37"/>
                  </a:lnTo>
                  <a:lnTo>
                    <a:pt x="f61" y="f25"/>
                  </a:lnTo>
                  <a:lnTo>
                    <a:pt x="f62" y="f63"/>
                  </a:lnTo>
                  <a:lnTo>
                    <a:pt x="f62" y="f64"/>
                  </a:lnTo>
                  <a:lnTo>
                    <a:pt x="f65" y="f66"/>
                  </a:lnTo>
                  <a:lnTo>
                    <a:pt x="f67" y="f26"/>
                  </a:lnTo>
                  <a:lnTo>
                    <a:pt x="f31" y="f68"/>
                  </a:lnTo>
                  <a:lnTo>
                    <a:pt x="f69" y="f70"/>
                  </a:lnTo>
                  <a:lnTo>
                    <a:pt x="f71" y="f0"/>
                  </a:lnTo>
                  <a:lnTo>
                    <a:pt x="f72" y="f12"/>
                  </a:lnTo>
                  <a:lnTo>
                    <a:pt x="f73" y="f10"/>
                  </a:lnTo>
                  <a:lnTo>
                    <a:pt x="f74" y="f8"/>
                  </a:lnTo>
                  <a:lnTo>
                    <a:pt x="f6" y="f3"/>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96" name="Google Shape;142;p15">
              <a:extLst>
                <a:ext uri="{FF2B5EF4-FFF2-40B4-BE49-F238E27FC236}">
                  <a16:creationId xmlns:a16="http://schemas.microsoft.com/office/drawing/2014/main" id="{17BC25CA-75F4-5421-6485-78AA3CB65C73}"/>
                </a:ext>
              </a:extLst>
            </p:cNvPr>
            <p:cNvSpPr/>
            <p:nvPr/>
          </p:nvSpPr>
          <p:spPr>
            <a:xfrm>
              <a:off x="5457340" y="2525792"/>
              <a:ext cx="46186" cy="83000"/>
            </a:xfrm>
            <a:custGeom>
              <a:avLst/>
              <a:gdLst>
                <a:gd name="f0" fmla="val w"/>
                <a:gd name="f1" fmla="val h"/>
                <a:gd name="f2" fmla="val 0"/>
                <a:gd name="f3" fmla="val 2452"/>
                <a:gd name="f4" fmla="val 4406"/>
                <a:gd name="f5" fmla="val 675"/>
                <a:gd name="f6" fmla="val 563"/>
                <a:gd name="f7" fmla="val 23"/>
                <a:gd name="f8" fmla="val 450"/>
                <a:gd name="f9" fmla="val 45"/>
                <a:gd name="f10" fmla="val 338"/>
                <a:gd name="f11" fmla="val 90"/>
                <a:gd name="f12" fmla="val 248"/>
                <a:gd name="f13" fmla="val 157"/>
                <a:gd name="f14" fmla="val 158"/>
                <a:gd name="f15" fmla="val 247"/>
                <a:gd name="f16" fmla="val 91"/>
                <a:gd name="f17" fmla="val 337"/>
                <a:gd name="f18" fmla="val 46"/>
                <a:gd name="f19" fmla="val 1"/>
                <a:gd name="f20" fmla="val 562"/>
                <a:gd name="f21" fmla="val 674"/>
                <a:gd name="f22" fmla="val 809"/>
                <a:gd name="f23" fmla="val 944"/>
                <a:gd name="f24" fmla="val 361"/>
                <a:gd name="f25" fmla="val 1686"/>
                <a:gd name="f26" fmla="val 653"/>
                <a:gd name="f27" fmla="val 2450"/>
                <a:gd name="f28" fmla="val 1215"/>
                <a:gd name="f29" fmla="val 3979"/>
                <a:gd name="f30" fmla="val 1282"/>
                <a:gd name="f31" fmla="val 4114"/>
                <a:gd name="f32" fmla="val 1372"/>
                <a:gd name="f33" fmla="val 4204"/>
                <a:gd name="f34" fmla="val 1462"/>
                <a:gd name="f35" fmla="val 4294"/>
                <a:gd name="f36" fmla="val 1574"/>
                <a:gd name="f37" fmla="val 4339"/>
                <a:gd name="f38" fmla="val 1687"/>
                <a:gd name="f39" fmla="val 4383"/>
                <a:gd name="f40" fmla="val 1799"/>
                <a:gd name="f41" fmla="val 1912"/>
                <a:gd name="f42" fmla="val 2024"/>
                <a:gd name="f43" fmla="val 2136"/>
                <a:gd name="f44" fmla="val 2226"/>
                <a:gd name="f45" fmla="val 4271"/>
                <a:gd name="f46" fmla="val 2316"/>
                <a:gd name="f47" fmla="val 2384"/>
                <a:gd name="f48" fmla="val 4136"/>
                <a:gd name="f49" fmla="val 2429"/>
                <a:gd name="f50" fmla="val 4024"/>
                <a:gd name="f51" fmla="val 2451"/>
                <a:gd name="f52" fmla="val 3911"/>
                <a:gd name="f53" fmla="val 3799"/>
                <a:gd name="f54" fmla="val 3664"/>
                <a:gd name="f55" fmla="val 1978"/>
                <a:gd name="f56" fmla="val 1146"/>
                <a:gd name="f57" fmla="val 1125"/>
                <a:gd name="f58" fmla="val 315"/>
                <a:gd name="f59" fmla="val 1057"/>
                <a:gd name="f60" fmla="val 202"/>
                <a:gd name="f61" fmla="val 967"/>
                <a:gd name="f62" fmla="val 112"/>
                <a:gd name="f63" fmla="val 878"/>
                <a:gd name="f64" fmla="val 765"/>
                <a:gd name="f65" fmla="*/ f0 1 2452"/>
                <a:gd name="f66" fmla="*/ f1 1 4406"/>
                <a:gd name="f67" fmla="val f2"/>
                <a:gd name="f68" fmla="val f3"/>
                <a:gd name="f69" fmla="val f4"/>
                <a:gd name="f70" fmla="+- f69 0 f67"/>
                <a:gd name="f71" fmla="+- f68 0 f67"/>
                <a:gd name="f72" fmla="*/ f71 1 2452"/>
                <a:gd name="f73" fmla="*/ f70 1 4406"/>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2452" h="4406">
                  <a:moveTo>
                    <a:pt x="f5" y="f2"/>
                  </a:moveTo>
                  <a:lnTo>
                    <a:pt x="f6" y="f7"/>
                  </a:lnTo>
                  <a:lnTo>
                    <a:pt x="f8" y="f9"/>
                  </a:lnTo>
                  <a:lnTo>
                    <a:pt x="f10" y="f11"/>
                  </a:lnTo>
                  <a:lnTo>
                    <a:pt x="f12" y="f13"/>
                  </a:lnTo>
                  <a:lnTo>
                    <a:pt x="f14" y="f15"/>
                  </a:lnTo>
                  <a:lnTo>
                    <a:pt x="f16" y="f17"/>
                  </a:lnTo>
                  <a:lnTo>
                    <a:pt x="f18" y="f8"/>
                  </a:lnTo>
                  <a:lnTo>
                    <a:pt x="f19" y="f20"/>
                  </a:lnTo>
                  <a:lnTo>
                    <a:pt x="f19" y="f21"/>
                  </a:lnTo>
                  <a:lnTo>
                    <a:pt x="f19" y="f22"/>
                  </a:lnTo>
                  <a:lnTo>
                    <a:pt x="f18" y="f23"/>
                  </a:lnTo>
                  <a:lnTo>
                    <a:pt x="f24" y="f25"/>
                  </a:lnTo>
                  <a:lnTo>
                    <a:pt x="f26" y="f27"/>
                  </a:lnTo>
                  <a:lnTo>
                    <a:pt x="f28" y="f29"/>
                  </a:lnTo>
                  <a:lnTo>
                    <a:pt x="f30" y="f31"/>
                  </a:lnTo>
                  <a:lnTo>
                    <a:pt x="f32" y="f33"/>
                  </a:lnTo>
                  <a:lnTo>
                    <a:pt x="f34" y="f35"/>
                  </a:lnTo>
                  <a:lnTo>
                    <a:pt x="f36" y="f37"/>
                  </a:lnTo>
                  <a:lnTo>
                    <a:pt x="f38" y="f39"/>
                  </a:lnTo>
                  <a:lnTo>
                    <a:pt x="f40" y="f4"/>
                  </a:lnTo>
                  <a:lnTo>
                    <a:pt x="f41" y="f4"/>
                  </a:lnTo>
                  <a:lnTo>
                    <a:pt x="f42" y="f39"/>
                  </a:lnTo>
                  <a:lnTo>
                    <a:pt x="f43" y="f37"/>
                  </a:lnTo>
                  <a:lnTo>
                    <a:pt x="f44" y="f45"/>
                  </a:lnTo>
                  <a:lnTo>
                    <a:pt x="f46" y="f33"/>
                  </a:lnTo>
                  <a:lnTo>
                    <a:pt x="f47" y="f48"/>
                  </a:lnTo>
                  <a:lnTo>
                    <a:pt x="f49" y="f50"/>
                  </a:lnTo>
                  <a:lnTo>
                    <a:pt x="f51" y="f52"/>
                  </a:lnTo>
                  <a:lnTo>
                    <a:pt x="f51" y="f53"/>
                  </a:lnTo>
                  <a:lnTo>
                    <a:pt x="f49" y="f54"/>
                  </a:lnTo>
                  <a:lnTo>
                    <a:pt x="f40" y="f55"/>
                  </a:lnTo>
                  <a:lnTo>
                    <a:pt x="f34" y="f56"/>
                  </a:lnTo>
                  <a:lnTo>
                    <a:pt x="f57" y="f58"/>
                  </a:lnTo>
                  <a:lnTo>
                    <a:pt x="f59" y="f60"/>
                  </a:lnTo>
                  <a:lnTo>
                    <a:pt x="f61" y="f62"/>
                  </a:lnTo>
                  <a:lnTo>
                    <a:pt x="f63" y="f9"/>
                  </a:lnTo>
                  <a:lnTo>
                    <a:pt x="f64" y="f7"/>
                  </a:lnTo>
                  <a:lnTo>
                    <a:pt x="f5" y="f2"/>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97" name="Google Shape;143;p15">
              <a:extLst>
                <a:ext uri="{FF2B5EF4-FFF2-40B4-BE49-F238E27FC236}">
                  <a16:creationId xmlns:a16="http://schemas.microsoft.com/office/drawing/2014/main" id="{784D34CC-D3F2-D257-E361-58ED1FE6D66F}"/>
                </a:ext>
              </a:extLst>
            </p:cNvPr>
            <p:cNvSpPr/>
            <p:nvPr/>
          </p:nvSpPr>
          <p:spPr>
            <a:xfrm>
              <a:off x="5253237" y="1872398"/>
              <a:ext cx="69476" cy="140607"/>
            </a:xfrm>
            <a:custGeom>
              <a:avLst/>
              <a:gdLst>
                <a:gd name="f0" fmla="val w"/>
                <a:gd name="f1" fmla="val h"/>
                <a:gd name="f2" fmla="val 0"/>
                <a:gd name="f3" fmla="val 3688"/>
                <a:gd name="f4" fmla="val 7464"/>
                <a:gd name="f5" fmla="val 675"/>
                <a:gd name="f6" fmla="val 1"/>
                <a:gd name="f7" fmla="val 563"/>
                <a:gd name="f8" fmla="val 23"/>
                <a:gd name="f9" fmla="val 451"/>
                <a:gd name="f10" fmla="val 46"/>
                <a:gd name="f11" fmla="val 361"/>
                <a:gd name="f12" fmla="val 91"/>
                <a:gd name="f13" fmla="val 248"/>
                <a:gd name="f14" fmla="val 158"/>
                <a:gd name="f15" fmla="val 181"/>
                <a:gd name="f16" fmla="val 338"/>
                <a:gd name="f17" fmla="val 450"/>
                <a:gd name="f18" fmla="val 810"/>
                <a:gd name="f19" fmla="val 945"/>
                <a:gd name="f20" fmla="val 698"/>
                <a:gd name="f21" fmla="val 2451"/>
                <a:gd name="f22" fmla="val 1350"/>
                <a:gd name="f23" fmla="val 3957"/>
                <a:gd name="f24" fmla="val 1642"/>
                <a:gd name="f25" fmla="val 4721"/>
                <a:gd name="f26" fmla="val 1934"/>
                <a:gd name="f27" fmla="val 5486"/>
                <a:gd name="f28" fmla="val 2204"/>
                <a:gd name="f29" fmla="val 6250"/>
                <a:gd name="f30" fmla="val 2474"/>
                <a:gd name="f31" fmla="val 7037"/>
                <a:gd name="f32" fmla="val 2519"/>
                <a:gd name="f33" fmla="val 7172"/>
                <a:gd name="f34" fmla="val 2586"/>
                <a:gd name="f35" fmla="val 7262"/>
                <a:gd name="f36" fmla="val 2676"/>
                <a:gd name="f37" fmla="val 7351"/>
                <a:gd name="f38" fmla="val 2788"/>
                <a:gd name="f39" fmla="val 7396"/>
                <a:gd name="f40" fmla="val 2878"/>
                <a:gd name="f41" fmla="val 7441"/>
                <a:gd name="f42" fmla="val 2991"/>
                <a:gd name="f43" fmla="val 3126"/>
                <a:gd name="f44" fmla="val 3238"/>
                <a:gd name="f45" fmla="val 3350"/>
                <a:gd name="f46" fmla="val 3440"/>
                <a:gd name="f47" fmla="val 3530"/>
                <a:gd name="f48" fmla="val 3598"/>
                <a:gd name="f49" fmla="val 7194"/>
                <a:gd name="f50" fmla="val 3643"/>
                <a:gd name="f51" fmla="val 7082"/>
                <a:gd name="f52" fmla="val 6969"/>
                <a:gd name="f53" fmla="val 6857"/>
                <a:gd name="f54" fmla="val 3665"/>
                <a:gd name="f55" fmla="val 6700"/>
                <a:gd name="f56" fmla="val 3395"/>
                <a:gd name="f57" fmla="val 5890"/>
                <a:gd name="f58" fmla="val 3103"/>
                <a:gd name="f59" fmla="val 5081"/>
                <a:gd name="f60" fmla="val 2811"/>
                <a:gd name="f61" fmla="val 4272"/>
                <a:gd name="f62" fmla="val 3485"/>
                <a:gd name="f63" fmla="val 1799"/>
                <a:gd name="f64" fmla="val 1912"/>
                <a:gd name="f65" fmla="val 1125"/>
                <a:gd name="f66" fmla="val 1057"/>
                <a:gd name="f67" fmla="val 203"/>
                <a:gd name="f68" fmla="val 968"/>
                <a:gd name="f69" fmla="val 113"/>
                <a:gd name="f70" fmla="val 878"/>
                <a:gd name="f71" fmla="val 68"/>
                <a:gd name="f72" fmla="val 788"/>
                <a:gd name="f73" fmla="*/ f0 1 3688"/>
                <a:gd name="f74" fmla="*/ f1 1 7464"/>
                <a:gd name="f75" fmla="val f2"/>
                <a:gd name="f76" fmla="val f3"/>
                <a:gd name="f77" fmla="val f4"/>
                <a:gd name="f78" fmla="+- f77 0 f75"/>
                <a:gd name="f79" fmla="+- f76 0 f75"/>
                <a:gd name="f80" fmla="*/ f79 1 3688"/>
                <a:gd name="f81" fmla="*/ f78 1 7464"/>
                <a:gd name="f82" fmla="*/ f75 1 f80"/>
                <a:gd name="f83" fmla="*/ f76 1 f80"/>
                <a:gd name="f84" fmla="*/ f75 1 f81"/>
                <a:gd name="f85" fmla="*/ f77 1 f81"/>
                <a:gd name="f86" fmla="*/ f82 f73 1"/>
                <a:gd name="f87" fmla="*/ f83 f73 1"/>
                <a:gd name="f88" fmla="*/ f85 f74 1"/>
                <a:gd name="f89" fmla="*/ f84 f74 1"/>
              </a:gdLst>
              <a:ahLst/>
              <a:cxnLst>
                <a:cxn ang="3cd4">
                  <a:pos x="hc" y="t"/>
                </a:cxn>
                <a:cxn ang="0">
                  <a:pos x="r" y="vc"/>
                </a:cxn>
                <a:cxn ang="cd4">
                  <a:pos x="hc" y="b"/>
                </a:cxn>
                <a:cxn ang="cd2">
                  <a:pos x="l" y="vc"/>
                </a:cxn>
              </a:cxnLst>
              <a:rect l="f86" t="f89" r="f87" b="f88"/>
              <a:pathLst>
                <a:path w="3688" h="7464">
                  <a:moveTo>
                    <a:pt x="f5" y="f6"/>
                  </a:moveTo>
                  <a:lnTo>
                    <a:pt x="f7" y="f8"/>
                  </a:lnTo>
                  <a:lnTo>
                    <a:pt x="f9" y="f10"/>
                  </a:lnTo>
                  <a:lnTo>
                    <a:pt x="f11" y="f12"/>
                  </a:lnTo>
                  <a:lnTo>
                    <a:pt x="f13" y="f14"/>
                  </a:lnTo>
                  <a:lnTo>
                    <a:pt x="f15" y="f13"/>
                  </a:lnTo>
                  <a:lnTo>
                    <a:pt x="f12" y="f16"/>
                  </a:lnTo>
                  <a:lnTo>
                    <a:pt x="f10" y="f17"/>
                  </a:lnTo>
                  <a:lnTo>
                    <a:pt x="f6" y="f7"/>
                  </a:lnTo>
                  <a:lnTo>
                    <a:pt x="f6" y="f5"/>
                  </a:lnTo>
                  <a:lnTo>
                    <a:pt x="f6" y="f18"/>
                  </a:lnTo>
                  <a:lnTo>
                    <a:pt x="f10"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
                  </a:lnTo>
                  <a:lnTo>
                    <a:pt x="f43" y="f4"/>
                  </a:lnTo>
                  <a:lnTo>
                    <a:pt x="f44" y="f41"/>
                  </a:lnTo>
                  <a:lnTo>
                    <a:pt x="f45" y="f39"/>
                  </a:lnTo>
                  <a:lnTo>
                    <a:pt x="f46" y="f37"/>
                  </a:lnTo>
                  <a:lnTo>
                    <a:pt x="f47" y="f35"/>
                  </a:lnTo>
                  <a:lnTo>
                    <a:pt x="f48" y="f49"/>
                  </a:lnTo>
                  <a:lnTo>
                    <a:pt x="f50" y="f51"/>
                  </a:lnTo>
                  <a:lnTo>
                    <a:pt x="f3" y="f52"/>
                  </a:lnTo>
                  <a:lnTo>
                    <a:pt x="f3" y="f53"/>
                  </a:lnTo>
                  <a:lnTo>
                    <a:pt x="f54" y="f55"/>
                  </a:lnTo>
                  <a:lnTo>
                    <a:pt x="f56" y="f57"/>
                  </a:lnTo>
                  <a:lnTo>
                    <a:pt x="f58" y="f59"/>
                  </a:lnTo>
                  <a:lnTo>
                    <a:pt x="f60" y="f61"/>
                  </a:lnTo>
                  <a:lnTo>
                    <a:pt x="f30" y="f62"/>
                  </a:lnTo>
                  <a:lnTo>
                    <a:pt x="f63" y="f64"/>
                  </a:lnTo>
                  <a:lnTo>
                    <a:pt x="f65" y="f16"/>
                  </a:lnTo>
                  <a:lnTo>
                    <a:pt x="f66" y="f67"/>
                  </a:lnTo>
                  <a:lnTo>
                    <a:pt x="f68" y="f69"/>
                  </a:lnTo>
                  <a:lnTo>
                    <a:pt x="f70" y="f71"/>
                  </a:lnTo>
                  <a:lnTo>
                    <a:pt x="f72" y="f8"/>
                  </a:lnTo>
                  <a:lnTo>
                    <a:pt x="f5" y="f6"/>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98" name="Google Shape;144;p15">
              <a:extLst>
                <a:ext uri="{FF2B5EF4-FFF2-40B4-BE49-F238E27FC236}">
                  <a16:creationId xmlns:a16="http://schemas.microsoft.com/office/drawing/2014/main" id="{E6A8804E-1162-B1A5-B287-8EB4D193F055}"/>
                </a:ext>
              </a:extLst>
            </p:cNvPr>
            <p:cNvSpPr/>
            <p:nvPr/>
          </p:nvSpPr>
          <p:spPr>
            <a:xfrm>
              <a:off x="5109694" y="2013417"/>
              <a:ext cx="49999" cy="116887"/>
            </a:xfrm>
            <a:custGeom>
              <a:avLst/>
              <a:gdLst>
                <a:gd name="f0" fmla="val 180"/>
                <a:gd name="f1" fmla="val w"/>
                <a:gd name="f2" fmla="val h"/>
                <a:gd name="f3" fmla="val 0"/>
                <a:gd name="f4" fmla="val 2654"/>
                <a:gd name="f5" fmla="val 6205"/>
                <a:gd name="f6" fmla="val 585"/>
                <a:gd name="f7" fmla="val 473"/>
                <a:gd name="f8" fmla="val 23"/>
                <a:gd name="f9" fmla="val 383"/>
                <a:gd name="f10" fmla="val 68"/>
                <a:gd name="f11" fmla="val 270"/>
                <a:gd name="f12" fmla="val 135"/>
                <a:gd name="f13" fmla="val 203"/>
                <a:gd name="f14" fmla="val 113"/>
                <a:gd name="f15" fmla="val 293"/>
                <a:gd name="f16" fmla="val 46"/>
                <a:gd name="f17" fmla="val 495"/>
                <a:gd name="f18" fmla="val 1"/>
                <a:gd name="f19" fmla="val 630"/>
                <a:gd name="f20" fmla="val 765"/>
                <a:gd name="f21" fmla="val 338"/>
                <a:gd name="f22" fmla="val 2023"/>
                <a:gd name="f23" fmla="val 652"/>
                <a:gd name="f24" fmla="val 3305"/>
                <a:gd name="f25" fmla="val 810"/>
                <a:gd name="f26" fmla="val 3912"/>
                <a:gd name="f27" fmla="val 1012"/>
                <a:gd name="f28" fmla="val 4541"/>
                <a:gd name="f29" fmla="val 1192"/>
                <a:gd name="f30" fmla="val 5171"/>
                <a:gd name="f31" fmla="val 1417"/>
                <a:gd name="f32" fmla="val 5777"/>
                <a:gd name="f33" fmla="val 1484"/>
                <a:gd name="f34" fmla="val 5912"/>
                <a:gd name="f35" fmla="val 1552"/>
                <a:gd name="f36" fmla="val 6002"/>
                <a:gd name="f37" fmla="val 1642"/>
                <a:gd name="f38" fmla="val 6092"/>
                <a:gd name="f39" fmla="val 1754"/>
                <a:gd name="f40" fmla="val 6137"/>
                <a:gd name="f41" fmla="val 1866"/>
                <a:gd name="f42" fmla="val 6182"/>
                <a:gd name="f43" fmla="val 1979"/>
                <a:gd name="f44" fmla="val 2114"/>
                <a:gd name="f45" fmla="val 2226"/>
                <a:gd name="f46" fmla="val 2316"/>
                <a:gd name="f47" fmla="val 2428"/>
                <a:gd name="f48" fmla="val 6070"/>
                <a:gd name="f49" fmla="val 2518"/>
                <a:gd name="f50" fmla="val 2586"/>
                <a:gd name="f51" fmla="val 5935"/>
                <a:gd name="f52" fmla="val 2631"/>
                <a:gd name="f53" fmla="val 5822"/>
                <a:gd name="f54" fmla="val 2653"/>
                <a:gd name="f55" fmla="val 5710"/>
                <a:gd name="f56" fmla="val 5598"/>
                <a:gd name="f57" fmla="val 2608"/>
                <a:gd name="f58" fmla="val 5463"/>
                <a:gd name="f59" fmla="val 2383"/>
                <a:gd name="f60" fmla="val 4856"/>
                <a:gd name="f61" fmla="val 2204"/>
                <a:gd name="f62" fmla="val 4226"/>
                <a:gd name="f63" fmla="val 2024"/>
                <a:gd name="f64" fmla="val 3597"/>
                <a:gd name="f65" fmla="val 1844"/>
                <a:gd name="f66" fmla="val 2968"/>
                <a:gd name="f67" fmla="val 1529"/>
                <a:gd name="f68" fmla="val 1709"/>
                <a:gd name="f69" fmla="val 1214"/>
                <a:gd name="f70" fmla="val 450"/>
                <a:gd name="f71" fmla="val 1170"/>
                <a:gd name="f72" fmla="val 315"/>
                <a:gd name="f73" fmla="val 1102"/>
                <a:gd name="f74" fmla="val 922"/>
                <a:gd name="f75" fmla="val 832"/>
                <a:gd name="f76" fmla="val 720"/>
                <a:gd name="f77" fmla="*/ f1 1 2654"/>
                <a:gd name="f78" fmla="*/ f2 1 6205"/>
                <a:gd name="f79" fmla="val f3"/>
                <a:gd name="f80" fmla="val f4"/>
                <a:gd name="f81" fmla="val f5"/>
                <a:gd name="f82" fmla="+- f81 0 f79"/>
                <a:gd name="f83" fmla="+- f80 0 f79"/>
                <a:gd name="f84" fmla="*/ f83 1 2654"/>
                <a:gd name="f85" fmla="*/ f82 1 6205"/>
                <a:gd name="f86" fmla="*/ f79 1 f84"/>
                <a:gd name="f87" fmla="*/ f80 1 f84"/>
                <a:gd name="f88" fmla="*/ f79 1 f85"/>
                <a:gd name="f89" fmla="*/ f81 1 f85"/>
                <a:gd name="f90" fmla="*/ f86 f77 1"/>
                <a:gd name="f91" fmla="*/ f87 f77 1"/>
                <a:gd name="f92" fmla="*/ f89 f78 1"/>
                <a:gd name="f93" fmla="*/ f88 f78 1"/>
              </a:gdLst>
              <a:ahLst/>
              <a:cxnLst>
                <a:cxn ang="3cd4">
                  <a:pos x="hc" y="t"/>
                </a:cxn>
                <a:cxn ang="0">
                  <a:pos x="r" y="vc"/>
                </a:cxn>
                <a:cxn ang="cd4">
                  <a:pos x="hc" y="b"/>
                </a:cxn>
                <a:cxn ang="cd2">
                  <a:pos x="l" y="vc"/>
                </a:cxn>
              </a:cxnLst>
              <a:rect l="f90" t="f93" r="f91" b="f92"/>
              <a:pathLst>
                <a:path w="2654" h="6205">
                  <a:moveTo>
                    <a:pt x="f6" y="f3"/>
                  </a:moveTo>
                  <a:lnTo>
                    <a:pt x="f7" y="f8"/>
                  </a:lnTo>
                  <a:lnTo>
                    <a:pt x="f9" y="f10"/>
                  </a:lnTo>
                  <a:lnTo>
                    <a:pt x="f11" y="f12"/>
                  </a:lnTo>
                  <a:lnTo>
                    <a:pt x="f0" y="f13"/>
                  </a:lnTo>
                  <a:lnTo>
                    <a:pt x="f14" y="f15"/>
                  </a:lnTo>
                  <a:lnTo>
                    <a:pt x="f16" y="f9"/>
                  </a:lnTo>
                  <a:lnTo>
                    <a:pt x="f8" y="f17"/>
                  </a:lnTo>
                  <a:lnTo>
                    <a:pt x="f18" y="f19"/>
                  </a:lnTo>
                  <a:lnTo>
                    <a:pt x="f8"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5"/>
                  </a:lnTo>
                  <a:lnTo>
                    <a:pt x="f44" y="f5"/>
                  </a:lnTo>
                  <a:lnTo>
                    <a:pt x="f45" y="f42"/>
                  </a:lnTo>
                  <a:lnTo>
                    <a:pt x="f46" y="f40"/>
                  </a:lnTo>
                  <a:lnTo>
                    <a:pt x="f47" y="f48"/>
                  </a:lnTo>
                  <a:lnTo>
                    <a:pt x="f49" y="f36"/>
                  </a:lnTo>
                  <a:lnTo>
                    <a:pt x="f50" y="f51"/>
                  </a:lnTo>
                  <a:lnTo>
                    <a:pt x="f52" y="f53"/>
                  </a:lnTo>
                  <a:lnTo>
                    <a:pt x="f54" y="f55"/>
                  </a:lnTo>
                  <a:lnTo>
                    <a:pt x="f54" y="f56"/>
                  </a:lnTo>
                  <a:lnTo>
                    <a:pt x="f57" y="f58"/>
                  </a:lnTo>
                  <a:lnTo>
                    <a:pt x="f59" y="f60"/>
                  </a:lnTo>
                  <a:lnTo>
                    <a:pt x="f61" y="f62"/>
                  </a:lnTo>
                  <a:lnTo>
                    <a:pt x="f63" y="f64"/>
                  </a:lnTo>
                  <a:lnTo>
                    <a:pt x="f65" y="f66"/>
                  </a:lnTo>
                  <a:lnTo>
                    <a:pt x="f67" y="f68"/>
                  </a:lnTo>
                  <a:lnTo>
                    <a:pt x="f69" y="f70"/>
                  </a:lnTo>
                  <a:lnTo>
                    <a:pt x="f71" y="f72"/>
                  </a:lnTo>
                  <a:lnTo>
                    <a:pt x="f73" y="f13"/>
                  </a:lnTo>
                  <a:lnTo>
                    <a:pt x="f27" y="f14"/>
                  </a:lnTo>
                  <a:lnTo>
                    <a:pt x="f74" y="f10"/>
                  </a:lnTo>
                  <a:lnTo>
                    <a:pt x="f75" y="f8"/>
                  </a:lnTo>
                  <a:lnTo>
                    <a:pt x="f76" y="f3"/>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99" name="Google Shape;145;p15">
              <a:extLst>
                <a:ext uri="{FF2B5EF4-FFF2-40B4-BE49-F238E27FC236}">
                  <a16:creationId xmlns:a16="http://schemas.microsoft.com/office/drawing/2014/main" id="{F42622FF-0172-D173-A624-7F6BCE807160}"/>
                </a:ext>
              </a:extLst>
            </p:cNvPr>
            <p:cNvSpPr/>
            <p:nvPr/>
          </p:nvSpPr>
          <p:spPr>
            <a:xfrm>
              <a:off x="5156274" y="2283147"/>
              <a:ext cx="35167" cy="62261"/>
            </a:xfrm>
            <a:custGeom>
              <a:avLst/>
              <a:gdLst>
                <a:gd name="f0" fmla="val 360"/>
                <a:gd name="f1" fmla="val 180"/>
                <a:gd name="f2" fmla="val w"/>
                <a:gd name="f3" fmla="val h"/>
                <a:gd name="f4" fmla="val 0"/>
                <a:gd name="f5" fmla="val 1867"/>
                <a:gd name="f6" fmla="val 3305"/>
                <a:gd name="f7" fmla="val 585"/>
                <a:gd name="f8" fmla="val 1"/>
                <a:gd name="f9" fmla="val 450"/>
                <a:gd name="f10" fmla="val 23"/>
                <a:gd name="f11" fmla="val 45"/>
                <a:gd name="f12" fmla="val 248"/>
                <a:gd name="f13" fmla="val 113"/>
                <a:gd name="f14" fmla="val 158"/>
                <a:gd name="f15" fmla="val 90"/>
                <a:gd name="f16" fmla="val 270"/>
                <a:gd name="f17" fmla="val 473"/>
                <a:gd name="f18" fmla="val 607"/>
                <a:gd name="f19" fmla="val 742"/>
                <a:gd name="f20" fmla="val 652"/>
                <a:gd name="f21" fmla="val 2878"/>
                <a:gd name="f22" fmla="val 697"/>
                <a:gd name="f23" fmla="val 3013"/>
                <a:gd name="f24" fmla="val 765"/>
                <a:gd name="f25" fmla="val 3103"/>
                <a:gd name="f26" fmla="val 854"/>
                <a:gd name="f27" fmla="val 3193"/>
                <a:gd name="f28" fmla="val 967"/>
                <a:gd name="f29" fmla="val 3238"/>
                <a:gd name="f30" fmla="val 1057"/>
                <a:gd name="f31" fmla="val 3282"/>
                <a:gd name="f32" fmla="val 1169"/>
                <a:gd name="f33" fmla="val 1304"/>
                <a:gd name="f34" fmla="val 1416"/>
                <a:gd name="f35" fmla="val 1506"/>
                <a:gd name="f36" fmla="val 1619"/>
                <a:gd name="f37" fmla="val 1709"/>
                <a:gd name="f38" fmla="val 1776"/>
                <a:gd name="f39" fmla="val 3035"/>
                <a:gd name="f40" fmla="val 1821"/>
                <a:gd name="f41" fmla="val 2923"/>
                <a:gd name="f42" fmla="val 1866"/>
                <a:gd name="f43" fmla="val 2810"/>
                <a:gd name="f44" fmla="val 2676"/>
                <a:gd name="f45" fmla="val 1844"/>
                <a:gd name="f46" fmla="val 2541"/>
                <a:gd name="f47" fmla="val 1214"/>
                <a:gd name="f48" fmla="val 428"/>
                <a:gd name="f49" fmla="val 293"/>
                <a:gd name="f50" fmla="val 1102"/>
                <a:gd name="f51" fmla="val 1012"/>
                <a:gd name="f52" fmla="val 922"/>
                <a:gd name="f53" fmla="val 810"/>
                <a:gd name="f54" fmla="*/ f2 1 1867"/>
                <a:gd name="f55" fmla="*/ f3 1 3305"/>
                <a:gd name="f56" fmla="val f4"/>
                <a:gd name="f57" fmla="val f5"/>
                <a:gd name="f58" fmla="val f6"/>
                <a:gd name="f59" fmla="+- f58 0 f56"/>
                <a:gd name="f60" fmla="+- f57 0 f56"/>
                <a:gd name="f61" fmla="*/ f60 1 1867"/>
                <a:gd name="f62" fmla="*/ f59 1 3305"/>
                <a:gd name="f63" fmla="*/ f56 1 f61"/>
                <a:gd name="f64" fmla="*/ f57 1 f61"/>
                <a:gd name="f65" fmla="*/ f56 1 f62"/>
                <a:gd name="f66" fmla="*/ f58 1 f62"/>
                <a:gd name="f67" fmla="*/ f63 f54 1"/>
                <a:gd name="f68" fmla="*/ f64 f54 1"/>
                <a:gd name="f69" fmla="*/ f66 f55 1"/>
                <a:gd name="f70" fmla="*/ f65 f55 1"/>
              </a:gdLst>
              <a:ahLst/>
              <a:cxnLst>
                <a:cxn ang="3cd4">
                  <a:pos x="hc" y="t"/>
                </a:cxn>
                <a:cxn ang="0">
                  <a:pos x="r" y="vc"/>
                </a:cxn>
                <a:cxn ang="cd4">
                  <a:pos x="hc" y="b"/>
                </a:cxn>
                <a:cxn ang="cd2">
                  <a:pos x="l" y="vc"/>
                </a:cxn>
              </a:cxnLst>
              <a:rect l="f67" t="f70" r="f68" b="f69"/>
              <a:pathLst>
                <a:path w="1867" h="3305">
                  <a:moveTo>
                    <a:pt x="f7" y="f8"/>
                  </a:moveTo>
                  <a:lnTo>
                    <a:pt x="f9" y="f10"/>
                  </a:lnTo>
                  <a:lnTo>
                    <a:pt x="f0" y="f11"/>
                  </a:lnTo>
                  <a:lnTo>
                    <a:pt x="f12" y="f13"/>
                  </a:lnTo>
                  <a:lnTo>
                    <a:pt x="f14" y="f1"/>
                  </a:lnTo>
                  <a:lnTo>
                    <a:pt x="f15" y="f16"/>
                  </a:lnTo>
                  <a:lnTo>
                    <a:pt x="f11" y="f0"/>
                  </a:lnTo>
                  <a:lnTo>
                    <a:pt x="f4" y="f17"/>
                  </a:lnTo>
                  <a:lnTo>
                    <a:pt x="f4" y="f18"/>
                  </a:lnTo>
                  <a:lnTo>
                    <a:pt x="f10" y="f19"/>
                  </a:lnTo>
                  <a:lnTo>
                    <a:pt x="f20" y="f21"/>
                  </a:lnTo>
                  <a:lnTo>
                    <a:pt x="f22" y="f23"/>
                  </a:lnTo>
                  <a:lnTo>
                    <a:pt x="f24" y="f25"/>
                  </a:lnTo>
                  <a:lnTo>
                    <a:pt x="f26" y="f27"/>
                  </a:lnTo>
                  <a:lnTo>
                    <a:pt x="f28" y="f29"/>
                  </a:lnTo>
                  <a:lnTo>
                    <a:pt x="f30" y="f31"/>
                  </a:lnTo>
                  <a:lnTo>
                    <a:pt x="f32" y="f6"/>
                  </a:lnTo>
                  <a:lnTo>
                    <a:pt x="f33" y="f6"/>
                  </a:lnTo>
                  <a:lnTo>
                    <a:pt x="f34" y="f31"/>
                  </a:lnTo>
                  <a:lnTo>
                    <a:pt x="f35" y="f29"/>
                  </a:lnTo>
                  <a:lnTo>
                    <a:pt x="f36" y="f27"/>
                  </a:lnTo>
                  <a:lnTo>
                    <a:pt x="f37" y="f25"/>
                  </a:lnTo>
                  <a:lnTo>
                    <a:pt x="f38" y="f39"/>
                  </a:lnTo>
                  <a:lnTo>
                    <a:pt x="f40" y="f41"/>
                  </a:lnTo>
                  <a:lnTo>
                    <a:pt x="f42" y="f43"/>
                  </a:lnTo>
                  <a:lnTo>
                    <a:pt x="f42" y="f44"/>
                  </a:lnTo>
                  <a:lnTo>
                    <a:pt x="f45" y="f46"/>
                  </a:lnTo>
                  <a:lnTo>
                    <a:pt x="f47" y="f48"/>
                  </a:lnTo>
                  <a:lnTo>
                    <a:pt x="f32" y="f49"/>
                  </a:lnTo>
                  <a:lnTo>
                    <a:pt x="f50" y="f1"/>
                  </a:lnTo>
                  <a:lnTo>
                    <a:pt x="f51" y="f13"/>
                  </a:lnTo>
                  <a:lnTo>
                    <a:pt x="f52" y="f11"/>
                  </a:lnTo>
                  <a:lnTo>
                    <a:pt x="f53" y="f8"/>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00" name="Google Shape;146;p15">
              <a:extLst>
                <a:ext uri="{FF2B5EF4-FFF2-40B4-BE49-F238E27FC236}">
                  <a16:creationId xmlns:a16="http://schemas.microsoft.com/office/drawing/2014/main" id="{D3DB9F53-DA07-ACC3-08F1-4005EC5C943E}"/>
                </a:ext>
              </a:extLst>
            </p:cNvPr>
            <p:cNvSpPr/>
            <p:nvPr/>
          </p:nvSpPr>
          <p:spPr>
            <a:xfrm>
              <a:off x="5453536" y="2429231"/>
              <a:ext cx="47448" cy="78775"/>
            </a:xfrm>
            <a:custGeom>
              <a:avLst/>
              <a:gdLst>
                <a:gd name="f0" fmla="val w"/>
                <a:gd name="f1" fmla="val h"/>
                <a:gd name="f2" fmla="val 0"/>
                <a:gd name="f3" fmla="val 2519"/>
                <a:gd name="f4" fmla="val 4182"/>
                <a:gd name="f5" fmla="val 563"/>
                <a:gd name="f6" fmla="val 1"/>
                <a:gd name="f7" fmla="val 450"/>
                <a:gd name="f8" fmla="val 23"/>
                <a:gd name="f9" fmla="val 338"/>
                <a:gd name="f10" fmla="val 68"/>
                <a:gd name="f11" fmla="val 225"/>
                <a:gd name="f12" fmla="val 113"/>
                <a:gd name="f13" fmla="val 158"/>
                <a:gd name="f14" fmla="val 181"/>
                <a:gd name="f15" fmla="val 90"/>
                <a:gd name="f16" fmla="val 271"/>
                <a:gd name="f17" fmla="val 383"/>
                <a:gd name="f18" fmla="val 495"/>
                <a:gd name="f19" fmla="val 608"/>
                <a:gd name="f20" fmla="val 743"/>
                <a:gd name="f21" fmla="val 315"/>
                <a:gd name="f22" fmla="val 1507"/>
                <a:gd name="f23" fmla="val 630"/>
                <a:gd name="f24" fmla="val 2271"/>
                <a:gd name="f25" fmla="val 1282"/>
                <a:gd name="f26" fmla="val 3800"/>
                <a:gd name="f27" fmla="val 1327"/>
                <a:gd name="f28" fmla="val 3912"/>
                <a:gd name="f29" fmla="val 1417"/>
                <a:gd name="f30" fmla="val 4002"/>
                <a:gd name="f31" fmla="val 1529"/>
                <a:gd name="f32" fmla="val 4092"/>
                <a:gd name="f33" fmla="val 1619"/>
                <a:gd name="f34" fmla="val 4137"/>
                <a:gd name="f35" fmla="val 1731"/>
                <a:gd name="f36" fmla="val 1979"/>
                <a:gd name="f37" fmla="val 2091"/>
                <a:gd name="f38" fmla="val 4159"/>
                <a:gd name="f39" fmla="val 2203"/>
                <a:gd name="f40" fmla="val 2293"/>
                <a:gd name="f41" fmla="val 4070"/>
                <a:gd name="f42" fmla="val 2383"/>
                <a:gd name="f43" fmla="val 2451"/>
                <a:gd name="f44" fmla="val 2496"/>
                <a:gd name="f45" fmla="val 3822"/>
                <a:gd name="f46" fmla="val 2518"/>
                <a:gd name="f47" fmla="val 3710"/>
                <a:gd name="f48" fmla="val 3597"/>
                <a:gd name="f49" fmla="val 2473"/>
                <a:gd name="f50" fmla="val 3463"/>
                <a:gd name="f51" fmla="val 1821"/>
                <a:gd name="f52" fmla="val 1956"/>
                <a:gd name="f53" fmla="val 1192"/>
                <a:gd name="f54" fmla="val 1237"/>
                <a:gd name="f55" fmla="val 428"/>
                <a:gd name="f56" fmla="val 1169"/>
                <a:gd name="f57" fmla="val 293"/>
                <a:gd name="f58" fmla="val 1102"/>
                <a:gd name="f59" fmla="val 203"/>
                <a:gd name="f60" fmla="val 1012"/>
                <a:gd name="f61" fmla="val 900"/>
                <a:gd name="f62" fmla="val 46"/>
                <a:gd name="f63" fmla="val 787"/>
                <a:gd name="f64" fmla="val 675"/>
                <a:gd name="f65" fmla="*/ f0 1 2519"/>
                <a:gd name="f66" fmla="*/ f1 1 4182"/>
                <a:gd name="f67" fmla="val f2"/>
                <a:gd name="f68" fmla="val f3"/>
                <a:gd name="f69" fmla="val f4"/>
                <a:gd name="f70" fmla="+- f69 0 f67"/>
                <a:gd name="f71" fmla="+- f68 0 f67"/>
                <a:gd name="f72" fmla="*/ f71 1 2519"/>
                <a:gd name="f73" fmla="*/ f70 1 4182"/>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2519" h="4182">
                  <a:moveTo>
                    <a:pt x="f5" y="f6"/>
                  </a:moveTo>
                  <a:lnTo>
                    <a:pt x="f7" y="f8"/>
                  </a:lnTo>
                  <a:lnTo>
                    <a:pt x="f9" y="f10"/>
                  </a:lnTo>
                  <a:lnTo>
                    <a:pt x="f11" y="f12"/>
                  </a:lnTo>
                  <a:lnTo>
                    <a:pt x="f13" y="f14"/>
                  </a:lnTo>
                  <a:lnTo>
                    <a:pt x="f15" y="f16"/>
                  </a:lnTo>
                  <a:lnTo>
                    <a:pt x="f8" y="f17"/>
                  </a:lnTo>
                  <a:lnTo>
                    <a:pt x="f6" y="f18"/>
                  </a:lnTo>
                  <a:lnTo>
                    <a:pt x="f6" y="f19"/>
                  </a:lnTo>
                  <a:lnTo>
                    <a:pt x="f8" y="f20"/>
                  </a:lnTo>
                  <a:lnTo>
                    <a:pt x="f21" y="f22"/>
                  </a:lnTo>
                  <a:lnTo>
                    <a:pt x="f23" y="f24"/>
                  </a:lnTo>
                  <a:lnTo>
                    <a:pt x="f25" y="f26"/>
                  </a:lnTo>
                  <a:lnTo>
                    <a:pt x="f27" y="f28"/>
                  </a:lnTo>
                  <a:lnTo>
                    <a:pt x="f29" y="f30"/>
                  </a:lnTo>
                  <a:lnTo>
                    <a:pt x="f31" y="f32"/>
                  </a:lnTo>
                  <a:lnTo>
                    <a:pt x="f33" y="f34"/>
                  </a:lnTo>
                  <a:lnTo>
                    <a:pt x="f35" y="f4"/>
                  </a:lnTo>
                  <a:lnTo>
                    <a:pt x="f36" y="f4"/>
                  </a:lnTo>
                  <a:lnTo>
                    <a:pt x="f37" y="f38"/>
                  </a:lnTo>
                  <a:lnTo>
                    <a:pt x="f39" y="f34"/>
                  </a:lnTo>
                  <a:lnTo>
                    <a:pt x="f40" y="f41"/>
                  </a:lnTo>
                  <a:lnTo>
                    <a:pt x="f42" y="f30"/>
                  </a:lnTo>
                  <a:lnTo>
                    <a:pt x="f43" y="f28"/>
                  </a:lnTo>
                  <a:lnTo>
                    <a:pt x="f44" y="f45"/>
                  </a:lnTo>
                  <a:lnTo>
                    <a:pt x="f46" y="f47"/>
                  </a:lnTo>
                  <a:lnTo>
                    <a:pt x="f44" y="f48"/>
                  </a:lnTo>
                  <a:lnTo>
                    <a:pt x="f49" y="f50"/>
                  </a:lnTo>
                  <a:lnTo>
                    <a:pt x="f51" y="f52"/>
                  </a:lnTo>
                  <a:lnTo>
                    <a:pt x="f22" y="f53"/>
                  </a:lnTo>
                  <a:lnTo>
                    <a:pt x="f54" y="f55"/>
                  </a:lnTo>
                  <a:lnTo>
                    <a:pt x="f56" y="f57"/>
                  </a:lnTo>
                  <a:lnTo>
                    <a:pt x="f58" y="f59"/>
                  </a:lnTo>
                  <a:lnTo>
                    <a:pt x="f60" y="f12"/>
                  </a:lnTo>
                  <a:lnTo>
                    <a:pt x="f61" y="f62"/>
                  </a:lnTo>
                  <a:lnTo>
                    <a:pt x="f63" y="f8"/>
                  </a:lnTo>
                  <a:lnTo>
                    <a:pt x="f64" y="f6"/>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01" name="Google Shape;147;p15">
              <a:extLst>
                <a:ext uri="{FF2B5EF4-FFF2-40B4-BE49-F238E27FC236}">
                  <a16:creationId xmlns:a16="http://schemas.microsoft.com/office/drawing/2014/main" id="{4248761D-6DB3-5719-88E3-94C5D1FFA549}"/>
                </a:ext>
              </a:extLst>
            </p:cNvPr>
            <p:cNvSpPr/>
            <p:nvPr/>
          </p:nvSpPr>
          <p:spPr>
            <a:xfrm>
              <a:off x="6770464" y="1556509"/>
              <a:ext cx="608505" cy="1357600"/>
            </a:xfrm>
            <a:custGeom>
              <a:avLst/>
              <a:gdLst>
                <a:gd name="f0" fmla="val w"/>
                <a:gd name="f1" fmla="val h"/>
                <a:gd name="f2" fmla="val 0"/>
                <a:gd name="f3" fmla="val 32303"/>
                <a:gd name="f4" fmla="val 72069"/>
                <a:gd name="f5" fmla="val 5530"/>
                <a:gd name="f6" fmla="val 5058"/>
                <a:gd name="f7" fmla="val 23"/>
                <a:gd name="f8" fmla="val 4564"/>
                <a:gd name="f9" fmla="val 68"/>
                <a:gd name="f10" fmla="val 4069"/>
                <a:gd name="f11" fmla="val 158"/>
                <a:gd name="f12" fmla="val 3619"/>
                <a:gd name="f13" fmla="val 270"/>
                <a:gd name="f14" fmla="val 3192"/>
                <a:gd name="f15" fmla="val 450"/>
                <a:gd name="f16" fmla="val 2788"/>
                <a:gd name="f17" fmla="val 652"/>
                <a:gd name="f18" fmla="val 2428"/>
                <a:gd name="f19" fmla="val 900"/>
                <a:gd name="f20" fmla="val 2091"/>
                <a:gd name="f21" fmla="val 1192"/>
                <a:gd name="f22" fmla="val 1776"/>
                <a:gd name="f23" fmla="val 1529"/>
                <a:gd name="f24" fmla="val 1484"/>
                <a:gd name="f25" fmla="val 1911"/>
                <a:gd name="f26" fmla="val 1237"/>
                <a:gd name="f27" fmla="val 2316"/>
                <a:gd name="f28" fmla="val 1012"/>
                <a:gd name="f29" fmla="val 2765"/>
                <a:gd name="f30" fmla="val 810"/>
                <a:gd name="f31" fmla="val 3260"/>
                <a:gd name="f32" fmla="val 630"/>
                <a:gd name="f33" fmla="val 3777"/>
                <a:gd name="f34" fmla="val 472"/>
                <a:gd name="f35" fmla="val 4316"/>
                <a:gd name="f36" fmla="val 337"/>
                <a:gd name="f37" fmla="val 4901"/>
                <a:gd name="f38" fmla="val 225"/>
                <a:gd name="f39" fmla="val 5508"/>
                <a:gd name="f40" fmla="val 135"/>
                <a:gd name="f41" fmla="val 6160"/>
                <a:gd name="f42" fmla="val 90"/>
                <a:gd name="f43" fmla="val 6812"/>
                <a:gd name="f44" fmla="val 7508"/>
                <a:gd name="f45" fmla="val 8228"/>
                <a:gd name="f46" fmla="val 8970"/>
                <a:gd name="f47" fmla="val 9734"/>
                <a:gd name="f48" fmla="val 45"/>
                <a:gd name="f49" fmla="val 10521"/>
                <a:gd name="f50" fmla="val 11330"/>
                <a:gd name="f51" fmla="val 12139"/>
                <a:gd name="f52" fmla="val 12993"/>
                <a:gd name="f53" fmla="val 427"/>
                <a:gd name="f54" fmla="val 14702"/>
                <a:gd name="f55" fmla="val 675"/>
                <a:gd name="f56" fmla="val 16500"/>
                <a:gd name="f57" fmla="val 967"/>
                <a:gd name="f58" fmla="val 18298"/>
                <a:gd name="f59" fmla="val 1304"/>
                <a:gd name="f60" fmla="val 20164"/>
                <a:gd name="f61" fmla="val 1686"/>
                <a:gd name="f62" fmla="val 22030"/>
                <a:gd name="f63" fmla="val 23918"/>
                <a:gd name="f64" fmla="val 2518"/>
                <a:gd name="f65" fmla="val 25806"/>
                <a:gd name="f66" fmla="val 2967"/>
                <a:gd name="f67" fmla="val 27672"/>
                <a:gd name="f68" fmla="val 3417"/>
                <a:gd name="f69" fmla="val 29515"/>
                <a:gd name="f70" fmla="val 3889"/>
                <a:gd name="f71" fmla="val 31336"/>
                <a:gd name="f72" fmla="val 4811"/>
                <a:gd name="f73" fmla="val 34865"/>
                <a:gd name="f74" fmla="val 6474"/>
                <a:gd name="f75" fmla="val 41047"/>
                <a:gd name="f76" fmla="val 7149"/>
                <a:gd name="f77" fmla="val 43565"/>
                <a:gd name="f78" fmla="val 7396"/>
                <a:gd name="f79" fmla="val 44644"/>
                <a:gd name="f80" fmla="val 7621"/>
                <a:gd name="f81" fmla="val 45588"/>
                <a:gd name="f82" fmla="val 8003"/>
                <a:gd name="f83" fmla="val 47386"/>
                <a:gd name="f84" fmla="val 8430"/>
                <a:gd name="f85" fmla="val 49162"/>
                <a:gd name="f86" fmla="val 8879"/>
                <a:gd name="f87" fmla="val 50938"/>
                <a:gd name="f88" fmla="val 9352"/>
                <a:gd name="f89" fmla="val 52714"/>
                <a:gd name="f90" fmla="val 9846"/>
                <a:gd name="f91" fmla="val 54490"/>
                <a:gd name="f92" fmla="val 10341"/>
                <a:gd name="f93" fmla="val 56243"/>
                <a:gd name="f94" fmla="val 10858"/>
                <a:gd name="f95" fmla="val 57996"/>
                <a:gd name="f96" fmla="val 11397"/>
                <a:gd name="f97" fmla="val 59750"/>
                <a:gd name="f98" fmla="val 11689"/>
                <a:gd name="f99" fmla="val 60761"/>
                <a:gd name="f100" fmla="val 12049"/>
                <a:gd name="f101" fmla="val 62133"/>
                <a:gd name="f102" fmla="val 12454"/>
                <a:gd name="f103" fmla="val 63729"/>
                <a:gd name="f104" fmla="val 12881"/>
                <a:gd name="f105" fmla="val 65415"/>
                <a:gd name="f106" fmla="val 13353"/>
                <a:gd name="f107" fmla="val 67056"/>
                <a:gd name="f108" fmla="val 13578"/>
                <a:gd name="f109" fmla="val 67820"/>
                <a:gd name="f110" fmla="val 13802"/>
                <a:gd name="f111" fmla="val 68517"/>
                <a:gd name="f112" fmla="val 14027"/>
                <a:gd name="f113" fmla="val 69146"/>
                <a:gd name="f114" fmla="val 14252"/>
                <a:gd name="f115" fmla="val 69663"/>
                <a:gd name="f116" fmla="val 14454"/>
                <a:gd name="f117" fmla="val 70090"/>
                <a:gd name="f118" fmla="val 14544"/>
                <a:gd name="f119" fmla="val 70248"/>
                <a:gd name="f120" fmla="val 14634"/>
                <a:gd name="f121" fmla="val 70382"/>
                <a:gd name="f122" fmla="val 14949"/>
                <a:gd name="f123" fmla="val 70720"/>
                <a:gd name="f124" fmla="val 15286"/>
                <a:gd name="f125" fmla="val 71012"/>
                <a:gd name="f126" fmla="val 15646"/>
                <a:gd name="f127" fmla="val 71259"/>
                <a:gd name="f128" fmla="val 16028"/>
                <a:gd name="f129" fmla="val 71484"/>
                <a:gd name="f130" fmla="val 16410"/>
                <a:gd name="f131" fmla="val 71641"/>
                <a:gd name="f132" fmla="val 16792"/>
                <a:gd name="f133" fmla="val 71776"/>
                <a:gd name="f134" fmla="val 17197"/>
                <a:gd name="f135" fmla="val 71889"/>
                <a:gd name="f136" fmla="val 17624"/>
                <a:gd name="f137" fmla="val 71978"/>
                <a:gd name="f138" fmla="val 18051"/>
                <a:gd name="f139" fmla="val 72023"/>
                <a:gd name="f140" fmla="val 18478"/>
                <a:gd name="f141" fmla="val 72046"/>
                <a:gd name="f142" fmla="val 18905"/>
                <a:gd name="f143" fmla="val 72068"/>
                <a:gd name="f144" fmla="val 19355"/>
                <a:gd name="f145" fmla="val 20231"/>
                <a:gd name="f146" fmla="val 72001"/>
                <a:gd name="f147" fmla="val 21108"/>
                <a:gd name="f148" fmla="val 21827"/>
                <a:gd name="f149" fmla="val 71799"/>
                <a:gd name="f150" fmla="val 22637"/>
                <a:gd name="f151" fmla="val 71664"/>
                <a:gd name="f152" fmla="val 23491"/>
                <a:gd name="f153" fmla="val 71506"/>
                <a:gd name="f154" fmla="val 24390"/>
                <a:gd name="f155" fmla="val 71304"/>
                <a:gd name="f156" fmla="val 26256"/>
                <a:gd name="f157" fmla="val 70899"/>
                <a:gd name="f158" fmla="val 27177"/>
                <a:gd name="f159" fmla="val 70675"/>
                <a:gd name="f160" fmla="val 28077"/>
                <a:gd name="f161" fmla="val 70427"/>
                <a:gd name="f162" fmla="val 28908"/>
                <a:gd name="f163" fmla="val 70203"/>
                <a:gd name="f164" fmla="val 29718"/>
                <a:gd name="f165" fmla="val 69955"/>
                <a:gd name="f166" fmla="val 30437"/>
                <a:gd name="f167" fmla="val 69731"/>
                <a:gd name="f168" fmla="val 31044"/>
                <a:gd name="f169" fmla="val 69506"/>
                <a:gd name="f170" fmla="val 31561"/>
                <a:gd name="f171" fmla="val 69281"/>
                <a:gd name="f172" fmla="val 31965"/>
                <a:gd name="f173" fmla="val 69079"/>
                <a:gd name="f174" fmla="val 32100"/>
                <a:gd name="f175" fmla="val 68989"/>
                <a:gd name="f176" fmla="val 32213"/>
                <a:gd name="f177" fmla="val 68899"/>
                <a:gd name="f178" fmla="val 32280"/>
                <a:gd name="f179" fmla="val 68831"/>
                <a:gd name="f180" fmla="val 68741"/>
                <a:gd name="f181" fmla="val 68157"/>
                <a:gd name="f182" fmla="val 67573"/>
                <a:gd name="f183" fmla="val 32258"/>
                <a:gd name="f184" fmla="val 66966"/>
                <a:gd name="f185" fmla="val 66336"/>
                <a:gd name="f186" fmla="val 32123"/>
                <a:gd name="f187" fmla="val 65707"/>
                <a:gd name="f188" fmla="val 32033"/>
                <a:gd name="f189" fmla="val 65055"/>
                <a:gd name="f190" fmla="val 31808"/>
                <a:gd name="f191" fmla="val 63774"/>
                <a:gd name="f192" fmla="val 31538"/>
                <a:gd name="f193" fmla="val 62492"/>
                <a:gd name="f194" fmla="val 31246"/>
                <a:gd name="f195" fmla="val 61233"/>
                <a:gd name="f196" fmla="val 30684"/>
                <a:gd name="f197" fmla="val 58896"/>
                <a:gd name="f198" fmla="val 29268"/>
                <a:gd name="f199" fmla="val 52736"/>
                <a:gd name="f200" fmla="val 28166"/>
                <a:gd name="f201" fmla="val 47971"/>
                <a:gd name="f202" fmla="val 26930"/>
                <a:gd name="f203" fmla="val 42643"/>
                <a:gd name="f204" fmla="val 25626"/>
                <a:gd name="f205" fmla="val 37181"/>
                <a:gd name="f206" fmla="val 24345"/>
                <a:gd name="f207" fmla="val 31988"/>
                <a:gd name="f208" fmla="val 23761"/>
                <a:gd name="f209" fmla="val 29605"/>
                <a:gd name="f210" fmla="val 23199"/>
                <a:gd name="f211" fmla="val 27447"/>
                <a:gd name="f212" fmla="val 22704"/>
                <a:gd name="f213" fmla="val 25582"/>
                <a:gd name="f214" fmla="val 22254"/>
                <a:gd name="f215" fmla="val 24008"/>
                <a:gd name="f216" fmla="val 21872"/>
                <a:gd name="f217" fmla="val 22727"/>
                <a:gd name="f218" fmla="val 21378"/>
                <a:gd name="f219" fmla="val 21153"/>
                <a:gd name="f220" fmla="val 20816"/>
                <a:gd name="f221" fmla="val 19377"/>
                <a:gd name="f222" fmla="val 20141"/>
                <a:gd name="f223" fmla="val 17422"/>
                <a:gd name="f224" fmla="val 19782"/>
                <a:gd name="f225" fmla="val 16388"/>
                <a:gd name="f226" fmla="val 15354"/>
                <a:gd name="f227" fmla="val 18950"/>
                <a:gd name="f228" fmla="val 14297"/>
                <a:gd name="f229" fmla="val 18500"/>
                <a:gd name="f230" fmla="val 13218"/>
                <a:gd name="f231" fmla="val 18028"/>
                <a:gd name="f232" fmla="val 17534"/>
                <a:gd name="f233" fmla="val 11083"/>
                <a:gd name="f234" fmla="val 17017"/>
                <a:gd name="f235" fmla="val 10026"/>
                <a:gd name="f236" fmla="val 16477"/>
                <a:gd name="f237" fmla="val 8992"/>
                <a:gd name="f238" fmla="val 15893"/>
                <a:gd name="f239" fmla="val 7981"/>
                <a:gd name="f240" fmla="val 6991"/>
                <a:gd name="f241" fmla="val 14679"/>
                <a:gd name="f242" fmla="val 6047"/>
                <a:gd name="f243" fmla="val 5148"/>
                <a:gd name="f244" fmla="val 13690"/>
                <a:gd name="f245" fmla="val 4721"/>
                <a:gd name="f246" fmla="val 13330"/>
                <a:gd name="f247" fmla="val 4294"/>
                <a:gd name="f248" fmla="val 12633"/>
                <a:gd name="f249" fmla="val 3507"/>
                <a:gd name="f250" fmla="val 12274"/>
                <a:gd name="f251" fmla="val 3125"/>
                <a:gd name="f252" fmla="val 11892"/>
                <a:gd name="f253" fmla="val 11532"/>
                <a:gd name="f254" fmla="val 11150"/>
                <a:gd name="f255" fmla="val 2113"/>
                <a:gd name="f256" fmla="val 10745"/>
                <a:gd name="f257" fmla="val 1821"/>
                <a:gd name="f258" fmla="val 10363"/>
                <a:gd name="f259" fmla="val 9958"/>
                <a:gd name="f260" fmla="val 1282"/>
                <a:gd name="f261" fmla="val 9531"/>
                <a:gd name="f262" fmla="val 1034"/>
                <a:gd name="f263" fmla="val 9127"/>
                <a:gd name="f264" fmla="val 8700"/>
                <a:gd name="f265" fmla="val 8273"/>
                <a:gd name="f266" fmla="val 7823"/>
                <a:gd name="f267" fmla="val 315"/>
                <a:gd name="f268" fmla="val 7373"/>
                <a:gd name="f269" fmla="val 203"/>
                <a:gd name="f270" fmla="val 6924"/>
                <a:gd name="f271" fmla="val 6002"/>
                <a:gd name="f272" fmla="*/ f0 1 32303"/>
                <a:gd name="f273" fmla="*/ f1 1 72069"/>
                <a:gd name="f274" fmla="val f2"/>
                <a:gd name="f275" fmla="val f3"/>
                <a:gd name="f276" fmla="val f4"/>
                <a:gd name="f277" fmla="+- f276 0 f274"/>
                <a:gd name="f278" fmla="+- f275 0 f274"/>
                <a:gd name="f279" fmla="*/ f278 1 32303"/>
                <a:gd name="f280" fmla="*/ f277 1 72069"/>
                <a:gd name="f281" fmla="*/ f274 1 f279"/>
                <a:gd name="f282" fmla="*/ f275 1 f279"/>
                <a:gd name="f283" fmla="*/ f274 1 f280"/>
                <a:gd name="f284" fmla="*/ f276 1 f280"/>
                <a:gd name="f285" fmla="*/ f281 f272 1"/>
                <a:gd name="f286" fmla="*/ f282 f272 1"/>
                <a:gd name="f287" fmla="*/ f284 f273 1"/>
                <a:gd name="f288" fmla="*/ f283 f273 1"/>
              </a:gdLst>
              <a:ahLst/>
              <a:cxnLst>
                <a:cxn ang="3cd4">
                  <a:pos x="hc" y="t"/>
                </a:cxn>
                <a:cxn ang="0">
                  <a:pos x="r" y="vc"/>
                </a:cxn>
                <a:cxn ang="cd4">
                  <a:pos x="hc" y="b"/>
                </a:cxn>
                <a:cxn ang="cd2">
                  <a:pos x="l" y="vc"/>
                </a:cxn>
              </a:cxnLst>
              <a:rect l="f285" t="f288" r="f286" b="f287"/>
              <a:pathLst>
                <a:path w="32303" h="72069">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7" y="f44"/>
                  </a:lnTo>
                  <a:lnTo>
                    <a:pt x="f2" y="f45"/>
                  </a:lnTo>
                  <a:lnTo>
                    <a:pt x="f2" y="f46"/>
                  </a:lnTo>
                  <a:lnTo>
                    <a:pt x="f7" y="f47"/>
                  </a:lnTo>
                  <a:lnTo>
                    <a:pt x="f48" y="f49"/>
                  </a:lnTo>
                  <a:lnTo>
                    <a:pt x="f42" y="f50"/>
                  </a:lnTo>
                  <a:lnTo>
                    <a:pt x="f11" y="f51"/>
                  </a:lnTo>
                  <a:lnTo>
                    <a:pt x="f38" y="f52"/>
                  </a:lnTo>
                  <a:lnTo>
                    <a:pt x="f53" y="f54"/>
                  </a:lnTo>
                  <a:lnTo>
                    <a:pt x="f55" y="f56"/>
                  </a:lnTo>
                  <a:lnTo>
                    <a:pt x="f57" y="f58"/>
                  </a:lnTo>
                  <a:lnTo>
                    <a:pt x="f59" y="f60"/>
                  </a:lnTo>
                  <a:lnTo>
                    <a:pt x="f61" y="f62"/>
                  </a:lnTo>
                  <a:lnTo>
                    <a:pt x="f20"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04" y="f105"/>
                  </a:lnTo>
                  <a:lnTo>
                    <a:pt x="f106"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139"/>
                  </a:lnTo>
                  <a:lnTo>
                    <a:pt x="f140" y="f141"/>
                  </a:lnTo>
                  <a:lnTo>
                    <a:pt x="f142" y="f143"/>
                  </a:lnTo>
                  <a:lnTo>
                    <a:pt x="f144" y="f143"/>
                  </a:lnTo>
                  <a:lnTo>
                    <a:pt x="f145" y="f146"/>
                  </a:lnTo>
                  <a:lnTo>
                    <a:pt x="f147" y="f135"/>
                  </a:lnTo>
                  <a:lnTo>
                    <a:pt x="f148" y="f149"/>
                  </a:lnTo>
                  <a:lnTo>
                    <a:pt x="f150" y="f151"/>
                  </a:lnTo>
                  <a:lnTo>
                    <a:pt x="f152" y="f153"/>
                  </a:lnTo>
                  <a:lnTo>
                    <a:pt x="f154" y="f155"/>
                  </a:lnTo>
                  <a:lnTo>
                    <a:pt x="f156" y="f157"/>
                  </a:lnTo>
                  <a:lnTo>
                    <a:pt x="f158" y="f159"/>
                  </a:lnTo>
                  <a:lnTo>
                    <a:pt x="f160" y="f161"/>
                  </a:lnTo>
                  <a:lnTo>
                    <a:pt x="f162" y="f163"/>
                  </a:lnTo>
                  <a:lnTo>
                    <a:pt x="f164" y="f165"/>
                  </a:lnTo>
                  <a:lnTo>
                    <a:pt x="f166" y="f167"/>
                  </a:lnTo>
                  <a:lnTo>
                    <a:pt x="f168" y="f169"/>
                  </a:lnTo>
                  <a:lnTo>
                    <a:pt x="f170" y="f171"/>
                  </a:lnTo>
                  <a:lnTo>
                    <a:pt x="f172" y="f173"/>
                  </a:lnTo>
                  <a:lnTo>
                    <a:pt x="f174" y="f175"/>
                  </a:lnTo>
                  <a:lnTo>
                    <a:pt x="f176" y="f177"/>
                  </a:lnTo>
                  <a:lnTo>
                    <a:pt x="f178" y="f179"/>
                  </a:lnTo>
                  <a:lnTo>
                    <a:pt x="f3" y="f180"/>
                  </a:lnTo>
                  <a:lnTo>
                    <a:pt x="f3" y="f181"/>
                  </a:lnTo>
                  <a:lnTo>
                    <a:pt x="f3" y="f182"/>
                  </a:lnTo>
                  <a:lnTo>
                    <a:pt x="f183" y="f184"/>
                  </a:lnTo>
                  <a:lnTo>
                    <a:pt x="f176" y="f185"/>
                  </a:lnTo>
                  <a:lnTo>
                    <a:pt x="f186" y="f187"/>
                  </a:lnTo>
                  <a:lnTo>
                    <a:pt x="f188" y="f189"/>
                  </a:lnTo>
                  <a:lnTo>
                    <a:pt x="f190" y="f191"/>
                  </a:lnTo>
                  <a:lnTo>
                    <a:pt x="f192" y="f193"/>
                  </a:lnTo>
                  <a:lnTo>
                    <a:pt x="f194" y="f195"/>
                  </a:lnTo>
                  <a:lnTo>
                    <a:pt x="f196" y="f197"/>
                  </a:lnTo>
                  <a:lnTo>
                    <a:pt x="f198" y="f199"/>
                  </a:lnTo>
                  <a:lnTo>
                    <a:pt x="f200" y="f201"/>
                  </a:lnTo>
                  <a:lnTo>
                    <a:pt x="f202" y="f203"/>
                  </a:lnTo>
                  <a:lnTo>
                    <a:pt x="f204" y="f205"/>
                  </a:lnTo>
                  <a:lnTo>
                    <a:pt x="f206" y="f207"/>
                  </a:lnTo>
                  <a:lnTo>
                    <a:pt x="f208" y="f209"/>
                  </a:lnTo>
                  <a:lnTo>
                    <a:pt x="f210" y="f211"/>
                  </a:lnTo>
                  <a:lnTo>
                    <a:pt x="f212" y="f213"/>
                  </a:lnTo>
                  <a:lnTo>
                    <a:pt x="f214" y="f215"/>
                  </a:lnTo>
                  <a:lnTo>
                    <a:pt x="f216" y="f217"/>
                  </a:lnTo>
                  <a:lnTo>
                    <a:pt x="f218" y="f219"/>
                  </a:lnTo>
                  <a:lnTo>
                    <a:pt x="f220" y="f221"/>
                  </a:lnTo>
                  <a:lnTo>
                    <a:pt x="f222" y="f223"/>
                  </a:lnTo>
                  <a:lnTo>
                    <a:pt x="f224" y="f225"/>
                  </a:lnTo>
                  <a:lnTo>
                    <a:pt x="f221" y="f226"/>
                  </a:lnTo>
                  <a:lnTo>
                    <a:pt x="f227" y="f228"/>
                  </a:lnTo>
                  <a:lnTo>
                    <a:pt x="f229" y="f230"/>
                  </a:lnTo>
                  <a:lnTo>
                    <a:pt x="f231" y="f51"/>
                  </a:lnTo>
                  <a:lnTo>
                    <a:pt x="f232" y="f233"/>
                  </a:lnTo>
                  <a:lnTo>
                    <a:pt x="f234" y="f235"/>
                  </a:lnTo>
                  <a:lnTo>
                    <a:pt x="f236" y="f237"/>
                  </a:lnTo>
                  <a:lnTo>
                    <a:pt x="f238" y="f239"/>
                  </a:lnTo>
                  <a:lnTo>
                    <a:pt x="f124" y="f240"/>
                  </a:lnTo>
                  <a:lnTo>
                    <a:pt x="f241" y="f242"/>
                  </a:lnTo>
                  <a:lnTo>
                    <a:pt x="f112" y="f243"/>
                  </a:lnTo>
                  <a:lnTo>
                    <a:pt x="f244" y="f245"/>
                  </a:lnTo>
                  <a:lnTo>
                    <a:pt x="f246" y="f247"/>
                  </a:lnTo>
                  <a:lnTo>
                    <a:pt x="f52" y="f70"/>
                  </a:lnTo>
                  <a:lnTo>
                    <a:pt x="f248" y="f249"/>
                  </a:lnTo>
                  <a:lnTo>
                    <a:pt x="f250" y="f251"/>
                  </a:lnTo>
                  <a:lnTo>
                    <a:pt x="f252" y="f29"/>
                  </a:lnTo>
                  <a:lnTo>
                    <a:pt x="f253" y="f18"/>
                  </a:lnTo>
                  <a:lnTo>
                    <a:pt x="f254" y="f255"/>
                  </a:lnTo>
                  <a:lnTo>
                    <a:pt x="f256" y="f257"/>
                  </a:lnTo>
                  <a:lnTo>
                    <a:pt x="f258" y="f23"/>
                  </a:lnTo>
                  <a:lnTo>
                    <a:pt x="f259" y="f260"/>
                  </a:lnTo>
                  <a:lnTo>
                    <a:pt x="f261" y="f262"/>
                  </a:lnTo>
                  <a:lnTo>
                    <a:pt x="f263" y="f30"/>
                  </a:lnTo>
                  <a:lnTo>
                    <a:pt x="f264" y="f32"/>
                  </a:lnTo>
                  <a:lnTo>
                    <a:pt x="f265" y="f15"/>
                  </a:lnTo>
                  <a:lnTo>
                    <a:pt x="f266" y="f267"/>
                  </a:lnTo>
                  <a:lnTo>
                    <a:pt x="f268" y="f269"/>
                  </a:lnTo>
                  <a:lnTo>
                    <a:pt x="f270" y="f42"/>
                  </a:lnTo>
                  <a:lnTo>
                    <a:pt x="f74" y="f48"/>
                  </a:lnTo>
                  <a:lnTo>
                    <a:pt x="f271" y="f2"/>
                  </a:lnTo>
                  <a:close/>
                </a:path>
              </a:pathLst>
            </a:custGeom>
            <a:solidFill>
              <a:srgbClr val="7EA85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02" name="Google Shape;148;p15">
              <a:extLst>
                <a:ext uri="{FF2B5EF4-FFF2-40B4-BE49-F238E27FC236}">
                  <a16:creationId xmlns:a16="http://schemas.microsoft.com/office/drawing/2014/main" id="{CFD5A5A9-5E87-9C04-C38B-DEF354CBDF98}"/>
                </a:ext>
              </a:extLst>
            </p:cNvPr>
            <p:cNvSpPr/>
            <p:nvPr/>
          </p:nvSpPr>
          <p:spPr>
            <a:xfrm>
              <a:off x="6843287" y="1556930"/>
              <a:ext cx="372663" cy="1349992"/>
            </a:xfrm>
            <a:custGeom>
              <a:avLst/>
              <a:gdLst>
                <a:gd name="f0" fmla="val w"/>
                <a:gd name="f1" fmla="val h"/>
                <a:gd name="f2" fmla="val 0"/>
                <a:gd name="f3" fmla="val 19783"/>
                <a:gd name="f4" fmla="val 71665"/>
                <a:gd name="f5" fmla="val 1215"/>
                <a:gd name="f6" fmla="val 1"/>
                <a:gd name="f7" fmla="val 720"/>
                <a:gd name="f8" fmla="val 46"/>
                <a:gd name="f9" fmla="val 203"/>
                <a:gd name="f10" fmla="val 136"/>
                <a:gd name="f11" fmla="val 181"/>
                <a:gd name="f12" fmla="val 585"/>
                <a:gd name="f13" fmla="val 2339"/>
                <a:gd name="f14" fmla="val 1237"/>
                <a:gd name="f15" fmla="val 4497"/>
                <a:gd name="f16" fmla="val 1911"/>
                <a:gd name="f17" fmla="val 6655"/>
                <a:gd name="f18" fmla="val 2608"/>
                <a:gd name="f19" fmla="val 8813"/>
                <a:gd name="f20" fmla="val 4024"/>
                <a:gd name="f21" fmla="val 13084"/>
                <a:gd name="f22" fmla="val 4699"/>
                <a:gd name="f23" fmla="val 15242"/>
                <a:gd name="f24" fmla="val 5351"/>
                <a:gd name="f25" fmla="val 17377"/>
                <a:gd name="f26" fmla="val 6879"/>
                <a:gd name="f27" fmla="val 22570"/>
                <a:gd name="f28" fmla="val 8363"/>
                <a:gd name="f29" fmla="val 27785"/>
                <a:gd name="f30" fmla="val 9105"/>
                <a:gd name="f31" fmla="val 30393"/>
                <a:gd name="f32" fmla="val 9802"/>
                <a:gd name="f33" fmla="val 33000"/>
                <a:gd name="f34" fmla="val 10498"/>
                <a:gd name="f35" fmla="val 35608"/>
                <a:gd name="f36" fmla="val 11173"/>
                <a:gd name="f37" fmla="val 38238"/>
                <a:gd name="f38" fmla="val 12454"/>
                <a:gd name="f39" fmla="val 43251"/>
                <a:gd name="f40" fmla="val 13061"/>
                <a:gd name="f41" fmla="val 45746"/>
                <a:gd name="f42" fmla="val 13668"/>
                <a:gd name="f43" fmla="val 48263"/>
                <a:gd name="f44" fmla="val 14252"/>
                <a:gd name="f45" fmla="val 50781"/>
                <a:gd name="f46" fmla="val 14814"/>
                <a:gd name="f47" fmla="val 53299"/>
                <a:gd name="f48" fmla="val 15354"/>
                <a:gd name="f49" fmla="val 55816"/>
                <a:gd name="f50" fmla="val 15848"/>
                <a:gd name="f51" fmla="val 58357"/>
                <a:gd name="f52" fmla="val 16478"/>
                <a:gd name="f53" fmla="val 61684"/>
                <a:gd name="f54" fmla="val 17130"/>
                <a:gd name="f55" fmla="val 65033"/>
                <a:gd name="f56" fmla="val 17467"/>
                <a:gd name="f57" fmla="val 66696"/>
                <a:gd name="f58" fmla="val 17804"/>
                <a:gd name="f59" fmla="val 68360"/>
                <a:gd name="f60" fmla="val 18186"/>
                <a:gd name="f61" fmla="val 70023"/>
                <a:gd name="f62" fmla="val 18568"/>
                <a:gd name="f63" fmla="val 71664"/>
                <a:gd name="f64" fmla="val 19782"/>
                <a:gd name="f65" fmla="val 71439"/>
                <a:gd name="f66" fmla="val 19400"/>
                <a:gd name="f67" fmla="val 69843"/>
                <a:gd name="f68" fmla="val 19063"/>
                <a:gd name="f69" fmla="val 68247"/>
                <a:gd name="f70" fmla="val 18726"/>
                <a:gd name="f71" fmla="val 66651"/>
                <a:gd name="f72" fmla="val 18388"/>
                <a:gd name="f73" fmla="val 65055"/>
                <a:gd name="f74" fmla="val 17759"/>
                <a:gd name="f75" fmla="val 61841"/>
                <a:gd name="f76" fmla="val 17152"/>
                <a:gd name="f77" fmla="val 58626"/>
                <a:gd name="f78" fmla="val 16635"/>
                <a:gd name="f79" fmla="val 56019"/>
                <a:gd name="f80" fmla="val 16096"/>
                <a:gd name="f81" fmla="val 53434"/>
                <a:gd name="f82" fmla="val 15534"/>
                <a:gd name="f83" fmla="val 50849"/>
                <a:gd name="f84" fmla="val 14927"/>
                <a:gd name="f85" fmla="val 14320"/>
                <a:gd name="f86" fmla="val 45678"/>
                <a:gd name="f87" fmla="val 13690"/>
                <a:gd name="f88" fmla="val 43093"/>
                <a:gd name="f89" fmla="val 12387"/>
                <a:gd name="f90" fmla="val 37968"/>
                <a:gd name="f91" fmla="val 11735"/>
                <a:gd name="f92" fmla="val 35405"/>
                <a:gd name="f93" fmla="val 11060"/>
                <a:gd name="f94" fmla="val 32865"/>
                <a:gd name="f95" fmla="val 10363"/>
                <a:gd name="f96" fmla="val 30325"/>
                <a:gd name="f97" fmla="val 9667"/>
                <a:gd name="f98" fmla="val 8228"/>
                <a:gd name="f99" fmla="val 22705"/>
                <a:gd name="f100" fmla="val 6722"/>
                <a:gd name="f101" fmla="val 17669"/>
                <a:gd name="f102" fmla="val 6048"/>
                <a:gd name="f103" fmla="val 15467"/>
                <a:gd name="f104" fmla="val 13264"/>
                <a:gd name="f105" fmla="val 3912"/>
                <a:gd name="f106" fmla="val 8858"/>
                <a:gd name="f107" fmla="val 3193"/>
                <a:gd name="f108" fmla="val 2518"/>
                <a:gd name="f109" fmla="val 4429"/>
                <a:gd name="f110" fmla="val 1844"/>
                <a:gd name="f111" fmla="val 2226"/>
                <a:gd name="f112" fmla="*/ f0 1 19783"/>
                <a:gd name="f113" fmla="*/ f1 1 71665"/>
                <a:gd name="f114" fmla="val f2"/>
                <a:gd name="f115" fmla="val f3"/>
                <a:gd name="f116" fmla="val f4"/>
                <a:gd name="f117" fmla="+- f116 0 f114"/>
                <a:gd name="f118" fmla="+- f115 0 f114"/>
                <a:gd name="f119" fmla="*/ f118 1 19783"/>
                <a:gd name="f120" fmla="*/ f117 1 71665"/>
                <a:gd name="f121" fmla="*/ f114 1 f119"/>
                <a:gd name="f122" fmla="*/ f115 1 f119"/>
                <a:gd name="f123" fmla="*/ f114 1 f120"/>
                <a:gd name="f124" fmla="*/ f116 1 f120"/>
                <a:gd name="f125" fmla="*/ f121 f112 1"/>
                <a:gd name="f126" fmla="*/ f122 f112 1"/>
                <a:gd name="f127" fmla="*/ f124 f113 1"/>
                <a:gd name="f128" fmla="*/ f123 f113 1"/>
              </a:gdLst>
              <a:ahLst/>
              <a:cxnLst>
                <a:cxn ang="3cd4">
                  <a:pos x="hc" y="t"/>
                </a:cxn>
                <a:cxn ang="0">
                  <a:pos x="r" y="vc"/>
                </a:cxn>
                <a:cxn ang="cd4">
                  <a:pos x="hc" y="b"/>
                </a:cxn>
                <a:cxn ang="cd2">
                  <a:pos x="l" y="vc"/>
                </a:cxn>
              </a:cxnLst>
              <a:rect l="f125" t="f128" r="f126" b="f127"/>
              <a:pathLst>
                <a:path w="19783" h="71665">
                  <a:moveTo>
                    <a:pt x="f5" y="f6"/>
                  </a:moveTo>
                  <a:lnTo>
                    <a:pt x="f7" y="f8"/>
                  </a:lnTo>
                  <a:lnTo>
                    <a:pt x="f9" y="f10"/>
                  </a:lnTo>
                  <a:lnTo>
                    <a:pt x="f6"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43"/>
                  </a:lnTo>
                  <a:lnTo>
                    <a:pt x="f85" y="f86"/>
                  </a:lnTo>
                  <a:lnTo>
                    <a:pt x="f87" y="f88"/>
                  </a:lnTo>
                  <a:lnTo>
                    <a:pt x="f89" y="f90"/>
                  </a:lnTo>
                  <a:lnTo>
                    <a:pt x="f91" y="f92"/>
                  </a:lnTo>
                  <a:lnTo>
                    <a:pt x="f93" y="f94"/>
                  </a:lnTo>
                  <a:lnTo>
                    <a:pt x="f95" y="f96"/>
                  </a:lnTo>
                  <a:lnTo>
                    <a:pt x="f97" y="f29"/>
                  </a:lnTo>
                  <a:lnTo>
                    <a:pt x="f98" y="f99"/>
                  </a:lnTo>
                  <a:lnTo>
                    <a:pt x="f100" y="f101"/>
                  </a:lnTo>
                  <a:lnTo>
                    <a:pt x="f102" y="f103"/>
                  </a:lnTo>
                  <a:lnTo>
                    <a:pt x="f24" y="f104"/>
                  </a:lnTo>
                  <a:lnTo>
                    <a:pt x="f105" y="f106"/>
                  </a:lnTo>
                  <a:lnTo>
                    <a:pt x="f107" y="f17"/>
                  </a:lnTo>
                  <a:lnTo>
                    <a:pt x="f108" y="f109"/>
                  </a:lnTo>
                  <a:lnTo>
                    <a:pt x="f110" y="f111"/>
                  </a:lnTo>
                  <a:lnTo>
                    <a:pt x="f5" y="f6"/>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03" name="Google Shape;149;p15">
              <a:extLst>
                <a:ext uri="{FF2B5EF4-FFF2-40B4-BE49-F238E27FC236}">
                  <a16:creationId xmlns:a16="http://schemas.microsoft.com/office/drawing/2014/main" id="{5CB82CDE-8636-66C5-3380-7C6DD46081A9}"/>
                </a:ext>
              </a:extLst>
            </p:cNvPr>
            <p:cNvSpPr/>
            <p:nvPr/>
          </p:nvSpPr>
          <p:spPr>
            <a:xfrm>
              <a:off x="7233717" y="2604970"/>
              <a:ext cx="52952" cy="152037"/>
            </a:xfrm>
            <a:custGeom>
              <a:avLst/>
              <a:gdLst>
                <a:gd name="f0" fmla="val 360"/>
                <a:gd name="f1" fmla="val 180"/>
                <a:gd name="f2" fmla="val w"/>
                <a:gd name="f3" fmla="val h"/>
                <a:gd name="f4" fmla="val 0"/>
                <a:gd name="f5" fmla="val 2811"/>
                <a:gd name="f6" fmla="val 8071"/>
                <a:gd name="f7" fmla="val 472"/>
                <a:gd name="f8" fmla="val 1"/>
                <a:gd name="f9" fmla="val 46"/>
                <a:gd name="f10" fmla="val 270"/>
                <a:gd name="f11" fmla="val 91"/>
                <a:gd name="f12" fmla="val 158"/>
                <a:gd name="f13" fmla="val 90"/>
                <a:gd name="f14" fmla="val 248"/>
                <a:gd name="f15" fmla="val 45"/>
                <a:gd name="f16" fmla="val 473"/>
                <a:gd name="f17" fmla="val 585"/>
                <a:gd name="f18" fmla="val 742"/>
                <a:gd name="f19" fmla="val 2451"/>
                <a:gd name="f20" fmla="val 720"/>
                <a:gd name="f21" fmla="val 4182"/>
                <a:gd name="f22" fmla="val 899"/>
                <a:gd name="f23" fmla="val 5058"/>
                <a:gd name="f24" fmla="val 1102"/>
                <a:gd name="f25" fmla="val 5913"/>
                <a:gd name="f26" fmla="val 1327"/>
                <a:gd name="f27" fmla="val 6767"/>
                <a:gd name="f28" fmla="val 1574"/>
                <a:gd name="f29" fmla="val 7621"/>
                <a:gd name="f30" fmla="val 1619"/>
                <a:gd name="f31" fmla="val 7756"/>
                <a:gd name="f32" fmla="val 1686"/>
                <a:gd name="f33" fmla="val 7846"/>
                <a:gd name="f34" fmla="val 1776"/>
                <a:gd name="f35" fmla="val 7936"/>
                <a:gd name="f36" fmla="val 1889"/>
                <a:gd name="f37" fmla="val 8003"/>
                <a:gd name="f38" fmla="val 2001"/>
                <a:gd name="f39" fmla="val 8048"/>
                <a:gd name="f40" fmla="val 2113"/>
                <a:gd name="f41" fmla="val 2226"/>
                <a:gd name="f42" fmla="val 2338"/>
                <a:gd name="f43" fmla="val 2563"/>
                <a:gd name="f44" fmla="val 7958"/>
                <a:gd name="f45" fmla="val 2653"/>
                <a:gd name="f46" fmla="val 7891"/>
                <a:gd name="f47" fmla="val 2720"/>
                <a:gd name="f48" fmla="val 7801"/>
                <a:gd name="f49" fmla="val 2765"/>
                <a:gd name="f50" fmla="val 7711"/>
                <a:gd name="f51" fmla="val 2788"/>
                <a:gd name="f52" fmla="val 7599"/>
                <a:gd name="f53" fmla="val 2810"/>
                <a:gd name="f54" fmla="val 7486"/>
                <a:gd name="f55" fmla="val 7329"/>
                <a:gd name="f56" fmla="val 2540"/>
                <a:gd name="f57" fmla="val 6497"/>
                <a:gd name="f58" fmla="val 2316"/>
                <a:gd name="f59" fmla="val 5643"/>
                <a:gd name="f60" fmla="val 4766"/>
                <a:gd name="f61" fmla="val 1933"/>
                <a:gd name="f62" fmla="val 3912"/>
                <a:gd name="f63" fmla="val 2181"/>
                <a:gd name="f64" fmla="val 1214"/>
                <a:gd name="f65" fmla="val 450"/>
                <a:gd name="f66" fmla="val 1169"/>
                <a:gd name="f67" fmla="val 315"/>
                <a:gd name="f68" fmla="val 203"/>
                <a:gd name="f69" fmla="val 1034"/>
                <a:gd name="f70" fmla="val 136"/>
                <a:gd name="f71" fmla="val 922"/>
                <a:gd name="f72" fmla="val 68"/>
                <a:gd name="f73" fmla="val 832"/>
                <a:gd name="f74" fmla="val 23"/>
                <a:gd name="f75" fmla="*/ f2 1 2811"/>
                <a:gd name="f76" fmla="*/ f3 1 8071"/>
                <a:gd name="f77" fmla="val f4"/>
                <a:gd name="f78" fmla="val f5"/>
                <a:gd name="f79" fmla="val f6"/>
                <a:gd name="f80" fmla="+- f79 0 f77"/>
                <a:gd name="f81" fmla="+- f78 0 f77"/>
                <a:gd name="f82" fmla="*/ f81 1 2811"/>
                <a:gd name="f83" fmla="*/ f80 1 8071"/>
                <a:gd name="f84" fmla="*/ f77 1 f82"/>
                <a:gd name="f85" fmla="*/ f78 1 f82"/>
                <a:gd name="f86" fmla="*/ f77 1 f83"/>
                <a:gd name="f87" fmla="*/ f79 1 f83"/>
                <a:gd name="f88" fmla="*/ f84 f75 1"/>
                <a:gd name="f89" fmla="*/ f85 f75 1"/>
                <a:gd name="f90" fmla="*/ f87 f76 1"/>
                <a:gd name="f91" fmla="*/ f86 f76 1"/>
              </a:gdLst>
              <a:ahLst/>
              <a:cxnLst>
                <a:cxn ang="3cd4">
                  <a:pos x="hc" y="t"/>
                </a:cxn>
                <a:cxn ang="0">
                  <a:pos x="r" y="vc"/>
                </a:cxn>
                <a:cxn ang="cd4">
                  <a:pos x="hc" y="b"/>
                </a:cxn>
                <a:cxn ang="cd2">
                  <a:pos x="l" y="vc"/>
                </a:cxn>
              </a:cxnLst>
              <a:rect l="f88" t="f91" r="f89" b="f90"/>
              <a:pathLst>
                <a:path w="2811" h="8071">
                  <a:moveTo>
                    <a:pt x="f7" y="f8"/>
                  </a:moveTo>
                  <a:lnTo>
                    <a:pt x="f0" y="f9"/>
                  </a:lnTo>
                  <a:lnTo>
                    <a:pt x="f10" y="f11"/>
                  </a:lnTo>
                  <a:lnTo>
                    <a:pt x="f1" y="f12"/>
                  </a:lnTo>
                  <a:lnTo>
                    <a:pt x="f13" y="f14"/>
                  </a:lnTo>
                  <a:lnTo>
                    <a:pt x="f15" y="f0"/>
                  </a:lnTo>
                  <a:lnTo>
                    <a:pt x="f4" y="f16"/>
                  </a:lnTo>
                  <a:lnTo>
                    <a:pt x="f4" y="f17"/>
                  </a:lnTo>
                  <a:lnTo>
                    <a:pt x="f4" y="f18"/>
                  </a:lnTo>
                  <a:lnTo>
                    <a:pt x="f0"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6"/>
                  </a:lnTo>
                  <a:lnTo>
                    <a:pt x="f41" y="f6"/>
                  </a:lnTo>
                  <a:lnTo>
                    <a:pt x="f42" y="f39"/>
                  </a:lnTo>
                  <a:lnTo>
                    <a:pt x="f19" y="f37"/>
                  </a:lnTo>
                  <a:lnTo>
                    <a:pt x="f43" y="f44"/>
                  </a:lnTo>
                  <a:lnTo>
                    <a:pt x="f45" y="f46"/>
                  </a:lnTo>
                  <a:lnTo>
                    <a:pt x="f47" y="f48"/>
                  </a:lnTo>
                  <a:lnTo>
                    <a:pt x="f49" y="f50"/>
                  </a:lnTo>
                  <a:lnTo>
                    <a:pt x="f51" y="f52"/>
                  </a:lnTo>
                  <a:lnTo>
                    <a:pt x="f53" y="f54"/>
                  </a:lnTo>
                  <a:lnTo>
                    <a:pt x="f49" y="f55"/>
                  </a:lnTo>
                  <a:lnTo>
                    <a:pt x="f56" y="f57"/>
                  </a:lnTo>
                  <a:lnTo>
                    <a:pt x="f58" y="f59"/>
                  </a:lnTo>
                  <a:lnTo>
                    <a:pt x="f40" y="f60"/>
                  </a:lnTo>
                  <a:lnTo>
                    <a:pt x="f61" y="f62"/>
                  </a:lnTo>
                  <a:lnTo>
                    <a:pt x="f28" y="f63"/>
                  </a:lnTo>
                  <a:lnTo>
                    <a:pt x="f64" y="f65"/>
                  </a:lnTo>
                  <a:lnTo>
                    <a:pt x="f66" y="f67"/>
                  </a:lnTo>
                  <a:lnTo>
                    <a:pt x="f24" y="f68"/>
                  </a:lnTo>
                  <a:lnTo>
                    <a:pt x="f69" y="f70"/>
                  </a:lnTo>
                  <a:lnTo>
                    <a:pt x="f71" y="f72"/>
                  </a:lnTo>
                  <a:lnTo>
                    <a:pt x="f73" y="f74"/>
                  </a:lnTo>
                  <a:lnTo>
                    <a:pt x="f20" y="f8"/>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04" name="Google Shape;150;p15">
              <a:extLst>
                <a:ext uri="{FF2B5EF4-FFF2-40B4-BE49-F238E27FC236}">
                  <a16:creationId xmlns:a16="http://schemas.microsoft.com/office/drawing/2014/main" id="{90E3AB10-222D-5213-3B44-4319099A652C}"/>
                </a:ext>
              </a:extLst>
            </p:cNvPr>
            <p:cNvSpPr/>
            <p:nvPr/>
          </p:nvSpPr>
          <p:spPr>
            <a:xfrm>
              <a:off x="7048652" y="2760381"/>
              <a:ext cx="46186" cy="105037"/>
            </a:xfrm>
            <a:custGeom>
              <a:avLst/>
              <a:gdLst>
                <a:gd name="f0" fmla="val 360"/>
                <a:gd name="f1" fmla="val 180"/>
                <a:gd name="f2" fmla="val w"/>
                <a:gd name="f3" fmla="val h"/>
                <a:gd name="f4" fmla="val 0"/>
                <a:gd name="f5" fmla="val 2452"/>
                <a:gd name="f6" fmla="val 5576"/>
                <a:gd name="f7" fmla="val 563"/>
                <a:gd name="f8" fmla="val 451"/>
                <a:gd name="f9" fmla="val 23"/>
                <a:gd name="f10" fmla="val 338"/>
                <a:gd name="f11" fmla="val 68"/>
                <a:gd name="f12" fmla="val 248"/>
                <a:gd name="f13" fmla="val 113"/>
                <a:gd name="f14" fmla="val 158"/>
                <a:gd name="f15" fmla="val 270"/>
                <a:gd name="f16" fmla="val 1"/>
                <a:gd name="f17" fmla="val 473"/>
                <a:gd name="f18" fmla="val 585"/>
                <a:gd name="f19" fmla="val 720"/>
                <a:gd name="f20" fmla="val 361"/>
                <a:gd name="f21" fmla="val 1821"/>
                <a:gd name="f22" fmla="val 675"/>
                <a:gd name="f23" fmla="val 2923"/>
                <a:gd name="f24" fmla="val 968"/>
                <a:gd name="f25" fmla="val 4002"/>
                <a:gd name="f26" fmla="val 1237"/>
                <a:gd name="f27" fmla="val 5126"/>
                <a:gd name="f28" fmla="val 1260"/>
                <a:gd name="f29" fmla="val 5261"/>
                <a:gd name="f30" fmla="val 1327"/>
                <a:gd name="f31" fmla="val 5373"/>
                <a:gd name="f32" fmla="val 1417"/>
                <a:gd name="f33" fmla="val 5440"/>
                <a:gd name="f34" fmla="val 1507"/>
                <a:gd name="f35" fmla="val 5508"/>
                <a:gd name="f36" fmla="val 1619"/>
                <a:gd name="f37" fmla="val 5553"/>
                <a:gd name="f38" fmla="val 1732"/>
                <a:gd name="f39" fmla="val 5575"/>
                <a:gd name="f40" fmla="val 1957"/>
                <a:gd name="f41" fmla="val 2069"/>
                <a:gd name="f42" fmla="val 5530"/>
                <a:gd name="f43" fmla="val 2159"/>
                <a:gd name="f44" fmla="val 5485"/>
                <a:gd name="f45" fmla="val 2249"/>
                <a:gd name="f46" fmla="val 5418"/>
                <a:gd name="f47" fmla="val 2339"/>
                <a:gd name="f48" fmla="val 5328"/>
                <a:gd name="f49" fmla="val 2406"/>
                <a:gd name="f50" fmla="val 5216"/>
                <a:gd name="f51" fmla="val 2429"/>
                <a:gd name="f52" fmla="val 5103"/>
                <a:gd name="f53" fmla="val 2451"/>
                <a:gd name="f54" fmla="val 4991"/>
                <a:gd name="f55" fmla="val 4833"/>
                <a:gd name="f56" fmla="val 2181"/>
                <a:gd name="f57" fmla="val 3732"/>
                <a:gd name="f58" fmla="val 1889"/>
                <a:gd name="f59" fmla="val 2631"/>
                <a:gd name="f60" fmla="val 1575"/>
                <a:gd name="f61" fmla="val 1552"/>
                <a:gd name="f62" fmla="val 450"/>
                <a:gd name="f63" fmla="val 1170"/>
                <a:gd name="f64" fmla="val 315"/>
                <a:gd name="f65" fmla="val 1102"/>
                <a:gd name="f66" fmla="val 225"/>
                <a:gd name="f67" fmla="val 1013"/>
                <a:gd name="f68" fmla="val 135"/>
                <a:gd name="f69" fmla="val 900"/>
                <a:gd name="f70" fmla="val 788"/>
                <a:gd name="f71" fmla="*/ f2 1 2452"/>
                <a:gd name="f72" fmla="*/ f3 1 5576"/>
                <a:gd name="f73" fmla="val f4"/>
                <a:gd name="f74" fmla="val f5"/>
                <a:gd name="f75" fmla="val f6"/>
                <a:gd name="f76" fmla="+- f75 0 f73"/>
                <a:gd name="f77" fmla="+- f74 0 f73"/>
                <a:gd name="f78" fmla="*/ f77 1 2452"/>
                <a:gd name="f79" fmla="*/ f76 1 5576"/>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2452" h="5576">
                  <a:moveTo>
                    <a:pt x="f7" y="f4"/>
                  </a:moveTo>
                  <a:lnTo>
                    <a:pt x="f8" y="f9"/>
                  </a:lnTo>
                  <a:lnTo>
                    <a:pt x="f10" y="f11"/>
                  </a:lnTo>
                  <a:lnTo>
                    <a:pt x="f12" y="f13"/>
                  </a:lnTo>
                  <a:lnTo>
                    <a:pt x="f14" y="f1"/>
                  </a:lnTo>
                  <a:lnTo>
                    <a:pt x="f11" y="f15"/>
                  </a:lnTo>
                  <a:lnTo>
                    <a:pt x="f9" y="f0"/>
                  </a:lnTo>
                  <a:lnTo>
                    <a:pt x="f16" y="f17"/>
                  </a:lnTo>
                  <a:lnTo>
                    <a:pt x="f16" y="f18"/>
                  </a:lnTo>
                  <a:lnTo>
                    <a:pt x="f9"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39"/>
                  </a:lnTo>
                  <a:lnTo>
                    <a:pt x="f41" y="f42"/>
                  </a:lnTo>
                  <a:lnTo>
                    <a:pt x="f43" y="f44"/>
                  </a:lnTo>
                  <a:lnTo>
                    <a:pt x="f45" y="f46"/>
                  </a:lnTo>
                  <a:lnTo>
                    <a:pt x="f47" y="f48"/>
                  </a:lnTo>
                  <a:lnTo>
                    <a:pt x="f49" y="f50"/>
                  </a:lnTo>
                  <a:lnTo>
                    <a:pt x="f51" y="f52"/>
                  </a:lnTo>
                  <a:lnTo>
                    <a:pt x="f53" y="f54"/>
                  </a:lnTo>
                  <a:lnTo>
                    <a:pt x="f51" y="f55"/>
                  </a:lnTo>
                  <a:lnTo>
                    <a:pt x="f56" y="f57"/>
                  </a:lnTo>
                  <a:lnTo>
                    <a:pt x="f58" y="f59"/>
                  </a:lnTo>
                  <a:lnTo>
                    <a:pt x="f60" y="f61"/>
                  </a:lnTo>
                  <a:lnTo>
                    <a:pt x="f26" y="f62"/>
                  </a:lnTo>
                  <a:lnTo>
                    <a:pt x="f63" y="f64"/>
                  </a:lnTo>
                  <a:lnTo>
                    <a:pt x="f65" y="f66"/>
                  </a:lnTo>
                  <a:lnTo>
                    <a:pt x="f67" y="f68"/>
                  </a:lnTo>
                  <a:lnTo>
                    <a:pt x="f69" y="f11"/>
                  </a:lnTo>
                  <a:lnTo>
                    <a:pt x="f70" y="f9"/>
                  </a:lnTo>
                  <a:lnTo>
                    <a:pt x="f22" y="f4"/>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05" name="Google Shape;151;p15">
              <a:extLst>
                <a:ext uri="{FF2B5EF4-FFF2-40B4-BE49-F238E27FC236}">
                  <a16:creationId xmlns:a16="http://schemas.microsoft.com/office/drawing/2014/main" id="{108A5304-6F4E-59D5-5A12-E2E19BBA7660}"/>
                </a:ext>
              </a:extLst>
            </p:cNvPr>
            <p:cNvSpPr/>
            <p:nvPr/>
          </p:nvSpPr>
          <p:spPr>
            <a:xfrm>
              <a:off x="7034698" y="2616400"/>
              <a:ext cx="27953" cy="49560"/>
            </a:xfrm>
            <a:custGeom>
              <a:avLst/>
              <a:gdLst>
                <a:gd name="f0" fmla="val 360"/>
                <a:gd name="f1" fmla="val 180"/>
                <a:gd name="f2" fmla="val w"/>
                <a:gd name="f3" fmla="val h"/>
                <a:gd name="f4" fmla="val 0"/>
                <a:gd name="f5" fmla="val 1484"/>
                <a:gd name="f6" fmla="val 2631"/>
                <a:gd name="f7" fmla="val 630"/>
                <a:gd name="f8" fmla="val 1"/>
                <a:gd name="f9" fmla="val 517"/>
                <a:gd name="f10" fmla="val 23"/>
                <a:gd name="f11" fmla="val 405"/>
                <a:gd name="f12" fmla="val 68"/>
                <a:gd name="f13" fmla="val 292"/>
                <a:gd name="f14" fmla="val 113"/>
                <a:gd name="f15" fmla="val 202"/>
                <a:gd name="f16" fmla="val 270"/>
                <a:gd name="f17" fmla="val 473"/>
                <a:gd name="f18" fmla="val 608"/>
                <a:gd name="f19" fmla="val 742"/>
                <a:gd name="f20" fmla="val 2159"/>
                <a:gd name="f21" fmla="val 2293"/>
                <a:gd name="f22" fmla="val 2406"/>
                <a:gd name="f23" fmla="val 427"/>
                <a:gd name="f24" fmla="val 2496"/>
                <a:gd name="f25" fmla="val 2563"/>
                <a:gd name="f26" fmla="val 2586"/>
                <a:gd name="f27" fmla="val 854"/>
                <a:gd name="f28" fmla="val 967"/>
                <a:gd name="f29" fmla="val 2608"/>
                <a:gd name="f30" fmla="val 1079"/>
                <a:gd name="f31" fmla="val 1192"/>
                <a:gd name="f32" fmla="val 2518"/>
                <a:gd name="f33" fmla="val 1281"/>
                <a:gd name="f34" fmla="val 2451"/>
                <a:gd name="f35" fmla="val 1349"/>
                <a:gd name="f36" fmla="val 2361"/>
                <a:gd name="f37" fmla="val 1416"/>
                <a:gd name="f38" fmla="val 2271"/>
                <a:gd name="f39" fmla="val 1461"/>
                <a:gd name="f40" fmla="val 2024"/>
                <a:gd name="f41" fmla="val 1889"/>
                <a:gd name="f42" fmla="val 1214"/>
                <a:gd name="f43" fmla="val 1169"/>
                <a:gd name="f44" fmla="val 338"/>
                <a:gd name="f45" fmla="val 1124"/>
                <a:gd name="f46" fmla="val 225"/>
                <a:gd name="f47" fmla="val 1034"/>
                <a:gd name="f48" fmla="val 135"/>
                <a:gd name="f49" fmla="val 944"/>
                <a:gd name="f50" fmla="*/ f2 1 1484"/>
                <a:gd name="f51" fmla="*/ f3 1 2631"/>
                <a:gd name="f52" fmla="val f4"/>
                <a:gd name="f53" fmla="val f5"/>
                <a:gd name="f54" fmla="val f6"/>
                <a:gd name="f55" fmla="+- f54 0 f52"/>
                <a:gd name="f56" fmla="+- f53 0 f52"/>
                <a:gd name="f57" fmla="*/ f56 1 1484"/>
                <a:gd name="f58" fmla="*/ f55 1 2631"/>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484" h="2631">
                  <a:moveTo>
                    <a:pt x="f7" y="f8"/>
                  </a:moveTo>
                  <a:lnTo>
                    <a:pt x="f9" y="f10"/>
                  </a:lnTo>
                  <a:lnTo>
                    <a:pt x="f11" y="f12"/>
                  </a:lnTo>
                  <a:lnTo>
                    <a:pt x="f13" y="f14"/>
                  </a:lnTo>
                  <a:lnTo>
                    <a:pt x="f15" y="f1"/>
                  </a:lnTo>
                  <a:lnTo>
                    <a:pt x="f14" y="f16"/>
                  </a:lnTo>
                  <a:lnTo>
                    <a:pt x="f12" y="f0"/>
                  </a:lnTo>
                  <a:lnTo>
                    <a:pt x="f10" y="f17"/>
                  </a:lnTo>
                  <a:lnTo>
                    <a:pt x="f4" y="f18"/>
                  </a:lnTo>
                  <a:lnTo>
                    <a:pt x="f4" y="f19"/>
                  </a:lnTo>
                  <a:lnTo>
                    <a:pt x="f16" y="f20"/>
                  </a:lnTo>
                  <a:lnTo>
                    <a:pt x="f13" y="f21"/>
                  </a:lnTo>
                  <a:lnTo>
                    <a:pt x="f0" y="f22"/>
                  </a:lnTo>
                  <a:lnTo>
                    <a:pt x="f23" y="f24"/>
                  </a:lnTo>
                  <a:lnTo>
                    <a:pt x="f9" y="f25"/>
                  </a:lnTo>
                  <a:lnTo>
                    <a:pt x="f7" y="f26"/>
                  </a:lnTo>
                  <a:lnTo>
                    <a:pt x="f19" y="f6"/>
                  </a:lnTo>
                  <a:lnTo>
                    <a:pt x="f27" y="f6"/>
                  </a:lnTo>
                  <a:lnTo>
                    <a:pt x="f28" y="f29"/>
                  </a:lnTo>
                  <a:lnTo>
                    <a:pt x="f30" y="f25"/>
                  </a:lnTo>
                  <a:lnTo>
                    <a:pt x="f31" y="f32"/>
                  </a:lnTo>
                  <a:lnTo>
                    <a:pt x="f33" y="f34"/>
                  </a:lnTo>
                  <a:lnTo>
                    <a:pt x="f35" y="f36"/>
                  </a:lnTo>
                  <a:lnTo>
                    <a:pt x="f37" y="f38"/>
                  </a:lnTo>
                  <a:lnTo>
                    <a:pt x="f39" y="f20"/>
                  </a:lnTo>
                  <a:lnTo>
                    <a:pt x="f5" y="f40"/>
                  </a:lnTo>
                  <a:lnTo>
                    <a:pt x="f39" y="f41"/>
                  </a:lnTo>
                  <a:lnTo>
                    <a:pt x="f42" y="f17"/>
                  </a:lnTo>
                  <a:lnTo>
                    <a:pt x="f43" y="f44"/>
                  </a:lnTo>
                  <a:lnTo>
                    <a:pt x="f45" y="f46"/>
                  </a:lnTo>
                  <a:lnTo>
                    <a:pt x="f47" y="f48"/>
                  </a:lnTo>
                  <a:lnTo>
                    <a:pt x="f49" y="f12"/>
                  </a:lnTo>
                  <a:lnTo>
                    <a:pt x="f27" y="f10"/>
                  </a:lnTo>
                  <a:lnTo>
                    <a:pt x="f19" y="f8"/>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06" name="Google Shape;152;p15">
              <a:extLst>
                <a:ext uri="{FF2B5EF4-FFF2-40B4-BE49-F238E27FC236}">
                  <a16:creationId xmlns:a16="http://schemas.microsoft.com/office/drawing/2014/main" id="{7D317F00-0C4A-ACCC-52C4-61AB23CCD8DF}"/>
                </a:ext>
              </a:extLst>
            </p:cNvPr>
            <p:cNvSpPr/>
            <p:nvPr/>
          </p:nvSpPr>
          <p:spPr>
            <a:xfrm>
              <a:off x="7077044" y="2709138"/>
              <a:ext cx="48710" cy="119859"/>
            </a:xfrm>
            <a:custGeom>
              <a:avLst/>
              <a:gdLst>
                <a:gd name="f0" fmla="val 180"/>
                <a:gd name="f1" fmla="val w"/>
                <a:gd name="f2" fmla="val h"/>
                <a:gd name="f3" fmla="val 0"/>
                <a:gd name="f4" fmla="val 2586"/>
                <a:gd name="f5" fmla="val 6363"/>
                <a:gd name="f6" fmla="val 495"/>
                <a:gd name="f7" fmla="val 382"/>
                <a:gd name="f8" fmla="val 45"/>
                <a:gd name="f9" fmla="val 270"/>
                <a:gd name="f10" fmla="val 90"/>
                <a:gd name="f11" fmla="val 158"/>
                <a:gd name="f12" fmla="val 112"/>
                <a:gd name="f13" fmla="val 248"/>
                <a:gd name="f14" fmla="val 338"/>
                <a:gd name="f15" fmla="val 23"/>
                <a:gd name="f16" fmla="val 473"/>
                <a:gd name="f17" fmla="val 585"/>
                <a:gd name="f18" fmla="val 720"/>
                <a:gd name="f19" fmla="val 2024"/>
                <a:gd name="f20" fmla="val 719"/>
                <a:gd name="f21" fmla="val 3305"/>
                <a:gd name="f22" fmla="val 1057"/>
                <a:gd name="f23" fmla="val 4586"/>
                <a:gd name="f24" fmla="val 1214"/>
                <a:gd name="f25" fmla="val 5238"/>
                <a:gd name="f26" fmla="val 1349"/>
                <a:gd name="f27" fmla="val 5890"/>
                <a:gd name="f28" fmla="val 1394"/>
                <a:gd name="f29" fmla="val 6025"/>
                <a:gd name="f30" fmla="val 1461"/>
                <a:gd name="f31" fmla="val 6137"/>
                <a:gd name="f32" fmla="val 1529"/>
                <a:gd name="f33" fmla="val 6227"/>
                <a:gd name="f34" fmla="val 1619"/>
                <a:gd name="f35" fmla="val 6295"/>
                <a:gd name="f36" fmla="val 1731"/>
                <a:gd name="f37" fmla="val 6340"/>
                <a:gd name="f38" fmla="val 1843"/>
                <a:gd name="f39" fmla="val 6362"/>
                <a:gd name="f40" fmla="val 1956"/>
                <a:gd name="f41" fmla="val 2068"/>
                <a:gd name="f42" fmla="val 2181"/>
                <a:gd name="f43" fmla="val 6317"/>
                <a:gd name="f44" fmla="val 2293"/>
                <a:gd name="f45" fmla="val 6250"/>
                <a:gd name="f46" fmla="val 2383"/>
                <a:gd name="f47" fmla="val 6182"/>
                <a:gd name="f48" fmla="val 2450"/>
                <a:gd name="f49" fmla="val 6115"/>
                <a:gd name="f50" fmla="val 2518"/>
                <a:gd name="f51" fmla="val 6002"/>
                <a:gd name="f52" fmla="val 2563"/>
                <a:gd name="f53" fmla="val 2585"/>
                <a:gd name="f54" fmla="val 5755"/>
                <a:gd name="f55" fmla="val 5620"/>
                <a:gd name="f56" fmla="val 2428"/>
                <a:gd name="f57" fmla="val 4968"/>
                <a:gd name="f58" fmla="val 2270"/>
                <a:gd name="f59" fmla="val 4316"/>
                <a:gd name="f60" fmla="val 1933"/>
                <a:gd name="f61" fmla="val 3035"/>
                <a:gd name="f62" fmla="val 1574"/>
                <a:gd name="f63" fmla="val 1236"/>
                <a:gd name="f64" fmla="val 450"/>
                <a:gd name="f65" fmla="val 1191"/>
                <a:gd name="f66" fmla="val 315"/>
                <a:gd name="f67" fmla="val 1124"/>
                <a:gd name="f68" fmla="val 203"/>
                <a:gd name="f69" fmla="val 1034"/>
                <a:gd name="f70" fmla="val 135"/>
                <a:gd name="f71" fmla="val 944"/>
                <a:gd name="f72" fmla="val 68"/>
                <a:gd name="f73" fmla="val 832"/>
                <a:gd name="f74" fmla="*/ f1 1 2586"/>
                <a:gd name="f75" fmla="*/ f2 1 6363"/>
                <a:gd name="f76" fmla="val f3"/>
                <a:gd name="f77" fmla="val f4"/>
                <a:gd name="f78" fmla="val f5"/>
                <a:gd name="f79" fmla="+- f78 0 f76"/>
                <a:gd name="f80" fmla="+- f77 0 f76"/>
                <a:gd name="f81" fmla="*/ f80 1 2586"/>
                <a:gd name="f82" fmla="*/ f79 1 6363"/>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2586" h="6363">
                  <a:moveTo>
                    <a:pt x="f6" y="f3"/>
                  </a:moveTo>
                  <a:lnTo>
                    <a:pt x="f7" y="f8"/>
                  </a:lnTo>
                  <a:lnTo>
                    <a:pt x="f9" y="f10"/>
                  </a:lnTo>
                  <a:lnTo>
                    <a:pt x="f0" y="f11"/>
                  </a:lnTo>
                  <a:lnTo>
                    <a:pt x="f12" y="f13"/>
                  </a:lnTo>
                  <a:lnTo>
                    <a:pt x="f8" y="f14"/>
                  </a:lnTo>
                  <a:lnTo>
                    <a:pt x="f15" y="f16"/>
                  </a:lnTo>
                  <a:lnTo>
                    <a:pt x="f3" y="f17"/>
                  </a:lnTo>
                  <a:lnTo>
                    <a:pt x="f15" y="f18"/>
                  </a:lnTo>
                  <a:lnTo>
                    <a:pt x="f7"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39"/>
                  </a:lnTo>
                  <a:lnTo>
                    <a:pt x="f41" y="f37"/>
                  </a:lnTo>
                  <a:lnTo>
                    <a:pt x="f42" y="f43"/>
                  </a:lnTo>
                  <a:lnTo>
                    <a:pt x="f44" y="f45"/>
                  </a:lnTo>
                  <a:lnTo>
                    <a:pt x="f46" y="f47"/>
                  </a:lnTo>
                  <a:lnTo>
                    <a:pt x="f48" y="f49"/>
                  </a:lnTo>
                  <a:lnTo>
                    <a:pt x="f50" y="f51"/>
                  </a:lnTo>
                  <a:lnTo>
                    <a:pt x="f52" y="f27"/>
                  </a:lnTo>
                  <a:lnTo>
                    <a:pt x="f53" y="f54"/>
                  </a:lnTo>
                  <a:lnTo>
                    <a:pt x="f52" y="f55"/>
                  </a:lnTo>
                  <a:lnTo>
                    <a:pt x="f56" y="f57"/>
                  </a:lnTo>
                  <a:lnTo>
                    <a:pt x="f58" y="f59"/>
                  </a:lnTo>
                  <a:lnTo>
                    <a:pt x="f60" y="f61"/>
                  </a:lnTo>
                  <a:lnTo>
                    <a:pt x="f62" y="f36"/>
                  </a:lnTo>
                  <a:lnTo>
                    <a:pt x="f63" y="f64"/>
                  </a:lnTo>
                  <a:lnTo>
                    <a:pt x="f65" y="f66"/>
                  </a:lnTo>
                  <a:lnTo>
                    <a:pt x="f67" y="f68"/>
                  </a:lnTo>
                  <a:lnTo>
                    <a:pt x="f69" y="f70"/>
                  </a:lnTo>
                  <a:lnTo>
                    <a:pt x="f71" y="f72"/>
                  </a:lnTo>
                  <a:lnTo>
                    <a:pt x="f73" y="f15"/>
                  </a:lnTo>
                  <a:lnTo>
                    <a:pt x="f20" y="f3"/>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07" name="Google Shape;153;p15">
              <a:extLst>
                <a:ext uri="{FF2B5EF4-FFF2-40B4-BE49-F238E27FC236}">
                  <a16:creationId xmlns:a16="http://schemas.microsoft.com/office/drawing/2014/main" id="{DA48042E-FD69-95D5-5518-C669464A3DD0}"/>
                </a:ext>
              </a:extLst>
            </p:cNvPr>
            <p:cNvSpPr/>
            <p:nvPr/>
          </p:nvSpPr>
          <p:spPr>
            <a:xfrm>
              <a:off x="7008848" y="2394100"/>
              <a:ext cx="51691" cy="108841"/>
            </a:xfrm>
            <a:custGeom>
              <a:avLst/>
              <a:gdLst>
                <a:gd name="f0" fmla="val w"/>
                <a:gd name="f1" fmla="val h"/>
                <a:gd name="f2" fmla="val 0"/>
                <a:gd name="f3" fmla="val 2744"/>
                <a:gd name="f4" fmla="val 5778"/>
                <a:gd name="f5" fmla="val 473"/>
                <a:gd name="f6" fmla="val 361"/>
                <a:gd name="f7" fmla="val 45"/>
                <a:gd name="f8" fmla="val 248"/>
                <a:gd name="f9" fmla="val 90"/>
                <a:gd name="f10" fmla="val 181"/>
                <a:gd name="f11" fmla="val 157"/>
                <a:gd name="f12" fmla="val 91"/>
                <a:gd name="f13" fmla="val 247"/>
                <a:gd name="f14" fmla="val 46"/>
                <a:gd name="f15" fmla="val 337"/>
                <a:gd name="f16" fmla="val 23"/>
                <a:gd name="f17" fmla="val 450"/>
                <a:gd name="f18" fmla="val 1"/>
                <a:gd name="f19" fmla="val 585"/>
                <a:gd name="f20" fmla="val 719"/>
                <a:gd name="f21" fmla="val 406"/>
                <a:gd name="f22" fmla="val 1911"/>
                <a:gd name="f23" fmla="val 765"/>
                <a:gd name="f24" fmla="val 3080"/>
                <a:gd name="f25" fmla="val 1170"/>
                <a:gd name="f26" fmla="val 4271"/>
                <a:gd name="f27" fmla="val 1597"/>
                <a:gd name="f28" fmla="val 5418"/>
                <a:gd name="f29" fmla="val 1664"/>
                <a:gd name="f30" fmla="val 5552"/>
                <a:gd name="f31" fmla="val 1732"/>
                <a:gd name="f32" fmla="val 5642"/>
                <a:gd name="f33" fmla="val 1844"/>
                <a:gd name="f34" fmla="val 5710"/>
                <a:gd name="f35" fmla="val 1934"/>
                <a:gd name="f36" fmla="val 5755"/>
                <a:gd name="f37" fmla="val 2047"/>
                <a:gd name="f38" fmla="val 5777"/>
                <a:gd name="f39" fmla="val 2159"/>
                <a:gd name="f40" fmla="val 2271"/>
                <a:gd name="f41" fmla="val 5732"/>
                <a:gd name="f42" fmla="val 2361"/>
                <a:gd name="f43" fmla="val 5687"/>
                <a:gd name="f44" fmla="val 2474"/>
                <a:gd name="f45" fmla="val 5620"/>
                <a:gd name="f46" fmla="val 2564"/>
                <a:gd name="f47" fmla="val 2631"/>
                <a:gd name="f48" fmla="val 5462"/>
                <a:gd name="f49" fmla="val 2698"/>
                <a:gd name="f50" fmla="val 5350"/>
                <a:gd name="f51" fmla="val 2721"/>
                <a:gd name="f52" fmla="val 5238"/>
                <a:gd name="f53" fmla="val 2743"/>
                <a:gd name="f54" fmla="val 5125"/>
                <a:gd name="f55" fmla="val 4990"/>
                <a:gd name="f56" fmla="val 4856"/>
                <a:gd name="f57" fmla="val 2294"/>
                <a:gd name="f58" fmla="val 3754"/>
                <a:gd name="f59" fmla="val 2653"/>
                <a:gd name="f60" fmla="val 1574"/>
                <a:gd name="f61" fmla="val 1551"/>
                <a:gd name="f62" fmla="val 1237"/>
                <a:gd name="f63" fmla="val 1192"/>
                <a:gd name="f64" fmla="val 315"/>
                <a:gd name="f65" fmla="val 1125"/>
                <a:gd name="f66" fmla="val 202"/>
                <a:gd name="f67" fmla="val 1035"/>
                <a:gd name="f68" fmla="val 112"/>
                <a:gd name="f69" fmla="val 923"/>
                <a:gd name="f70" fmla="val 67"/>
                <a:gd name="f71" fmla="val 810"/>
                <a:gd name="f72" fmla="val 698"/>
                <a:gd name="f73" fmla="*/ f0 1 2744"/>
                <a:gd name="f74" fmla="*/ f1 1 5778"/>
                <a:gd name="f75" fmla="val f2"/>
                <a:gd name="f76" fmla="val f3"/>
                <a:gd name="f77" fmla="val f4"/>
                <a:gd name="f78" fmla="+- f77 0 f75"/>
                <a:gd name="f79" fmla="+- f76 0 f75"/>
                <a:gd name="f80" fmla="*/ f79 1 2744"/>
                <a:gd name="f81" fmla="*/ f78 1 5778"/>
                <a:gd name="f82" fmla="*/ f75 1 f80"/>
                <a:gd name="f83" fmla="*/ f76 1 f80"/>
                <a:gd name="f84" fmla="*/ f75 1 f81"/>
                <a:gd name="f85" fmla="*/ f77 1 f81"/>
                <a:gd name="f86" fmla="*/ f82 f73 1"/>
                <a:gd name="f87" fmla="*/ f83 f73 1"/>
                <a:gd name="f88" fmla="*/ f85 f74 1"/>
                <a:gd name="f89" fmla="*/ f84 f74 1"/>
              </a:gdLst>
              <a:ahLst/>
              <a:cxnLst>
                <a:cxn ang="3cd4">
                  <a:pos x="hc" y="t"/>
                </a:cxn>
                <a:cxn ang="0">
                  <a:pos x="r" y="vc"/>
                </a:cxn>
                <a:cxn ang="cd4">
                  <a:pos x="hc" y="b"/>
                </a:cxn>
                <a:cxn ang="cd2">
                  <a:pos x="l" y="vc"/>
                </a:cxn>
              </a:cxnLst>
              <a:rect l="f86" t="f89" r="f87" b="f88"/>
              <a:pathLst>
                <a:path w="2744" h="5778">
                  <a:moveTo>
                    <a:pt x="f5" y="f2"/>
                  </a:moveTo>
                  <a:lnTo>
                    <a:pt x="f6" y="f7"/>
                  </a:lnTo>
                  <a:lnTo>
                    <a:pt x="f8" y="f9"/>
                  </a:lnTo>
                  <a:lnTo>
                    <a:pt x="f10" y="f11"/>
                  </a:lnTo>
                  <a:lnTo>
                    <a:pt x="f12" y="f13"/>
                  </a:lnTo>
                  <a:lnTo>
                    <a:pt x="f14" y="f15"/>
                  </a:lnTo>
                  <a:lnTo>
                    <a:pt x="f16" y="f17"/>
                  </a:lnTo>
                  <a:lnTo>
                    <a:pt x="f18" y="f19"/>
                  </a:lnTo>
                  <a:lnTo>
                    <a:pt x="f14" y="f20"/>
                  </a:lnTo>
                  <a:lnTo>
                    <a:pt x="f21" y="f22"/>
                  </a:lnTo>
                  <a:lnTo>
                    <a:pt x="f23" y="f24"/>
                  </a:lnTo>
                  <a:lnTo>
                    <a:pt x="f25" y="f26"/>
                  </a:lnTo>
                  <a:lnTo>
                    <a:pt x="f27" y="f28"/>
                  </a:lnTo>
                  <a:lnTo>
                    <a:pt x="f29" y="f30"/>
                  </a:lnTo>
                  <a:lnTo>
                    <a:pt x="f31" y="f32"/>
                  </a:lnTo>
                  <a:lnTo>
                    <a:pt x="f33" y="f34"/>
                  </a:lnTo>
                  <a:lnTo>
                    <a:pt x="f35" y="f36"/>
                  </a:lnTo>
                  <a:lnTo>
                    <a:pt x="f37" y="f38"/>
                  </a:lnTo>
                  <a:lnTo>
                    <a:pt x="f39" y="f36"/>
                  </a:lnTo>
                  <a:lnTo>
                    <a:pt x="f40" y="f41"/>
                  </a:lnTo>
                  <a:lnTo>
                    <a:pt x="f42" y="f43"/>
                  </a:lnTo>
                  <a:lnTo>
                    <a:pt x="f44" y="f45"/>
                  </a:lnTo>
                  <a:lnTo>
                    <a:pt x="f46" y="f30"/>
                  </a:lnTo>
                  <a:lnTo>
                    <a:pt x="f47" y="f48"/>
                  </a:lnTo>
                  <a:lnTo>
                    <a:pt x="f49" y="f50"/>
                  </a:lnTo>
                  <a:lnTo>
                    <a:pt x="f51" y="f52"/>
                  </a:lnTo>
                  <a:lnTo>
                    <a:pt x="f53" y="f54"/>
                  </a:lnTo>
                  <a:lnTo>
                    <a:pt x="f53" y="f55"/>
                  </a:lnTo>
                  <a:lnTo>
                    <a:pt x="f49" y="f56"/>
                  </a:lnTo>
                  <a:lnTo>
                    <a:pt x="f57" y="f58"/>
                  </a:lnTo>
                  <a:lnTo>
                    <a:pt x="f35" y="f59"/>
                  </a:lnTo>
                  <a:lnTo>
                    <a:pt x="f60" y="f61"/>
                  </a:lnTo>
                  <a:lnTo>
                    <a:pt x="f62" y="f17"/>
                  </a:lnTo>
                  <a:lnTo>
                    <a:pt x="f63" y="f64"/>
                  </a:lnTo>
                  <a:lnTo>
                    <a:pt x="f65" y="f66"/>
                  </a:lnTo>
                  <a:lnTo>
                    <a:pt x="f67" y="f68"/>
                  </a:lnTo>
                  <a:lnTo>
                    <a:pt x="f69" y="f70"/>
                  </a:lnTo>
                  <a:lnTo>
                    <a:pt x="f71" y="f16"/>
                  </a:lnTo>
                  <a:lnTo>
                    <a:pt x="f72" y="f2"/>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08" name="Google Shape;154;p15">
              <a:extLst>
                <a:ext uri="{FF2B5EF4-FFF2-40B4-BE49-F238E27FC236}">
                  <a16:creationId xmlns:a16="http://schemas.microsoft.com/office/drawing/2014/main" id="{9F0CBD3F-4900-F6B3-2648-A5FF563E90C4}"/>
                </a:ext>
              </a:extLst>
            </p:cNvPr>
            <p:cNvSpPr/>
            <p:nvPr/>
          </p:nvSpPr>
          <p:spPr>
            <a:xfrm>
              <a:off x="7094390" y="2061679"/>
              <a:ext cx="51691" cy="102495"/>
            </a:xfrm>
            <a:custGeom>
              <a:avLst/>
              <a:gdLst>
                <a:gd name="f0" fmla="val w"/>
                <a:gd name="f1" fmla="val h"/>
                <a:gd name="f2" fmla="val 0"/>
                <a:gd name="f3" fmla="val 2744"/>
                <a:gd name="f4" fmla="val 5441"/>
                <a:gd name="f5" fmla="val 563"/>
                <a:gd name="f6" fmla="val 1"/>
                <a:gd name="f7" fmla="val 450"/>
                <a:gd name="f8" fmla="val 46"/>
                <a:gd name="f9" fmla="val 338"/>
                <a:gd name="f10" fmla="val 91"/>
                <a:gd name="f11" fmla="val 248"/>
                <a:gd name="f12" fmla="val 136"/>
                <a:gd name="f13" fmla="val 158"/>
                <a:gd name="f14" fmla="val 226"/>
                <a:gd name="f15" fmla="val 316"/>
                <a:gd name="f16" fmla="val 406"/>
                <a:gd name="f17" fmla="val 518"/>
                <a:gd name="f18" fmla="val 630"/>
                <a:gd name="f19" fmla="val 23"/>
                <a:gd name="f20" fmla="val 765"/>
                <a:gd name="f21" fmla="val 900"/>
                <a:gd name="f22" fmla="val 315"/>
                <a:gd name="f23" fmla="val 1372"/>
                <a:gd name="f24" fmla="val 540"/>
                <a:gd name="f25" fmla="val 1889"/>
                <a:gd name="f26" fmla="val 720"/>
                <a:gd name="f27" fmla="val 2384"/>
                <a:gd name="f28" fmla="val 2901"/>
                <a:gd name="f29" fmla="val 1192"/>
                <a:gd name="f30" fmla="val 3957"/>
                <a:gd name="f31" fmla="val 1507"/>
                <a:gd name="f32" fmla="val 4991"/>
                <a:gd name="f33" fmla="val 1552"/>
                <a:gd name="f34" fmla="val 5126"/>
                <a:gd name="f35" fmla="val 1619"/>
                <a:gd name="f36" fmla="val 5239"/>
                <a:gd name="f37" fmla="val 1709"/>
                <a:gd name="f38" fmla="val 5306"/>
                <a:gd name="f39" fmla="val 1822"/>
                <a:gd name="f40" fmla="val 5373"/>
                <a:gd name="f41" fmla="val 1934"/>
                <a:gd name="f42" fmla="val 5418"/>
                <a:gd name="f43" fmla="val 2046"/>
                <a:gd name="f44" fmla="val 2159"/>
                <a:gd name="f45" fmla="val 2271"/>
                <a:gd name="f46" fmla="val 2383"/>
                <a:gd name="f47" fmla="val 5396"/>
                <a:gd name="f48" fmla="val 2496"/>
                <a:gd name="f49" fmla="val 5351"/>
                <a:gd name="f50" fmla="val 2586"/>
                <a:gd name="f51" fmla="val 5284"/>
                <a:gd name="f52" fmla="val 2653"/>
                <a:gd name="f53" fmla="val 5194"/>
                <a:gd name="f54" fmla="val 2698"/>
                <a:gd name="f55" fmla="val 5104"/>
                <a:gd name="f56" fmla="val 2721"/>
                <a:gd name="f57" fmla="val 2743"/>
                <a:gd name="f58" fmla="val 4856"/>
                <a:gd name="f59" fmla="val 4722"/>
                <a:gd name="f60" fmla="val 2833"/>
                <a:gd name="f61" fmla="val 1866"/>
                <a:gd name="f62" fmla="val 1687"/>
                <a:gd name="f63" fmla="val 1440"/>
                <a:gd name="f64" fmla="val 990"/>
                <a:gd name="f65" fmla="val 878"/>
                <a:gd name="f66" fmla="val 1484"/>
                <a:gd name="f67" fmla="val 743"/>
                <a:gd name="f68" fmla="val 1417"/>
                <a:gd name="f69" fmla="val 1327"/>
                <a:gd name="f70" fmla="val 1170"/>
                <a:gd name="f71" fmla="val 1102"/>
                <a:gd name="f72" fmla="val 203"/>
                <a:gd name="f73" fmla="val 113"/>
                <a:gd name="f74" fmla="val 787"/>
                <a:gd name="f75" fmla="val 675"/>
                <a:gd name="f76" fmla="*/ f0 1 2744"/>
                <a:gd name="f77" fmla="*/ f1 1 5441"/>
                <a:gd name="f78" fmla="val f2"/>
                <a:gd name="f79" fmla="val f3"/>
                <a:gd name="f80" fmla="val f4"/>
                <a:gd name="f81" fmla="+- f80 0 f78"/>
                <a:gd name="f82" fmla="+- f79 0 f78"/>
                <a:gd name="f83" fmla="*/ f82 1 2744"/>
                <a:gd name="f84" fmla="*/ f81 1 5441"/>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2744" h="5441">
                  <a:moveTo>
                    <a:pt x="f5" y="f6"/>
                  </a:moveTo>
                  <a:lnTo>
                    <a:pt x="f7" y="f8"/>
                  </a:lnTo>
                  <a:lnTo>
                    <a:pt x="f9" y="f10"/>
                  </a:lnTo>
                  <a:lnTo>
                    <a:pt x="f11" y="f12"/>
                  </a:lnTo>
                  <a:lnTo>
                    <a:pt x="f13" y="f14"/>
                  </a:lnTo>
                  <a:lnTo>
                    <a:pt x="f10" y="f15"/>
                  </a:lnTo>
                  <a:lnTo>
                    <a:pt x="f8" y="f16"/>
                  </a:lnTo>
                  <a:lnTo>
                    <a:pt x="f6" y="f17"/>
                  </a:lnTo>
                  <a:lnTo>
                    <a:pt x="f6" y="f18"/>
                  </a:lnTo>
                  <a:lnTo>
                    <a:pt x="f19" y="f20"/>
                  </a:lnTo>
                  <a:lnTo>
                    <a:pt x="f10" y="f21"/>
                  </a:lnTo>
                  <a:lnTo>
                    <a:pt x="f22" y="f23"/>
                  </a:lnTo>
                  <a:lnTo>
                    <a:pt x="f24" y="f25"/>
                  </a:lnTo>
                  <a:lnTo>
                    <a:pt x="f26" y="f27"/>
                  </a:lnTo>
                  <a:lnTo>
                    <a:pt x="f21" y="f28"/>
                  </a:lnTo>
                  <a:lnTo>
                    <a:pt x="f29" y="f30"/>
                  </a:lnTo>
                  <a:lnTo>
                    <a:pt x="f31" y="f32"/>
                  </a:lnTo>
                  <a:lnTo>
                    <a:pt x="f33" y="f34"/>
                  </a:lnTo>
                  <a:lnTo>
                    <a:pt x="f35" y="f36"/>
                  </a:lnTo>
                  <a:lnTo>
                    <a:pt x="f37" y="f38"/>
                  </a:lnTo>
                  <a:lnTo>
                    <a:pt x="f39" y="f40"/>
                  </a:lnTo>
                  <a:lnTo>
                    <a:pt x="f41" y="f42"/>
                  </a:lnTo>
                  <a:lnTo>
                    <a:pt x="f43" y="f4"/>
                  </a:lnTo>
                  <a:lnTo>
                    <a:pt x="f44" y="f4"/>
                  </a:lnTo>
                  <a:lnTo>
                    <a:pt x="f45" y="f42"/>
                  </a:lnTo>
                  <a:lnTo>
                    <a:pt x="f46" y="f47"/>
                  </a:lnTo>
                  <a:lnTo>
                    <a:pt x="f48" y="f49"/>
                  </a:lnTo>
                  <a:lnTo>
                    <a:pt x="f50" y="f51"/>
                  </a:lnTo>
                  <a:lnTo>
                    <a:pt x="f52" y="f53"/>
                  </a:lnTo>
                  <a:lnTo>
                    <a:pt x="f54" y="f55"/>
                  </a:lnTo>
                  <a:lnTo>
                    <a:pt x="f56" y="f32"/>
                  </a:lnTo>
                  <a:lnTo>
                    <a:pt x="f57" y="f58"/>
                  </a:lnTo>
                  <a:lnTo>
                    <a:pt x="f54" y="f59"/>
                  </a:lnTo>
                  <a:lnTo>
                    <a:pt x="f44" y="f60"/>
                  </a:lnTo>
                  <a:lnTo>
                    <a:pt x="f61" y="f25"/>
                  </a:lnTo>
                  <a:lnTo>
                    <a:pt x="f62" y="f63"/>
                  </a:lnTo>
                  <a:lnTo>
                    <a:pt x="f31" y="f64"/>
                  </a:lnTo>
                  <a:lnTo>
                    <a:pt x="f31" y="f65"/>
                  </a:lnTo>
                  <a:lnTo>
                    <a:pt x="f66" y="f67"/>
                  </a:lnTo>
                  <a:lnTo>
                    <a:pt x="f68" y="f18"/>
                  </a:lnTo>
                  <a:lnTo>
                    <a:pt x="f69" y="f17"/>
                  </a:lnTo>
                  <a:lnTo>
                    <a:pt x="f70" y="f15"/>
                  </a:lnTo>
                  <a:lnTo>
                    <a:pt x="f71" y="f72"/>
                  </a:lnTo>
                  <a:lnTo>
                    <a:pt x="f64" y="f73"/>
                  </a:lnTo>
                  <a:lnTo>
                    <a:pt x="f21" y="f8"/>
                  </a:lnTo>
                  <a:lnTo>
                    <a:pt x="f74" y="f19"/>
                  </a:lnTo>
                  <a:lnTo>
                    <a:pt x="f75" y="f6"/>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09" name="Google Shape;155;p15">
              <a:extLst>
                <a:ext uri="{FF2B5EF4-FFF2-40B4-BE49-F238E27FC236}">
                  <a16:creationId xmlns:a16="http://schemas.microsoft.com/office/drawing/2014/main" id="{E6B67443-E8A7-C981-63D5-90E5BEF8400D}"/>
                </a:ext>
              </a:extLst>
            </p:cNvPr>
            <p:cNvSpPr/>
            <p:nvPr/>
          </p:nvSpPr>
          <p:spPr>
            <a:xfrm>
              <a:off x="7194325" y="2441950"/>
              <a:ext cx="43644" cy="85130"/>
            </a:xfrm>
            <a:custGeom>
              <a:avLst/>
              <a:gdLst>
                <a:gd name="f0" fmla="val w"/>
                <a:gd name="f1" fmla="val h"/>
                <a:gd name="f2" fmla="val 0"/>
                <a:gd name="f3" fmla="val 2317"/>
                <a:gd name="f4" fmla="val 4519"/>
                <a:gd name="f5" fmla="val 608"/>
                <a:gd name="f6" fmla="val 495"/>
                <a:gd name="f7" fmla="val 45"/>
                <a:gd name="f8" fmla="val 383"/>
                <a:gd name="f9" fmla="val 90"/>
                <a:gd name="f10" fmla="val 293"/>
                <a:gd name="f11" fmla="val 135"/>
                <a:gd name="f12" fmla="val 203"/>
                <a:gd name="f13" fmla="val 225"/>
                <a:gd name="f14" fmla="val 113"/>
                <a:gd name="f15" fmla="val 315"/>
                <a:gd name="f16" fmla="val 68"/>
                <a:gd name="f17" fmla="val 427"/>
                <a:gd name="f18" fmla="val 23"/>
                <a:gd name="f19" fmla="val 540"/>
                <a:gd name="f20" fmla="val 1"/>
                <a:gd name="f21" fmla="val 652"/>
                <a:gd name="f22" fmla="val 787"/>
                <a:gd name="f23" fmla="val 46"/>
                <a:gd name="f24" fmla="val 922"/>
                <a:gd name="f25" fmla="val 338"/>
                <a:gd name="f26" fmla="val 1709"/>
                <a:gd name="f27" fmla="val 585"/>
                <a:gd name="f28" fmla="val 2495"/>
                <a:gd name="f29" fmla="val 1080"/>
                <a:gd name="f30" fmla="val 4069"/>
                <a:gd name="f31" fmla="val 1147"/>
                <a:gd name="f32" fmla="val 4204"/>
                <a:gd name="f33" fmla="val 1215"/>
                <a:gd name="f34" fmla="val 4316"/>
                <a:gd name="f35" fmla="val 1305"/>
                <a:gd name="f36" fmla="val 4384"/>
                <a:gd name="f37" fmla="val 1417"/>
                <a:gd name="f38" fmla="val 4451"/>
                <a:gd name="f39" fmla="val 1529"/>
                <a:gd name="f40" fmla="val 4496"/>
                <a:gd name="f41" fmla="val 1642"/>
                <a:gd name="f42" fmla="val 4518"/>
                <a:gd name="f43" fmla="val 1754"/>
                <a:gd name="f44" fmla="val 1867"/>
                <a:gd name="f45" fmla="val 1979"/>
                <a:gd name="f46" fmla="val 4474"/>
                <a:gd name="f47" fmla="val 2091"/>
                <a:gd name="f48" fmla="val 4429"/>
                <a:gd name="f49" fmla="val 2181"/>
                <a:gd name="f50" fmla="val 4361"/>
                <a:gd name="f51" fmla="val 2249"/>
                <a:gd name="f52" fmla="val 4271"/>
                <a:gd name="f53" fmla="val 2294"/>
                <a:gd name="f54" fmla="val 4181"/>
                <a:gd name="f55" fmla="val 2316"/>
                <a:gd name="f56" fmla="val 3934"/>
                <a:gd name="f57" fmla="val 3799"/>
                <a:gd name="f58" fmla="val 1732"/>
                <a:gd name="f59" fmla="val 2068"/>
                <a:gd name="f60" fmla="val 1462"/>
                <a:gd name="f61" fmla="val 1214"/>
                <a:gd name="f62" fmla="val 337"/>
                <a:gd name="f63" fmla="val 1012"/>
                <a:gd name="f64" fmla="val 810"/>
                <a:gd name="f65" fmla="val 698"/>
                <a:gd name="f66" fmla="*/ f0 1 2317"/>
                <a:gd name="f67" fmla="*/ f1 1 4519"/>
                <a:gd name="f68" fmla="val f2"/>
                <a:gd name="f69" fmla="val f3"/>
                <a:gd name="f70" fmla="val f4"/>
                <a:gd name="f71" fmla="+- f70 0 f68"/>
                <a:gd name="f72" fmla="+- f69 0 f68"/>
                <a:gd name="f73" fmla="*/ f72 1 2317"/>
                <a:gd name="f74" fmla="*/ f71 1 4519"/>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317" h="4519">
                  <a:moveTo>
                    <a:pt x="f5" y="f2"/>
                  </a:moveTo>
                  <a:lnTo>
                    <a:pt x="f6" y="f7"/>
                  </a:lnTo>
                  <a:lnTo>
                    <a:pt x="f8" y="f9"/>
                  </a:lnTo>
                  <a:lnTo>
                    <a:pt x="f10" y="f11"/>
                  </a:lnTo>
                  <a:lnTo>
                    <a:pt x="f12" y="f13"/>
                  </a:lnTo>
                  <a:lnTo>
                    <a:pt x="f14" y="f15"/>
                  </a:lnTo>
                  <a:lnTo>
                    <a:pt x="f16" y="f17"/>
                  </a:lnTo>
                  <a:lnTo>
                    <a:pt x="f18" y="f19"/>
                  </a:lnTo>
                  <a:lnTo>
                    <a:pt x="f20" y="f21"/>
                  </a:lnTo>
                  <a:lnTo>
                    <a:pt x="f18"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2"/>
                  </a:lnTo>
                  <a:lnTo>
                    <a:pt x="f44" y="f40"/>
                  </a:lnTo>
                  <a:lnTo>
                    <a:pt x="f45" y="f46"/>
                  </a:lnTo>
                  <a:lnTo>
                    <a:pt x="f47" y="f48"/>
                  </a:lnTo>
                  <a:lnTo>
                    <a:pt x="f49" y="f50"/>
                  </a:lnTo>
                  <a:lnTo>
                    <a:pt x="f51" y="f52"/>
                  </a:lnTo>
                  <a:lnTo>
                    <a:pt x="f53" y="f54"/>
                  </a:lnTo>
                  <a:lnTo>
                    <a:pt x="f55" y="f30"/>
                  </a:lnTo>
                  <a:lnTo>
                    <a:pt x="f55" y="f56"/>
                  </a:lnTo>
                  <a:lnTo>
                    <a:pt x="f53" y="f57"/>
                  </a:lnTo>
                  <a:lnTo>
                    <a:pt x="f58" y="f59"/>
                  </a:lnTo>
                  <a:lnTo>
                    <a:pt x="f60" y="f61"/>
                  </a:lnTo>
                  <a:lnTo>
                    <a:pt x="f31" y="f62"/>
                  </a:lnTo>
                  <a:lnTo>
                    <a:pt x="f29" y="f13"/>
                  </a:lnTo>
                  <a:lnTo>
                    <a:pt x="f63" y="f11"/>
                  </a:lnTo>
                  <a:lnTo>
                    <a:pt x="f24" y="f16"/>
                  </a:lnTo>
                  <a:lnTo>
                    <a:pt x="f64" y="f18"/>
                  </a:lnTo>
                  <a:lnTo>
                    <a:pt x="f65" y="f2"/>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10" name="Google Shape;156;p15">
              <a:extLst>
                <a:ext uri="{FF2B5EF4-FFF2-40B4-BE49-F238E27FC236}">
                  <a16:creationId xmlns:a16="http://schemas.microsoft.com/office/drawing/2014/main" id="{3BE1F09A-F462-D529-B30B-345BC951C61B}"/>
                </a:ext>
              </a:extLst>
            </p:cNvPr>
            <p:cNvSpPr/>
            <p:nvPr/>
          </p:nvSpPr>
          <p:spPr>
            <a:xfrm>
              <a:off x="7019437" y="1769071"/>
              <a:ext cx="64382" cy="144429"/>
            </a:xfrm>
            <a:custGeom>
              <a:avLst/>
              <a:gdLst>
                <a:gd name="f0" fmla="val w"/>
                <a:gd name="f1" fmla="val h"/>
                <a:gd name="f2" fmla="val 0"/>
                <a:gd name="f3" fmla="val 3418"/>
                <a:gd name="f4" fmla="val 7667"/>
                <a:gd name="f5" fmla="val 585"/>
                <a:gd name="f6" fmla="val 1"/>
                <a:gd name="f7" fmla="val 495"/>
                <a:gd name="f8" fmla="val 23"/>
                <a:gd name="f9" fmla="val 383"/>
                <a:gd name="f10" fmla="val 68"/>
                <a:gd name="f11" fmla="val 293"/>
                <a:gd name="f12" fmla="val 136"/>
                <a:gd name="f13" fmla="val 203"/>
                <a:gd name="f14" fmla="val 226"/>
                <a:gd name="f15" fmla="val 113"/>
                <a:gd name="f16" fmla="val 316"/>
                <a:gd name="f17" fmla="val 406"/>
                <a:gd name="f18" fmla="val 540"/>
                <a:gd name="f19" fmla="val 653"/>
                <a:gd name="f20" fmla="val 788"/>
                <a:gd name="f21" fmla="val 46"/>
                <a:gd name="f22" fmla="val 923"/>
                <a:gd name="f23" fmla="val 630"/>
                <a:gd name="f24" fmla="val 2474"/>
                <a:gd name="f25" fmla="val 1192"/>
                <a:gd name="f26" fmla="val 4047"/>
                <a:gd name="f27" fmla="val 1485"/>
                <a:gd name="f28" fmla="val 4834"/>
                <a:gd name="f29" fmla="val 1732"/>
                <a:gd name="f30" fmla="val 5621"/>
                <a:gd name="f31" fmla="val 1979"/>
                <a:gd name="f32" fmla="val 6407"/>
                <a:gd name="f33" fmla="val 2181"/>
                <a:gd name="f34" fmla="val 7217"/>
                <a:gd name="f35" fmla="val 2226"/>
                <a:gd name="f36" fmla="val 7352"/>
                <a:gd name="f37" fmla="val 2294"/>
                <a:gd name="f38" fmla="val 7464"/>
                <a:gd name="f39" fmla="val 2384"/>
                <a:gd name="f40" fmla="val 7554"/>
                <a:gd name="f41" fmla="val 7599"/>
                <a:gd name="f42" fmla="val 2586"/>
                <a:gd name="f43" fmla="val 7644"/>
                <a:gd name="f44" fmla="val 2698"/>
                <a:gd name="f45" fmla="val 7666"/>
                <a:gd name="f46" fmla="val 2923"/>
                <a:gd name="f47" fmla="val 3036"/>
                <a:gd name="f48" fmla="val 7621"/>
                <a:gd name="f49" fmla="val 3148"/>
                <a:gd name="f50" fmla="val 7576"/>
                <a:gd name="f51" fmla="val 3238"/>
                <a:gd name="f52" fmla="val 7509"/>
                <a:gd name="f53" fmla="val 3305"/>
                <a:gd name="f54" fmla="val 7419"/>
                <a:gd name="f55" fmla="val 3373"/>
                <a:gd name="f56" fmla="val 7329"/>
                <a:gd name="f57" fmla="val 3395"/>
                <a:gd name="f58" fmla="val 7082"/>
                <a:gd name="f59" fmla="val 6947"/>
                <a:gd name="f60" fmla="val 3170"/>
                <a:gd name="f61" fmla="val 6093"/>
                <a:gd name="f62" fmla="val 5261"/>
                <a:gd name="f63" fmla="val 2653"/>
                <a:gd name="f64" fmla="val 4429"/>
                <a:gd name="f65" fmla="val 2361"/>
                <a:gd name="f66" fmla="val 3620"/>
                <a:gd name="f67" fmla="val 1754"/>
                <a:gd name="f68" fmla="val 1147"/>
                <a:gd name="f69" fmla="val 338"/>
                <a:gd name="f70" fmla="val 1080"/>
                <a:gd name="f71" fmla="val 990"/>
                <a:gd name="f72" fmla="val 900"/>
                <a:gd name="f73" fmla="val 810"/>
                <a:gd name="f74" fmla="val 698"/>
                <a:gd name="f75" fmla="*/ f0 1 3418"/>
                <a:gd name="f76" fmla="*/ f1 1 7667"/>
                <a:gd name="f77" fmla="val f2"/>
                <a:gd name="f78" fmla="val f3"/>
                <a:gd name="f79" fmla="val f4"/>
                <a:gd name="f80" fmla="+- f79 0 f77"/>
                <a:gd name="f81" fmla="+- f78 0 f77"/>
                <a:gd name="f82" fmla="*/ f81 1 3418"/>
                <a:gd name="f83" fmla="*/ f80 1 7667"/>
                <a:gd name="f84" fmla="*/ f77 1 f82"/>
                <a:gd name="f85" fmla="*/ f78 1 f82"/>
                <a:gd name="f86" fmla="*/ f77 1 f83"/>
                <a:gd name="f87" fmla="*/ f79 1 f83"/>
                <a:gd name="f88" fmla="*/ f84 f75 1"/>
                <a:gd name="f89" fmla="*/ f85 f75 1"/>
                <a:gd name="f90" fmla="*/ f87 f76 1"/>
                <a:gd name="f91" fmla="*/ f86 f76 1"/>
              </a:gdLst>
              <a:ahLst/>
              <a:cxnLst>
                <a:cxn ang="3cd4">
                  <a:pos x="hc" y="t"/>
                </a:cxn>
                <a:cxn ang="0">
                  <a:pos x="r" y="vc"/>
                </a:cxn>
                <a:cxn ang="cd4">
                  <a:pos x="hc" y="b"/>
                </a:cxn>
                <a:cxn ang="cd2">
                  <a:pos x="l" y="vc"/>
                </a:cxn>
              </a:cxnLst>
              <a:rect l="f88" t="f91" r="f89" b="f90"/>
              <a:pathLst>
                <a:path w="3418" h="7667">
                  <a:moveTo>
                    <a:pt x="f5" y="f6"/>
                  </a:moveTo>
                  <a:lnTo>
                    <a:pt x="f7" y="f8"/>
                  </a:lnTo>
                  <a:lnTo>
                    <a:pt x="f9" y="f10"/>
                  </a:lnTo>
                  <a:lnTo>
                    <a:pt x="f11" y="f12"/>
                  </a:lnTo>
                  <a:lnTo>
                    <a:pt x="f13" y="f14"/>
                  </a:lnTo>
                  <a:lnTo>
                    <a:pt x="f15" y="f16"/>
                  </a:lnTo>
                  <a:lnTo>
                    <a:pt x="f10" y="f17"/>
                  </a:lnTo>
                  <a:lnTo>
                    <a:pt x="f8" y="f18"/>
                  </a:lnTo>
                  <a:lnTo>
                    <a:pt x="f6" y="f19"/>
                  </a:lnTo>
                  <a:lnTo>
                    <a:pt x="f6"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24" y="f41"/>
                  </a:lnTo>
                  <a:lnTo>
                    <a:pt x="f42" y="f43"/>
                  </a:lnTo>
                  <a:lnTo>
                    <a:pt x="f44" y="f45"/>
                  </a:lnTo>
                  <a:lnTo>
                    <a:pt x="f46" y="f45"/>
                  </a:lnTo>
                  <a:lnTo>
                    <a:pt x="f47" y="f48"/>
                  </a:lnTo>
                  <a:lnTo>
                    <a:pt x="f49" y="f50"/>
                  </a:lnTo>
                  <a:lnTo>
                    <a:pt x="f51" y="f52"/>
                  </a:lnTo>
                  <a:lnTo>
                    <a:pt x="f53" y="f54"/>
                  </a:lnTo>
                  <a:lnTo>
                    <a:pt x="f55" y="f56"/>
                  </a:lnTo>
                  <a:lnTo>
                    <a:pt x="f57" y="f34"/>
                  </a:lnTo>
                  <a:lnTo>
                    <a:pt x="f3" y="f58"/>
                  </a:lnTo>
                  <a:lnTo>
                    <a:pt x="f57" y="f59"/>
                  </a:lnTo>
                  <a:lnTo>
                    <a:pt x="f60" y="f61"/>
                  </a:lnTo>
                  <a:lnTo>
                    <a:pt x="f46" y="f62"/>
                  </a:lnTo>
                  <a:lnTo>
                    <a:pt x="f63" y="f64"/>
                  </a:lnTo>
                  <a:lnTo>
                    <a:pt x="f65" y="f66"/>
                  </a:lnTo>
                  <a:lnTo>
                    <a:pt x="f67" y="f31"/>
                  </a:lnTo>
                  <a:lnTo>
                    <a:pt x="f68" y="f69"/>
                  </a:lnTo>
                  <a:lnTo>
                    <a:pt x="f70" y="f14"/>
                  </a:lnTo>
                  <a:lnTo>
                    <a:pt x="f71" y="f12"/>
                  </a:lnTo>
                  <a:lnTo>
                    <a:pt x="f72" y="f10"/>
                  </a:lnTo>
                  <a:lnTo>
                    <a:pt x="f73" y="f8"/>
                  </a:lnTo>
                  <a:lnTo>
                    <a:pt x="f74" y="f6"/>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11" name="Google Shape;157;p15">
              <a:extLst>
                <a:ext uri="{FF2B5EF4-FFF2-40B4-BE49-F238E27FC236}">
                  <a16:creationId xmlns:a16="http://schemas.microsoft.com/office/drawing/2014/main" id="{287605C8-4172-8F75-6FED-78BCA8BCF449}"/>
                </a:ext>
              </a:extLst>
            </p:cNvPr>
            <p:cNvSpPr/>
            <p:nvPr/>
          </p:nvSpPr>
          <p:spPr>
            <a:xfrm>
              <a:off x="6869960" y="1906286"/>
              <a:ext cx="45756" cy="119429"/>
            </a:xfrm>
            <a:custGeom>
              <a:avLst/>
              <a:gdLst>
                <a:gd name="f0" fmla="val 360"/>
                <a:gd name="f1" fmla="val w"/>
                <a:gd name="f2" fmla="val h"/>
                <a:gd name="f3" fmla="val 0"/>
                <a:gd name="f4" fmla="val 2429"/>
                <a:gd name="f5" fmla="val 6340"/>
                <a:gd name="f6" fmla="val 495"/>
                <a:gd name="f7" fmla="val 383"/>
                <a:gd name="f8" fmla="val 45"/>
                <a:gd name="f9" fmla="val 293"/>
                <a:gd name="f10" fmla="val 90"/>
                <a:gd name="f11" fmla="val 203"/>
                <a:gd name="f12" fmla="val 158"/>
                <a:gd name="f13" fmla="val 113"/>
                <a:gd name="f14" fmla="val 247"/>
                <a:gd name="f15" fmla="val 68"/>
                <a:gd name="f16" fmla="val 23"/>
                <a:gd name="f17" fmla="val 472"/>
                <a:gd name="f18" fmla="val 1"/>
                <a:gd name="f19" fmla="val 585"/>
                <a:gd name="f20" fmla="val 742"/>
                <a:gd name="f21" fmla="val 271"/>
                <a:gd name="f22" fmla="val 2046"/>
                <a:gd name="f23" fmla="val 518"/>
                <a:gd name="f24" fmla="val 3327"/>
                <a:gd name="f25" fmla="val 675"/>
                <a:gd name="f26" fmla="val 3979"/>
                <a:gd name="f27" fmla="val 833"/>
                <a:gd name="f28" fmla="val 4631"/>
                <a:gd name="f29" fmla="val 990"/>
                <a:gd name="f30" fmla="val 5260"/>
                <a:gd name="f31" fmla="val 1192"/>
                <a:gd name="f32" fmla="val 5890"/>
                <a:gd name="f33" fmla="val 1237"/>
                <a:gd name="f34" fmla="val 6025"/>
                <a:gd name="f35" fmla="val 1305"/>
                <a:gd name="f36" fmla="val 6137"/>
                <a:gd name="f37" fmla="val 1395"/>
                <a:gd name="f38" fmla="val 6227"/>
                <a:gd name="f39" fmla="val 1507"/>
                <a:gd name="f40" fmla="val 6272"/>
                <a:gd name="f41" fmla="val 1619"/>
                <a:gd name="f42" fmla="val 6317"/>
                <a:gd name="f43" fmla="val 1732"/>
                <a:gd name="f44" fmla="val 6339"/>
                <a:gd name="f45" fmla="val 1844"/>
                <a:gd name="f46" fmla="val 1957"/>
                <a:gd name="f47" fmla="val 2069"/>
                <a:gd name="f48" fmla="val 6294"/>
                <a:gd name="f49" fmla="val 2181"/>
                <a:gd name="f50" fmla="val 6249"/>
                <a:gd name="f51" fmla="val 2271"/>
                <a:gd name="f52" fmla="val 6182"/>
                <a:gd name="f53" fmla="val 2339"/>
                <a:gd name="f54" fmla="val 6092"/>
                <a:gd name="f55" fmla="val 2384"/>
                <a:gd name="f56" fmla="val 6002"/>
                <a:gd name="f57" fmla="val 5755"/>
                <a:gd name="f58" fmla="val 5620"/>
                <a:gd name="f59" fmla="val 2204"/>
                <a:gd name="f60" fmla="val 4991"/>
                <a:gd name="f61" fmla="val 2024"/>
                <a:gd name="f62" fmla="val 4339"/>
                <a:gd name="f63" fmla="val 1889"/>
                <a:gd name="f64" fmla="val 3709"/>
                <a:gd name="f65" fmla="val 3057"/>
                <a:gd name="f66" fmla="val 1462"/>
                <a:gd name="f67" fmla="val 1754"/>
                <a:gd name="f68" fmla="val 1215"/>
                <a:gd name="f69" fmla="val 450"/>
                <a:gd name="f70" fmla="val 315"/>
                <a:gd name="f71" fmla="val 1125"/>
                <a:gd name="f72" fmla="val 202"/>
                <a:gd name="f73" fmla="val 1035"/>
                <a:gd name="f74" fmla="val 135"/>
                <a:gd name="f75" fmla="val 945"/>
                <a:gd name="f76" fmla="val 855"/>
                <a:gd name="f77" fmla="val 743"/>
                <a:gd name="f78" fmla="*/ f1 1 2429"/>
                <a:gd name="f79" fmla="*/ f2 1 6340"/>
                <a:gd name="f80" fmla="val f3"/>
                <a:gd name="f81" fmla="val f4"/>
                <a:gd name="f82" fmla="val f5"/>
                <a:gd name="f83" fmla="+- f82 0 f80"/>
                <a:gd name="f84" fmla="+- f81 0 f80"/>
                <a:gd name="f85" fmla="*/ f84 1 2429"/>
                <a:gd name="f86" fmla="*/ f83 1 6340"/>
                <a:gd name="f87" fmla="*/ f80 1 f85"/>
                <a:gd name="f88" fmla="*/ f81 1 f85"/>
                <a:gd name="f89" fmla="*/ f80 1 f86"/>
                <a:gd name="f90" fmla="*/ f82 1 f86"/>
                <a:gd name="f91" fmla="*/ f87 f78 1"/>
                <a:gd name="f92" fmla="*/ f88 f78 1"/>
                <a:gd name="f93" fmla="*/ f90 f79 1"/>
                <a:gd name="f94" fmla="*/ f89 f79 1"/>
              </a:gdLst>
              <a:ahLst/>
              <a:cxnLst>
                <a:cxn ang="3cd4">
                  <a:pos x="hc" y="t"/>
                </a:cxn>
                <a:cxn ang="0">
                  <a:pos x="r" y="vc"/>
                </a:cxn>
                <a:cxn ang="cd4">
                  <a:pos x="hc" y="b"/>
                </a:cxn>
                <a:cxn ang="cd2">
                  <a:pos x="l" y="vc"/>
                </a:cxn>
              </a:cxnLst>
              <a:rect l="f91" t="f94" r="f92" b="f93"/>
              <a:pathLst>
                <a:path w="2429" h="6340">
                  <a:moveTo>
                    <a:pt x="f6" y="f3"/>
                  </a:moveTo>
                  <a:lnTo>
                    <a:pt x="f7" y="f8"/>
                  </a:lnTo>
                  <a:lnTo>
                    <a:pt x="f9" y="f10"/>
                  </a:lnTo>
                  <a:lnTo>
                    <a:pt x="f11" y="f12"/>
                  </a:lnTo>
                  <a:lnTo>
                    <a:pt x="f13" y="f14"/>
                  </a:lnTo>
                  <a:lnTo>
                    <a:pt x="f15" y="f0"/>
                  </a:lnTo>
                  <a:lnTo>
                    <a:pt x="f16" y="f17"/>
                  </a:lnTo>
                  <a:lnTo>
                    <a:pt x="f18" y="f19"/>
                  </a:lnTo>
                  <a:lnTo>
                    <a:pt x="f16"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4"/>
                  </a:lnTo>
                  <a:lnTo>
                    <a:pt x="f46" y="f42"/>
                  </a:lnTo>
                  <a:lnTo>
                    <a:pt x="f47" y="f48"/>
                  </a:lnTo>
                  <a:lnTo>
                    <a:pt x="f49" y="f50"/>
                  </a:lnTo>
                  <a:lnTo>
                    <a:pt x="f51" y="f52"/>
                  </a:lnTo>
                  <a:lnTo>
                    <a:pt x="f53" y="f54"/>
                  </a:lnTo>
                  <a:lnTo>
                    <a:pt x="f55" y="f56"/>
                  </a:lnTo>
                  <a:lnTo>
                    <a:pt x="f4" y="f32"/>
                  </a:lnTo>
                  <a:lnTo>
                    <a:pt x="f4" y="f57"/>
                  </a:lnTo>
                  <a:lnTo>
                    <a:pt x="f55" y="f58"/>
                  </a:lnTo>
                  <a:lnTo>
                    <a:pt x="f59" y="f60"/>
                  </a:lnTo>
                  <a:lnTo>
                    <a:pt x="f61" y="f62"/>
                  </a:lnTo>
                  <a:lnTo>
                    <a:pt x="f63" y="f64"/>
                  </a:lnTo>
                  <a:lnTo>
                    <a:pt x="f43" y="f65"/>
                  </a:lnTo>
                  <a:lnTo>
                    <a:pt x="f66" y="f67"/>
                  </a:lnTo>
                  <a:lnTo>
                    <a:pt x="f68" y="f69"/>
                  </a:lnTo>
                  <a:lnTo>
                    <a:pt x="f31" y="f70"/>
                  </a:lnTo>
                  <a:lnTo>
                    <a:pt x="f71" y="f72"/>
                  </a:lnTo>
                  <a:lnTo>
                    <a:pt x="f73" y="f74"/>
                  </a:lnTo>
                  <a:lnTo>
                    <a:pt x="f75" y="f15"/>
                  </a:lnTo>
                  <a:lnTo>
                    <a:pt x="f76" y="f16"/>
                  </a:lnTo>
                  <a:lnTo>
                    <a:pt x="f77" y="f3"/>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12" name="Google Shape;158;p15">
              <a:extLst>
                <a:ext uri="{FF2B5EF4-FFF2-40B4-BE49-F238E27FC236}">
                  <a16:creationId xmlns:a16="http://schemas.microsoft.com/office/drawing/2014/main" id="{A225DA53-B885-F224-530C-6FC72558E552}"/>
                </a:ext>
              </a:extLst>
            </p:cNvPr>
            <p:cNvSpPr/>
            <p:nvPr/>
          </p:nvSpPr>
          <p:spPr>
            <a:xfrm>
              <a:off x="6904698" y="2181959"/>
              <a:ext cx="33037" cy="63953"/>
            </a:xfrm>
            <a:custGeom>
              <a:avLst/>
              <a:gdLst>
                <a:gd name="f0" fmla="val 360"/>
                <a:gd name="f1" fmla="val 180"/>
                <a:gd name="f2" fmla="val w"/>
                <a:gd name="f3" fmla="val h"/>
                <a:gd name="f4" fmla="val 0"/>
                <a:gd name="f5" fmla="val 1754"/>
                <a:gd name="f6" fmla="val 3395"/>
                <a:gd name="f7" fmla="val 585"/>
                <a:gd name="f8" fmla="val 472"/>
                <a:gd name="f9" fmla="val 23"/>
                <a:gd name="f10" fmla="val 67"/>
                <a:gd name="f11" fmla="val 270"/>
                <a:gd name="f12" fmla="val 112"/>
                <a:gd name="f13" fmla="val 90"/>
                <a:gd name="f14" fmla="val 45"/>
                <a:gd name="f15" fmla="val 607"/>
                <a:gd name="f16" fmla="val 742"/>
                <a:gd name="f17" fmla="val 540"/>
                <a:gd name="f18" fmla="val 2922"/>
                <a:gd name="f19" fmla="val 3057"/>
                <a:gd name="f20" fmla="val 652"/>
                <a:gd name="f21" fmla="val 3170"/>
                <a:gd name="f22" fmla="val 3259"/>
                <a:gd name="f23" fmla="val 832"/>
                <a:gd name="f24" fmla="val 3327"/>
                <a:gd name="f25" fmla="val 944"/>
                <a:gd name="f26" fmla="val 3372"/>
                <a:gd name="f27" fmla="val 1057"/>
                <a:gd name="f28" fmla="val 3394"/>
                <a:gd name="f29" fmla="val 1169"/>
                <a:gd name="f30" fmla="val 1281"/>
                <a:gd name="f31" fmla="val 1394"/>
                <a:gd name="f32" fmla="val 3349"/>
                <a:gd name="f33" fmla="val 1484"/>
                <a:gd name="f34" fmla="val 3282"/>
                <a:gd name="f35" fmla="val 1596"/>
                <a:gd name="f36" fmla="val 3215"/>
                <a:gd name="f37" fmla="val 1664"/>
                <a:gd name="f38" fmla="val 3147"/>
                <a:gd name="f39" fmla="val 1709"/>
                <a:gd name="f40" fmla="val 3035"/>
                <a:gd name="f41" fmla="val 1753"/>
                <a:gd name="f42" fmla="val 2787"/>
                <a:gd name="f43" fmla="val 2653"/>
                <a:gd name="f44" fmla="val 1214"/>
                <a:gd name="f45" fmla="val 337"/>
                <a:gd name="f46" fmla="val 1102"/>
                <a:gd name="f47" fmla="val 225"/>
                <a:gd name="f48" fmla="val 1034"/>
                <a:gd name="f49" fmla="val 135"/>
                <a:gd name="f50" fmla="val 922"/>
                <a:gd name="f51" fmla="val 719"/>
                <a:gd name="f52" fmla="*/ f2 1 1754"/>
                <a:gd name="f53" fmla="*/ f3 1 3395"/>
                <a:gd name="f54" fmla="val f4"/>
                <a:gd name="f55" fmla="val f5"/>
                <a:gd name="f56" fmla="val f6"/>
                <a:gd name="f57" fmla="+- f56 0 f54"/>
                <a:gd name="f58" fmla="+- f55 0 f54"/>
                <a:gd name="f59" fmla="*/ f58 1 1754"/>
                <a:gd name="f60" fmla="*/ f57 1 3395"/>
                <a:gd name="f61" fmla="*/ f54 1 f59"/>
                <a:gd name="f62" fmla="*/ f55 1 f59"/>
                <a:gd name="f63" fmla="*/ f54 1 f60"/>
                <a:gd name="f64" fmla="*/ f56 1 f60"/>
                <a:gd name="f65" fmla="*/ f61 f52 1"/>
                <a:gd name="f66" fmla="*/ f62 f52 1"/>
                <a:gd name="f67" fmla="*/ f64 f53 1"/>
                <a:gd name="f68" fmla="*/ f63 f53 1"/>
              </a:gdLst>
              <a:ahLst/>
              <a:cxnLst>
                <a:cxn ang="3cd4">
                  <a:pos x="hc" y="t"/>
                </a:cxn>
                <a:cxn ang="0">
                  <a:pos x="r" y="vc"/>
                </a:cxn>
                <a:cxn ang="cd4">
                  <a:pos x="hc" y="b"/>
                </a:cxn>
                <a:cxn ang="cd2">
                  <a:pos x="l" y="vc"/>
                </a:cxn>
              </a:cxnLst>
              <a:rect l="f65" t="f68" r="f66" b="f67"/>
              <a:pathLst>
                <a:path w="1754" h="3395">
                  <a:moveTo>
                    <a:pt x="f7" y="f4"/>
                  </a:moveTo>
                  <a:lnTo>
                    <a:pt x="f8" y="f9"/>
                  </a:lnTo>
                  <a:lnTo>
                    <a:pt x="f0" y="f10"/>
                  </a:lnTo>
                  <a:lnTo>
                    <a:pt x="f11" y="f12"/>
                  </a:lnTo>
                  <a:lnTo>
                    <a:pt x="f1" y="f1"/>
                  </a:lnTo>
                  <a:lnTo>
                    <a:pt x="f13" y="f11"/>
                  </a:lnTo>
                  <a:lnTo>
                    <a:pt x="f14" y="f0"/>
                  </a:lnTo>
                  <a:lnTo>
                    <a:pt x="f4" y="f8"/>
                  </a:lnTo>
                  <a:lnTo>
                    <a:pt x="f4" y="f15"/>
                  </a:lnTo>
                  <a:lnTo>
                    <a:pt x="f9" y="f16"/>
                  </a:lnTo>
                  <a:lnTo>
                    <a:pt x="f17" y="f18"/>
                  </a:lnTo>
                  <a:lnTo>
                    <a:pt x="f7" y="f19"/>
                  </a:lnTo>
                  <a:lnTo>
                    <a:pt x="f20" y="f21"/>
                  </a:lnTo>
                  <a:lnTo>
                    <a:pt x="f16" y="f22"/>
                  </a:lnTo>
                  <a:lnTo>
                    <a:pt x="f23" y="f24"/>
                  </a:lnTo>
                  <a:lnTo>
                    <a:pt x="f25" y="f26"/>
                  </a:lnTo>
                  <a:lnTo>
                    <a:pt x="f27" y="f28"/>
                  </a:lnTo>
                  <a:lnTo>
                    <a:pt x="f29" y="f28"/>
                  </a:lnTo>
                  <a:lnTo>
                    <a:pt x="f30" y="f26"/>
                  </a:lnTo>
                  <a:lnTo>
                    <a:pt x="f31" y="f32"/>
                  </a:lnTo>
                  <a:lnTo>
                    <a:pt x="f33" y="f34"/>
                  </a:lnTo>
                  <a:lnTo>
                    <a:pt x="f35" y="f36"/>
                  </a:lnTo>
                  <a:lnTo>
                    <a:pt x="f37" y="f38"/>
                  </a:lnTo>
                  <a:lnTo>
                    <a:pt x="f39" y="f40"/>
                  </a:lnTo>
                  <a:lnTo>
                    <a:pt x="f41" y="f18"/>
                  </a:lnTo>
                  <a:lnTo>
                    <a:pt x="f41" y="f42"/>
                  </a:lnTo>
                  <a:lnTo>
                    <a:pt x="f41" y="f43"/>
                  </a:lnTo>
                  <a:lnTo>
                    <a:pt x="f44" y="f8"/>
                  </a:lnTo>
                  <a:lnTo>
                    <a:pt x="f29" y="f45"/>
                  </a:lnTo>
                  <a:lnTo>
                    <a:pt x="f46" y="f47"/>
                  </a:lnTo>
                  <a:lnTo>
                    <a:pt x="f48" y="f49"/>
                  </a:lnTo>
                  <a:lnTo>
                    <a:pt x="f50" y="f10"/>
                  </a:lnTo>
                  <a:lnTo>
                    <a:pt x="f23" y="f9"/>
                  </a:lnTo>
                  <a:lnTo>
                    <a:pt x="f51" y="f4"/>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13" name="Google Shape;159;p15">
              <a:extLst>
                <a:ext uri="{FF2B5EF4-FFF2-40B4-BE49-F238E27FC236}">
                  <a16:creationId xmlns:a16="http://schemas.microsoft.com/office/drawing/2014/main" id="{D6336F5A-9D16-D764-AF82-2D73CDA20AA8}"/>
                </a:ext>
              </a:extLst>
            </p:cNvPr>
            <p:cNvSpPr/>
            <p:nvPr/>
          </p:nvSpPr>
          <p:spPr>
            <a:xfrm>
              <a:off x="7195175" y="2343716"/>
              <a:ext cx="44476" cy="81317"/>
            </a:xfrm>
            <a:custGeom>
              <a:avLst/>
              <a:gdLst>
                <a:gd name="f0" fmla="val 360"/>
                <a:gd name="f1" fmla="val w"/>
                <a:gd name="f2" fmla="val h"/>
                <a:gd name="f3" fmla="val 0"/>
                <a:gd name="f4" fmla="val 2361"/>
                <a:gd name="f5" fmla="val 4317"/>
                <a:gd name="f6" fmla="val 585"/>
                <a:gd name="f7" fmla="val 473"/>
                <a:gd name="f8" fmla="val 23"/>
                <a:gd name="f9" fmla="val 45"/>
                <a:gd name="f10" fmla="val 248"/>
                <a:gd name="f11" fmla="val 90"/>
                <a:gd name="f12" fmla="val 158"/>
                <a:gd name="f13" fmla="val 157"/>
                <a:gd name="f14" fmla="val 91"/>
                <a:gd name="f15" fmla="val 247"/>
                <a:gd name="f16" fmla="val 46"/>
                <a:gd name="f17" fmla="val 1"/>
                <a:gd name="f18" fmla="val 472"/>
                <a:gd name="f19" fmla="val 584"/>
                <a:gd name="f20" fmla="val 719"/>
                <a:gd name="f21" fmla="val 270"/>
                <a:gd name="f22" fmla="val 1529"/>
                <a:gd name="f23" fmla="val 540"/>
                <a:gd name="f24" fmla="val 2315"/>
                <a:gd name="f25" fmla="val 1125"/>
                <a:gd name="f26" fmla="val 3866"/>
                <a:gd name="f27" fmla="val 1192"/>
                <a:gd name="f28" fmla="val 4001"/>
                <a:gd name="f29" fmla="val 1260"/>
                <a:gd name="f30" fmla="val 4114"/>
                <a:gd name="f31" fmla="val 1349"/>
                <a:gd name="f32" fmla="val 4181"/>
                <a:gd name="f33" fmla="val 1462"/>
                <a:gd name="f34" fmla="val 4249"/>
                <a:gd name="f35" fmla="val 1574"/>
                <a:gd name="f36" fmla="val 4294"/>
                <a:gd name="f37" fmla="val 1687"/>
                <a:gd name="f38" fmla="val 4316"/>
                <a:gd name="f39" fmla="val 1822"/>
                <a:gd name="f40" fmla="val 1934"/>
                <a:gd name="f41" fmla="val 2046"/>
                <a:gd name="f42" fmla="val 2136"/>
                <a:gd name="f43" fmla="val 4204"/>
                <a:gd name="f44" fmla="val 2226"/>
                <a:gd name="f45" fmla="val 4136"/>
                <a:gd name="f46" fmla="val 2294"/>
                <a:gd name="f47" fmla="val 4069"/>
                <a:gd name="f48" fmla="val 2339"/>
                <a:gd name="f49" fmla="val 3956"/>
                <a:gd name="f50" fmla="val 3844"/>
                <a:gd name="f51" fmla="val 3732"/>
                <a:gd name="f52" fmla="val 3597"/>
                <a:gd name="f53" fmla="val 1754"/>
                <a:gd name="f54" fmla="val 2023"/>
                <a:gd name="f55" fmla="val 1484"/>
                <a:gd name="f56" fmla="val 1236"/>
                <a:gd name="f57" fmla="val 1237"/>
                <a:gd name="f58" fmla="val 450"/>
                <a:gd name="f59" fmla="val 1170"/>
                <a:gd name="f60" fmla="val 315"/>
                <a:gd name="f61" fmla="val 1102"/>
                <a:gd name="f62" fmla="val 202"/>
                <a:gd name="f63" fmla="val 1012"/>
                <a:gd name="f64" fmla="val 135"/>
                <a:gd name="f65" fmla="val 922"/>
                <a:gd name="f66" fmla="val 67"/>
                <a:gd name="f67" fmla="val 810"/>
                <a:gd name="f68" fmla="val 698"/>
                <a:gd name="f69" fmla="*/ f1 1 2361"/>
                <a:gd name="f70" fmla="*/ f2 1 4317"/>
                <a:gd name="f71" fmla="val f3"/>
                <a:gd name="f72" fmla="val f4"/>
                <a:gd name="f73" fmla="val f5"/>
                <a:gd name="f74" fmla="+- f73 0 f71"/>
                <a:gd name="f75" fmla="+- f72 0 f71"/>
                <a:gd name="f76" fmla="*/ f75 1 2361"/>
                <a:gd name="f77" fmla="*/ f74 1 4317"/>
                <a:gd name="f78" fmla="*/ f71 1 f76"/>
                <a:gd name="f79" fmla="*/ f72 1 f76"/>
                <a:gd name="f80" fmla="*/ f71 1 f77"/>
                <a:gd name="f81" fmla="*/ f73 1 f77"/>
                <a:gd name="f82" fmla="*/ f78 f69 1"/>
                <a:gd name="f83" fmla="*/ f79 f69 1"/>
                <a:gd name="f84" fmla="*/ f81 f70 1"/>
                <a:gd name="f85" fmla="*/ f80 f70 1"/>
              </a:gdLst>
              <a:ahLst/>
              <a:cxnLst>
                <a:cxn ang="3cd4">
                  <a:pos x="hc" y="t"/>
                </a:cxn>
                <a:cxn ang="0">
                  <a:pos x="r" y="vc"/>
                </a:cxn>
                <a:cxn ang="cd4">
                  <a:pos x="hc" y="b"/>
                </a:cxn>
                <a:cxn ang="cd2">
                  <a:pos x="l" y="vc"/>
                </a:cxn>
              </a:cxnLst>
              <a:rect l="f82" t="f85" r="f83" b="f84"/>
              <a:pathLst>
                <a:path w="2361" h="4317">
                  <a:moveTo>
                    <a:pt x="f6" y="f3"/>
                  </a:moveTo>
                  <a:lnTo>
                    <a:pt x="f7" y="f8"/>
                  </a:lnTo>
                  <a:lnTo>
                    <a:pt x="f0" y="f9"/>
                  </a:lnTo>
                  <a:lnTo>
                    <a:pt x="f10" y="f11"/>
                  </a:lnTo>
                  <a:lnTo>
                    <a:pt x="f12" y="f13"/>
                  </a:lnTo>
                  <a:lnTo>
                    <a:pt x="f14" y="f15"/>
                  </a:lnTo>
                  <a:lnTo>
                    <a:pt x="f16" y="f0"/>
                  </a:lnTo>
                  <a:lnTo>
                    <a:pt x="f17" y="f18"/>
                  </a:lnTo>
                  <a:lnTo>
                    <a:pt x="f17" y="f19"/>
                  </a:lnTo>
                  <a:lnTo>
                    <a:pt x="f8" y="f20"/>
                  </a:lnTo>
                  <a:lnTo>
                    <a:pt x="f21" y="f22"/>
                  </a:lnTo>
                  <a:lnTo>
                    <a:pt x="f23" y="f24"/>
                  </a:lnTo>
                  <a:lnTo>
                    <a:pt x="f25" y="f26"/>
                  </a:lnTo>
                  <a:lnTo>
                    <a:pt x="f27" y="f28"/>
                  </a:lnTo>
                  <a:lnTo>
                    <a:pt x="f29" y="f30"/>
                  </a:lnTo>
                  <a:lnTo>
                    <a:pt x="f31" y="f32"/>
                  </a:lnTo>
                  <a:lnTo>
                    <a:pt x="f33" y="f34"/>
                  </a:lnTo>
                  <a:lnTo>
                    <a:pt x="f35" y="f36"/>
                  </a:lnTo>
                  <a:lnTo>
                    <a:pt x="f37" y="f38"/>
                  </a:lnTo>
                  <a:lnTo>
                    <a:pt x="f39" y="f38"/>
                  </a:lnTo>
                  <a:lnTo>
                    <a:pt x="f40" y="f36"/>
                  </a:lnTo>
                  <a:lnTo>
                    <a:pt x="f41" y="f34"/>
                  </a:lnTo>
                  <a:lnTo>
                    <a:pt x="f42" y="f43"/>
                  </a:lnTo>
                  <a:lnTo>
                    <a:pt x="f44" y="f45"/>
                  </a:lnTo>
                  <a:lnTo>
                    <a:pt x="f46" y="f47"/>
                  </a:lnTo>
                  <a:lnTo>
                    <a:pt x="f48" y="f49"/>
                  </a:lnTo>
                  <a:lnTo>
                    <a:pt x="f4" y="f50"/>
                  </a:lnTo>
                  <a:lnTo>
                    <a:pt x="f4" y="f51"/>
                  </a:lnTo>
                  <a:lnTo>
                    <a:pt x="f48" y="f52"/>
                  </a:lnTo>
                  <a:lnTo>
                    <a:pt x="f53" y="f54"/>
                  </a:lnTo>
                  <a:lnTo>
                    <a:pt x="f55" y="f56"/>
                  </a:lnTo>
                  <a:lnTo>
                    <a:pt x="f57" y="f58"/>
                  </a:lnTo>
                  <a:lnTo>
                    <a:pt x="f59" y="f60"/>
                  </a:lnTo>
                  <a:lnTo>
                    <a:pt x="f61" y="f62"/>
                  </a:lnTo>
                  <a:lnTo>
                    <a:pt x="f63" y="f64"/>
                  </a:lnTo>
                  <a:lnTo>
                    <a:pt x="f65" y="f66"/>
                  </a:lnTo>
                  <a:lnTo>
                    <a:pt x="f67" y="f8"/>
                  </a:lnTo>
                  <a:lnTo>
                    <a:pt x="f68" y="f3"/>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14" name="Google Shape;160;p15">
              <a:extLst>
                <a:ext uri="{FF2B5EF4-FFF2-40B4-BE49-F238E27FC236}">
                  <a16:creationId xmlns:a16="http://schemas.microsoft.com/office/drawing/2014/main" id="{E96973F4-0944-F7F0-95F7-E7536A6D9501}"/>
                </a:ext>
              </a:extLst>
            </p:cNvPr>
            <p:cNvSpPr/>
            <p:nvPr/>
          </p:nvSpPr>
          <p:spPr>
            <a:xfrm>
              <a:off x="5497144" y="1605210"/>
              <a:ext cx="600486" cy="1427049"/>
            </a:xfrm>
            <a:custGeom>
              <a:avLst/>
              <a:gdLst>
                <a:gd name="f0" fmla="val 360"/>
                <a:gd name="f1" fmla="val 180"/>
                <a:gd name="f2" fmla="val w"/>
                <a:gd name="f3" fmla="val h"/>
                <a:gd name="f4" fmla="val 0"/>
                <a:gd name="f5" fmla="val 31877"/>
                <a:gd name="f6" fmla="val 75756"/>
                <a:gd name="f7" fmla="val 24930"/>
                <a:gd name="f8" fmla="val 1"/>
                <a:gd name="f9" fmla="val 24436"/>
                <a:gd name="f10" fmla="val 45"/>
                <a:gd name="f11" fmla="val 23941"/>
                <a:gd name="f12" fmla="val 135"/>
                <a:gd name="f13" fmla="val 23446"/>
                <a:gd name="f14" fmla="val 270"/>
                <a:gd name="f15" fmla="val 22974"/>
                <a:gd name="f16" fmla="val 428"/>
                <a:gd name="f17" fmla="val 22502"/>
                <a:gd name="f18" fmla="val 652"/>
                <a:gd name="f19" fmla="val 22053"/>
                <a:gd name="f20" fmla="val 900"/>
                <a:gd name="f21" fmla="val 21581"/>
                <a:gd name="f22" fmla="val 1169"/>
                <a:gd name="f23" fmla="val 21131"/>
                <a:gd name="f24" fmla="val 1484"/>
                <a:gd name="f25" fmla="val 20704"/>
                <a:gd name="f26" fmla="val 1821"/>
                <a:gd name="f27" fmla="val 20277"/>
                <a:gd name="f28" fmla="val 2203"/>
                <a:gd name="f29" fmla="val 19850"/>
                <a:gd name="f30" fmla="val 2586"/>
                <a:gd name="f31" fmla="val 19423"/>
                <a:gd name="f32" fmla="val 2990"/>
                <a:gd name="f33" fmla="val 19041"/>
                <a:gd name="f34" fmla="val 3417"/>
                <a:gd name="f35" fmla="val 18636"/>
                <a:gd name="f36" fmla="val 3844"/>
                <a:gd name="f37" fmla="val 18254"/>
                <a:gd name="f38" fmla="val 4294"/>
                <a:gd name="f39" fmla="val 17894"/>
                <a:gd name="f40" fmla="val 4744"/>
                <a:gd name="f41" fmla="val 17197"/>
                <a:gd name="f42" fmla="val 5665"/>
                <a:gd name="f43" fmla="val 16545"/>
                <a:gd name="f44" fmla="val 6609"/>
                <a:gd name="f45" fmla="val 15939"/>
                <a:gd name="f46" fmla="val 7509"/>
                <a:gd name="f47" fmla="val 15421"/>
                <a:gd name="f48" fmla="val 8385"/>
                <a:gd name="f49" fmla="val 14949"/>
                <a:gd name="f50" fmla="val 9194"/>
                <a:gd name="f51" fmla="val 14522"/>
                <a:gd name="f52" fmla="val 9914"/>
                <a:gd name="f53" fmla="val 13668"/>
                <a:gd name="f54" fmla="val 11532"/>
                <a:gd name="f55" fmla="val 12836"/>
                <a:gd name="f56" fmla="val 13173"/>
                <a:gd name="f57" fmla="val 12027"/>
                <a:gd name="f58" fmla="val 14837"/>
                <a:gd name="f59" fmla="val 11263"/>
                <a:gd name="f60" fmla="val 16523"/>
                <a:gd name="f61" fmla="val 10521"/>
                <a:gd name="f62" fmla="val 9824"/>
                <a:gd name="f63" fmla="val 19984"/>
                <a:gd name="f64" fmla="val 9150"/>
                <a:gd name="f65" fmla="val 21738"/>
                <a:gd name="f66" fmla="val 8498"/>
                <a:gd name="f67" fmla="val 23514"/>
                <a:gd name="f68" fmla="val 7869"/>
                <a:gd name="f69" fmla="val 25289"/>
                <a:gd name="f70" fmla="val 7284"/>
                <a:gd name="f71" fmla="val 27065"/>
                <a:gd name="f72" fmla="val 6722"/>
                <a:gd name="f73" fmla="val 28841"/>
                <a:gd name="f74" fmla="val 6160"/>
                <a:gd name="f75" fmla="val 30640"/>
                <a:gd name="f76" fmla="val 5643"/>
                <a:gd name="f77" fmla="val 32438"/>
                <a:gd name="f78" fmla="val 5149"/>
                <a:gd name="f79" fmla="val 34214"/>
                <a:gd name="f80" fmla="val 4654"/>
                <a:gd name="f81" fmla="val 35990"/>
                <a:gd name="f82" fmla="val 4182"/>
                <a:gd name="f83" fmla="val 37765"/>
                <a:gd name="f84" fmla="val 3710"/>
                <a:gd name="f85" fmla="val 39699"/>
                <a:gd name="f86" fmla="val 3283"/>
                <a:gd name="f87" fmla="val 41654"/>
                <a:gd name="f88" fmla="val 2878"/>
                <a:gd name="f89" fmla="val 43610"/>
                <a:gd name="f90" fmla="val 2519"/>
                <a:gd name="f91" fmla="val 45566"/>
                <a:gd name="f92" fmla="val 2204"/>
                <a:gd name="f93" fmla="val 47544"/>
                <a:gd name="f94" fmla="val 1889"/>
                <a:gd name="f95" fmla="val 49522"/>
                <a:gd name="f96" fmla="val 1619"/>
                <a:gd name="f97" fmla="val 51500"/>
                <a:gd name="f98" fmla="val 1350"/>
                <a:gd name="f99" fmla="val 53478"/>
                <a:gd name="f100" fmla="val 878"/>
                <a:gd name="f101" fmla="val 57277"/>
                <a:gd name="f102" fmla="val 630"/>
                <a:gd name="f103" fmla="val 59165"/>
                <a:gd name="f104" fmla="val 61076"/>
                <a:gd name="f105" fmla="val 248"/>
                <a:gd name="f106" fmla="val 62987"/>
                <a:gd name="f107" fmla="val 113"/>
                <a:gd name="f108" fmla="val 64898"/>
                <a:gd name="f109" fmla="val 46"/>
                <a:gd name="f110" fmla="val 65864"/>
                <a:gd name="f111" fmla="val 23"/>
                <a:gd name="f112" fmla="val 66808"/>
                <a:gd name="f113" fmla="val 67775"/>
                <a:gd name="f114" fmla="val 68742"/>
                <a:gd name="f115" fmla="val 69236"/>
                <a:gd name="f116" fmla="val 69731"/>
                <a:gd name="f117" fmla="val 136"/>
                <a:gd name="f118" fmla="val 70697"/>
                <a:gd name="f119" fmla="val 71574"/>
                <a:gd name="f120" fmla="val 406"/>
                <a:gd name="f121" fmla="val 72383"/>
                <a:gd name="f122" fmla="val 608"/>
                <a:gd name="f123" fmla="val 73058"/>
                <a:gd name="f124" fmla="val 698"/>
                <a:gd name="f125" fmla="val 73372"/>
                <a:gd name="f126" fmla="val 810"/>
                <a:gd name="f127" fmla="val 73642"/>
                <a:gd name="f128" fmla="val 923"/>
                <a:gd name="f129" fmla="val 73889"/>
                <a:gd name="f130" fmla="val 1035"/>
                <a:gd name="f131" fmla="val 74092"/>
                <a:gd name="f132" fmla="val 1125"/>
                <a:gd name="f133" fmla="val 74271"/>
                <a:gd name="f134" fmla="val 1237"/>
                <a:gd name="f135" fmla="val 74406"/>
                <a:gd name="f136" fmla="val 74496"/>
                <a:gd name="f137" fmla="val 1462"/>
                <a:gd name="f138" fmla="val 74564"/>
                <a:gd name="f139" fmla="val 1777"/>
                <a:gd name="f140" fmla="val 74743"/>
                <a:gd name="f141" fmla="val 2181"/>
                <a:gd name="f142" fmla="val 74901"/>
                <a:gd name="f143" fmla="val 2676"/>
                <a:gd name="f144" fmla="val 75036"/>
                <a:gd name="f145" fmla="val 3238"/>
                <a:gd name="f146" fmla="val 75171"/>
                <a:gd name="f147" fmla="val 3867"/>
                <a:gd name="f148" fmla="val 75283"/>
                <a:gd name="f149" fmla="val 4564"/>
                <a:gd name="f150" fmla="val 75395"/>
                <a:gd name="f151" fmla="val 5306"/>
                <a:gd name="f152" fmla="val 75508"/>
                <a:gd name="f153" fmla="val 6115"/>
                <a:gd name="f154" fmla="val 75575"/>
                <a:gd name="f155" fmla="val 6947"/>
                <a:gd name="f156" fmla="val 75643"/>
                <a:gd name="f157" fmla="val 7824"/>
                <a:gd name="f158" fmla="val 75710"/>
                <a:gd name="f159" fmla="val 8745"/>
                <a:gd name="f160" fmla="val 75733"/>
                <a:gd name="f161" fmla="val 9667"/>
                <a:gd name="f162" fmla="val 75755"/>
                <a:gd name="f163" fmla="val 10589"/>
                <a:gd name="f164" fmla="val 11555"/>
                <a:gd name="f165" fmla="val 12499"/>
                <a:gd name="f166" fmla="val 13443"/>
                <a:gd name="f167" fmla="val 14365"/>
                <a:gd name="f168" fmla="val 75553"/>
                <a:gd name="f169" fmla="val 15287"/>
                <a:gd name="f170" fmla="val 75463"/>
                <a:gd name="f171" fmla="val 16163"/>
                <a:gd name="f172" fmla="val 75328"/>
                <a:gd name="f173" fmla="val 17017"/>
                <a:gd name="f174" fmla="val 17827"/>
                <a:gd name="f175" fmla="val 74991"/>
                <a:gd name="f176" fmla="val 18591"/>
                <a:gd name="f177" fmla="val 74788"/>
                <a:gd name="f178" fmla="val 19310"/>
                <a:gd name="f179" fmla="val 74541"/>
                <a:gd name="f180" fmla="val 19962"/>
                <a:gd name="f181" fmla="val 74294"/>
                <a:gd name="f182" fmla="val 20254"/>
                <a:gd name="f183" fmla="val 74137"/>
                <a:gd name="f184" fmla="val 20547"/>
                <a:gd name="f185" fmla="val 74002"/>
                <a:gd name="f186" fmla="val 20816"/>
                <a:gd name="f187" fmla="val 73844"/>
                <a:gd name="f188" fmla="val 21064"/>
                <a:gd name="f189" fmla="val 73664"/>
                <a:gd name="f190" fmla="val 21289"/>
                <a:gd name="f191" fmla="val 73507"/>
                <a:gd name="f192" fmla="val 21491"/>
                <a:gd name="f193" fmla="val 73327"/>
                <a:gd name="f194" fmla="val 21671"/>
                <a:gd name="f195" fmla="val 73125"/>
                <a:gd name="f196" fmla="val 21828"/>
                <a:gd name="f197" fmla="val 72923"/>
                <a:gd name="f198" fmla="val 21963"/>
                <a:gd name="f199" fmla="val 72720"/>
                <a:gd name="f200" fmla="val 22075"/>
                <a:gd name="f201" fmla="val 72518"/>
                <a:gd name="f202" fmla="val 22165"/>
                <a:gd name="f203" fmla="val 72293"/>
                <a:gd name="f204" fmla="val 22233"/>
                <a:gd name="f205" fmla="val 72068"/>
                <a:gd name="f206" fmla="val 22255"/>
                <a:gd name="f207" fmla="val 71821"/>
                <a:gd name="f208" fmla="val 22278"/>
                <a:gd name="f209" fmla="val 69843"/>
                <a:gd name="f210" fmla="val 68135"/>
                <a:gd name="f211" fmla="val 22300"/>
                <a:gd name="f212" fmla="val 66426"/>
                <a:gd name="f213" fmla="val 22390"/>
                <a:gd name="f214" fmla="val 64740"/>
                <a:gd name="f215" fmla="val 22525"/>
                <a:gd name="f216" fmla="val 63054"/>
                <a:gd name="f217" fmla="val 22682"/>
                <a:gd name="f218" fmla="val 61368"/>
                <a:gd name="f219" fmla="val 22885"/>
                <a:gd name="f220" fmla="val 59705"/>
                <a:gd name="f221" fmla="val 23109"/>
                <a:gd name="f222" fmla="val 58042"/>
                <a:gd name="f223" fmla="val 23379"/>
                <a:gd name="f224" fmla="val 56401"/>
                <a:gd name="f225" fmla="val 23671"/>
                <a:gd name="f226" fmla="val 54737"/>
                <a:gd name="f227" fmla="val 24008"/>
                <a:gd name="f228" fmla="val 53096"/>
                <a:gd name="f229" fmla="val 24346"/>
                <a:gd name="f230" fmla="val 51433"/>
                <a:gd name="f231" fmla="val 24728"/>
                <a:gd name="f232" fmla="val 49792"/>
                <a:gd name="f233" fmla="val 25132"/>
                <a:gd name="f234" fmla="val 48128"/>
                <a:gd name="f235" fmla="val 25582"/>
                <a:gd name="f236" fmla="val 46465"/>
                <a:gd name="f237" fmla="val 26032"/>
                <a:gd name="f238" fmla="val 44801"/>
                <a:gd name="f239" fmla="val 26279"/>
                <a:gd name="f240" fmla="val 43835"/>
                <a:gd name="f241" fmla="val 26571"/>
                <a:gd name="f242" fmla="val 42598"/>
                <a:gd name="f243" fmla="val 27290"/>
                <a:gd name="f244" fmla="val 39474"/>
                <a:gd name="f245" fmla="val 28077"/>
                <a:gd name="f246" fmla="val 35742"/>
                <a:gd name="f247" fmla="val 28886"/>
                <a:gd name="f248" fmla="val 31674"/>
                <a:gd name="f249" fmla="val 29696"/>
                <a:gd name="f250" fmla="val 27605"/>
                <a:gd name="f251" fmla="val 30393"/>
                <a:gd name="f252" fmla="val 23851"/>
                <a:gd name="f253" fmla="val 30954"/>
                <a:gd name="f254" fmla="val 31157"/>
                <a:gd name="f255" fmla="val 19467"/>
                <a:gd name="f256" fmla="val 31292"/>
                <a:gd name="f257" fmla="val 18478"/>
                <a:gd name="f258" fmla="val 31427"/>
                <a:gd name="f259" fmla="val 17399"/>
                <a:gd name="f260" fmla="val 31584"/>
                <a:gd name="f261" fmla="val 16230"/>
                <a:gd name="f262" fmla="val 31696"/>
                <a:gd name="f263" fmla="val 14994"/>
                <a:gd name="f264" fmla="val 31809"/>
                <a:gd name="f265" fmla="val 13690"/>
                <a:gd name="f266" fmla="val 31854"/>
                <a:gd name="f267" fmla="val 12342"/>
                <a:gd name="f268" fmla="val 31876"/>
                <a:gd name="f269" fmla="val 11667"/>
                <a:gd name="f270" fmla="val 10970"/>
                <a:gd name="f271" fmla="val 10296"/>
                <a:gd name="f272" fmla="val 31831"/>
                <a:gd name="f273" fmla="val 9622"/>
                <a:gd name="f274" fmla="val 31786"/>
                <a:gd name="f275" fmla="val 8947"/>
                <a:gd name="f276" fmla="val 31719"/>
                <a:gd name="f277" fmla="val 8273"/>
                <a:gd name="f278" fmla="val 31629"/>
                <a:gd name="f279" fmla="val 7598"/>
                <a:gd name="f280" fmla="val 31516"/>
                <a:gd name="f281" fmla="val 6969"/>
                <a:gd name="f282" fmla="val 31404"/>
                <a:gd name="f283" fmla="val 6317"/>
                <a:gd name="f284" fmla="val 31247"/>
                <a:gd name="f285" fmla="val 5710"/>
                <a:gd name="f286" fmla="val 31067"/>
                <a:gd name="f287" fmla="val 5103"/>
                <a:gd name="f288" fmla="val 30842"/>
                <a:gd name="f289" fmla="val 4519"/>
                <a:gd name="f290" fmla="val 30617"/>
                <a:gd name="f291" fmla="val 3957"/>
                <a:gd name="f292" fmla="val 30348"/>
                <a:gd name="f293" fmla="val 3440"/>
                <a:gd name="f294" fmla="val 30055"/>
                <a:gd name="f295" fmla="val 2923"/>
                <a:gd name="f296" fmla="val 29718"/>
                <a:gd name="f297" fmla="val 2451"/>
                <a:gd name="f298" fmla="val 29358"/>
                <a:gd name="f299" fmla="val 2001"/>
                <a:gd name="f300" fmla="val 28954"/>
                <a:gd name="f301" fmla="val 1597"/>
                <a:gd name="f302" fmla="val 28504"/>
                <a:gd name="f303" fmla="val 1214"/>
                <a:gd name="f304" fmla="val 28279"/>
                <a:gd name="f305" fmla="val 1057"/>
                <a:gd name="f306" fmla="val 28032"/>
                <a:gd name="f307" fmla="val 27785"/>
                <a:gd name="f308" fmla="val 742"/>
                <a:gd name="f309" fmla="val 27515"/>
                <a:gd name="f310" fmla="val 607"/>
                <a:gd name="f311" fmla="val 27245"/>
                <a:gd name="f312" fmla="val 473"/>
                <a:gd name="f313" fmla="val 26953"/>
                <a:gd name="f314" fmla="val 26706"/>
                <a:gd name="f315" fmla="val 26436"/>
                <a:gd name="f316" fmla="val 26189"/>
                <a:gd name="f317" fmla="val 25942"/>
                <a:gd name="f318" fmla="val 68"/>
                <a:gd name="f319" fmla="val 25425"/>
                <a:gd name="f320" fmla="*/ f2 1 31877"/>
                <a:gd name="f321" fmla="*/ f3 1 75756"/>
                <a:gd name="f322" fmla="val f4"/>
                <a:gd name="f323" fmla="val f5"/>
                <a:gd name="f324" fmla="val f6"/>
                <a:gd name="f325" fmla="+- f324 0 f322"/>
                <a:gd name="f326" fmla="+- f323 0 f322"/>
                <a:gd name="f327" fmla="*/ f326 1 31877"/>
                <a:gd name="f328" fmla="*/ f325 1 75756"/>
                <a:gd name="f329" fmla="*/ f322 1 f327"/>
                <a:gd name="f330" fmla="*/ f323 1 f327"/>
                <a:gd name="f331" fmla="*/ f322 1 f328"/>
                <a:gd name="f332" fmla="*/ f324 1 f328"/>
                <a:gd name="f333" fmla="*/ f329 f320 1"/>
                <a:gd name="f334" fmla="*/ f330 f320 1"/>
                <a:gd name="f335" fmla="*/ f332 f321 1"/>
                <a:gd name="f336" fmla="*/ f331 f321 1"/>
              </a:gdLst>
              <a:ahLst/>
              <a:cxnLst>
                <a:cxn ang="3cd4">
                  <a:pos x="hc" y="t"/>
                </a:cxn>
                <a:cxn ang="0">
                  <a:pos x="r" y="vc"/>
                </a:cxn>
                <a:cxn ang="cd4">
                  <a:pos x="hc" y="b"/>
                </a:cxn>
                <a:cxn ang="cd2">
                  <a:pos x="l" y="vc"/>
                </a:cxn>
              </a:cxnLst>
              <a:rect l="f333" t="f336" r="f334" b="f335"/>
              <a:pathLst>
                <a:path w="31877" h="75756">
                  <a:moveTo>
                    <a:pt x="f7" y="f8"/>
                  </a:move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37"/>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6" y="f104"/>
                  </a:lnTo>
                  <a:lnTo>
                    <a:pt x="f105" y="f106"/>
                  </a:lnTo>
                  <a:lnTo>
                    <a:pt x="f107" y="f108"/>
                  </a:lnTo>
                  <a:lnTo>
                    <a:pt x="f109" y="f110"/>
                  </a:lnTo>
                  <a:lnTo>
                    <a:pt x="f111" y="f112"/>
                  </a:lnTo>
                  <a:lnTo>
                    <a:pt x="f8" y="f113"/>
                  </a:lnTo>
                  <a:lnTo>
                    <a:pt x="f8" y="f114"/>
                  </a:lnTo>
                  <a:lnTo>
                    <a:pt x="f111" y="f115"/>
                  </a:lnTo>
                  <a:lnTo>
                    <a:pt x="f109" y="f116"/>
                  </a:lnTo>
                  <a:lnTo>
                    <a:pt x="f117" y="f118"/>
                  </a:lnTo>
                  <a:lnTo>
                    <a:pt x="f105" y="f119"/>
                  </a:lnTo>
                  <a:lnTo>
                    <a:pt x="f120" y="f121"/>
                  </a:lnTo>
                  <a:lnTo>
                    <a:pt x="f122" y="f123"/>
                  </a:lnTo>
                  <a:lnTo>
                    <a:pt x="f124" y="f125"/>
                  </a:lnTo>
                  <a:lnTo>
                    <a:pt x="f126" y="f127"/>
                  </a:lnTo>
                  <a:lnTo>
                    <a:pt x="f128" y="f129"/>
                  </a:lnTo>
                  <a:lnTo>
                    <a:pt x="f130" y="f131"/>
                  </a:lnTo>
                  <a:lnTo>
                    <a:pt x="f132" y="f133"/>
                  </a:lnTo>
                  <a:lnTo>
                    <a:pt x="f134" y="f135"/>
                  </a:lnTo>
                  <a:lnTo>
                    <a:pt x="f98" y="f136"/>
                  </a:lnTo>
                  <a:lnTo>
                    <a:pt x="f137" y="f138"/>
                  </a:lnTo>
                  <a:lnTo>
                    <a:pt x="f139" y="f140"/>
                  </a:lnTo>
                  <a:lnTo>
                    <a:pt x="f141" y="f142"/>
                  </a:lnTo>
                  <a:lnTo>
                    <a:pt x="f143" y="f144"/>
                  </a:lnTo>
                  <a:lnTo>
                    <a:pt x="f145" y="f146"/>
                  </a:lnTo>
                  <a:lnTo>
                    <a:pt x="f147" y="f148"/>
                  </a:lnTo>
                  <a:lnTo>
                    <a:pt x="f149" y="f150"/>
                  </a:lnTo>
                  <a:lnTo>
                    <a:pt x="f151" y="f152"/>
                  </a:lnTo>
                  <a:lnTo>
                    <a:pt x="f153" y="f154"/>
                  </a:lnTo>
                  <a:lnTo>
                    <a:pt x="f155" y="f156"/>
                  </a:lnTo>
                  <a:lnTo>
                    <a:pt x="f157" y="f158"/>
                  </a:lnTo>
                  <a:lnTo>
                    <a:pt x="f159" y="f160"/>
                  </a:lnTo>
                  <a:lnTo>
                    <a:pt x="f161" y="f162"/>
                  </a:lnTo>
                  <a:lnTo>
                    <a:pt x="f163" y="f162"/>
                  </a:lnTo>
                  <a:lnTo>
                    <a:pt x="f164" y="f160"/>
                  </a:lnTo>
                  <a:lnTo>
                    <a:pt x="f165" y="f158"/>
                  </a:lnTo>
                  <a:lnTo>
                    <a:pt x="f166" y="f156"/>
                  </a:lnTo>
                  <a:lnTo>
                    <a:pt x="f167" y="f168"/>
                  </a:lnTo>
                  <a:lnTo>
                    <a:pt x="f169" y="f170"/>
                  </a:lnTo>
                  <a:lnTo>
                    <a:pt x="f171" y="f172"/>
                  </a:lnTo>
                  <a:lnTo>
                    <a:pt x="f173" y="f146"/>
                  </a:lnTo>
                  <a:lnTo>
                    <a:pt x="f174" y="f175"/>
                  </a:lnTo>
                  <a:lnTo>
                    <a:pt x="f176" y="f177"/>
                  </a:lnTo>
                  <a:lnTo>
                    <a:pt x="f178" y="f179"/>
                  </a:lnTo>
                  <a:lnTo>
                    <a:pt x="f180" y="f181"/>
                  </a:lnTo>
                  <a:lnTo>
                    <a:pt x="f182" y="f183"/>
                  </a:lnTo>
                  <a:lnTo>
                    <a:pt x="f184" y="f185"/>
                  </a:lnTo>
                  <a:lnTo>
                    <a:pt x="f186" y="f187"/>
                  </a:lnTo>
                  <a:lnTo>
                    <a:pt x="f188" y="f189"/>
                  </a:lnTo>
                  <a:lnTo>
                    <a:pt x="f190" y="f191"/>
                  </a:lnTo>
                  <a:lnTo>
                    <a:pt x="f192" y="f193"/>
                  </a:lnTo>
                  <a:lnTo>
                    <a:pt x="f194" y="f195"/>
                  </a:lnTo>
                  <a:lnTo>
                    <a:pt x="f196" y="f197"/>
                  </a:lnTo>
                  <a:lnTo>
                    <a:pt x="f198" y="f199"/>
                  </a:lnTo>
                  <a:lnTo>
                    <a:pt x="f200" y="f201"/>
                  </a:lnTo>
                  <a:lnTo>
                    <a:pt x="f202" y="f203"/>
                  </a:lnTo>
                  <a:lnTo>
                    <a:pt x="f204" y="f205"/>
                  </a:lnTo>
                  <a:lnTo>
                    <a:pt x="f206" y="f207"/>
                  </a:lnTo>
                  <a:lnTo>
                    <a:pt x="f208" y="f119"/>
                  </a:lnTo>
                  <a:lnTo>
                    <a:pt x="f204" y="f209"/>
                  </a:lnTo>
                  <a:lnTo>
                    <a:pt x="f206" y="f210"/>
                  </a:lnTo>
                  <a:lnTo>
                    <a:pt x="f211" y="f212"/>
                  </a:lnTo>
                  <a:lnTo>
                    <a:pt x="f213" y="f214"/>
                  </a:lnTo>
                  <a:lnTo>
                    <a:pt x="f215" y="f216"/>
                  </a:lnTo>
                  <a:lnTo>
                    <a:pt x="f217" y="f218"/>
                  </a:lnTo>
                  <a:lnTo>
                    <a:pt x="f219" y="f220"/>
                  </a:lnTo>
                  <a:lnTo>
                    <a:pt x="f221" y="f222"/>
                  </a:lnTo>
                  <a:lnTo>
                    <a:pt x="f223" y="f224"/>
                  </a:lnTo>
                  <a:lnTo>
                    <a:pt x="f225" y="f226"/>
                  </a:lnTo>
                  <a:lnTo>
                    <a:pt x="f227" y="f228"/>
                  </a:lnTo>
                  <a:lnTo>
                    <a:pt x="f229" y="f230"/>
                  </a:lnTo>
                  <a:lnTo>
                    <a:pt x="f231" y="f232"/>
                  </a:lnTo>
                  <a:lnTo>
                    <a:pt x="f233" y="f234"/>
                  </a:lnTo>
                  <a:lnTo>
                    <a:pt x="f235" y="f236"/>
                  </a:lnTo>
                  <a:lnTo>
                    <a:pt x="f237" y="f238"/>
                  </a:lnTo>
                  <a:lnTo>
                    <a:pt x="f239" y="f240"/>
                  </a:lnTo>
                  <a:lnTo>
                    <a:pt x="f241" y="f242"/>
                  </a:lnTo>
                  <a:lnTo>
                    <a:pt x="f243" y="f244"/>
                  </a:lnTo>
                  <a:lnTo>
                    <a:pt x="f245" y="f246"/>
                  </a:lnTo>
                  <a:lnTo>
                    <a:pt x="f247" y="f248"/>
                  </a:lnTo>
                  <a:lnTo>
                    <a:pt x="f249" y="f250"/>
                  </a:lnTo>
                  <a:lnTo>
                    <a:pt x="f251" y="f252"/>
                  </a:lnTo>
                  <a:lnTo>
                    <a:pt x="f253" y="f25"/>
                  </a:lnTo>
                  <a:lnTo>
                    <a:pt x="f254" y="f255"/>
                  </a:lnTo>
                  <a:lnTo>
                    <a:pt x="f256" y="f257"/>
                  </a:lnTo>
                  <a:lnTo>
                    <a:pt x="f258" y="f259"/>
                  </a:lnTo>
                  <a:lnTo>
                    <a:pt x="f260" y="f261"/>
                  </a:lnTo>
                  <a:lnTo>
                    <a:pt x="f262" y="f263"/>
                  </a:lnTo>
                  <a:lnTo>
                    <a:pt x="f264" y="f265"/>
                  </a:lnTo>
                  <a:lnTo>
                    <a:pt x="f266" y="f267"/>
                  </a:lnTo>
                  <a:lnTo>
                    <a:pt x="f268" y="f269"/>
                  </a:lnTo>
                  <a:lnTo>
                    <a:pt x="f268" y="f270"/>
                  </a:lnTo>
                  <a:lnTo>
                    <a:pt x="f266" y="f271"/>
                  </a:lnTo>
                  <a:lnTo>
                    <a:pt x="f272" y="f273"/>
                  </a:lnTo>
                  <a:lnTo>
                    <a:pt x="f274" y="f275"/>
                  </a:lnTo>
                  <a:lnTo>
                    <a:pt x="f276" y="f277"/>
                  </a:lnTo>
                  <a:lnTo>
                    <a:pt x="f278" y="f279"/>
                  </a:lnTo>
                  <a:lnTo>
                    <a:pt x="f280" y="f281"/>
                  </a:lnTo>
                  <a:lnTo>
                    <a:pt x="f282" y="f283"/>
                  </a:lnTo>
                  <a:lnTo>
                    <a:pt x="f284" y="f285"/>
                  </a:lnTo>
                  <a:lnTo>
                    <a:pt x="f286" y="f287"/>
                  </a:lnTo>
                  <a:lnTo>
                    <a:pt x="f288" y="f289"/>
                  </a:lnTo>
                  <a:lnTo>
                    <a:pt x="f290" y="f291"/>
                  </a:lnTo>
                  <a:lnTo>
                    <a:pt x="f292" y="f293"/>
                  </a:lnTo>
                  <a:lnTo>
                    <a:pt x="f294" y="f295"/>
                  </a:lnTo>
                  <a:lnTo>
                    <a:pt x="f296" y="f297"/>
                  </a:lnTo>
                  <a:lnTo>
                    <a:pt x="f298" y="f299"/>
                  </a:lnTo>
                  <a:lnTo>
                    <a:pt x="f300" y="f301"/>
                  </a:lnTo>
                  <a:lnTo>
                    <a:pt x="f302" y="f303"/>
                  </a:lnTo>
                  <a:lnTo>
                    <a:pt x="f304" y="f305"/>
                  </a:lnTo>
                  <a:lnTo>
                    <a:pt x="f306" y="f20"/>
                  </a:lnTo>
                  <a:lnTo>
                    <a:pt x="f307" y="f308"/>
                  </a:lnTo>
                  <a:lnTo>
                    <a:pt x="f309" y="f310"/>
                  </a:lnTo>
                  <a:lnTo>
                    <a:pt x="f311" y="f312"/>
                  </a:lnTo>
                  <a:lnTo>
                    <a:pt x="f313" y="f0"/>
                  </a:lnTo>
                  <a:lnTo>
                    <a:pt x="f314" y="f105"/>
                  </a:lnTo>
                  <a:lnTo>
                    <a:pt x="f315" y="f1"/>
                  </a:lnTo>
                  <a:lnTo>
                    <a:pt x="f316" y="f107"/>
                  </a:lnTo>
                  <a:lnTo>
                    <a:pt x="f317" y="f318"/>
                  </a:lnTo>
                  <a:lnTo>
                    <a:pt x="f319" y="f8"/>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15" name="Google Shape;161;p15">
              <a:extLst>
                <a:ext uri="{FF2B5EF4-FFF2-40B4-BE49-F238E27FC236}">
                  <a16:creationId xmlns:a16="http://schemas.microsoft.com/office/drawing/2014/main" id="{F6B6ECEC-5E0E-C739-1203-0490A436F17A}"/>
                </a:ext>
              </a:extLst>
            </p:cNvPr>
            <p:cNvSpPr/>
            <p:nvPr/>
          </p:nvSpPr>
          <p:spPr>
            <a:xfrm>
              <a:off x="5633069" y="1606472"/>
              <a:ext cx="374775" cy="1425357"/>
            </a:xfrm>
            <a:custGeom>
              <a:avLst/>
              <a:gdLst>
                <a:gd name="f0" fmla="val w"/>
                <a:gd name="f1" fmla="val h"/>
                <a:gd name="f2" fmla="val 0"/>
                <a:gd name="f3" fmla="val 19895"/>
                <a:gd name="f4" fmla="val 75666"/>
                <a:gd name="f5" fmla="val 18681"/>
                <a:gd name="f6" fmla="val 1"/>
                <a:gd name="f7" fmla="val 18209"/>
                <a:gd name="f8" fmla="val 1125"/>
                <a:gd name="f9" fmla="val 17692"/>
                <a:gd name="f10" fmla="val 2226"/>
                <a:gd name="f11" fmla="val 17197"/>
                <a:gd name="f12" fmla="val 3350"/>
                <a:gd name="f13" fmla="val 16725"/>
                <a:gd name="f14" fmla="val 4474"/>
                <a:gd name="f15" fmla="val 16230"/>
                <a:gd name="f16" fmla="val 5711"/>
                <a:gd name="f17" fmla="val 15781"/>
                <a:gd name="f18" fmla="val 6969"/>
                <a:gd name="f19" fmla="val 15331"/>
                <a:gd name="f20" fmla="val 8228"/>
                <a:gd name="f21" fmla="val 14927"/>
                <a:gd name="f22" fmla="val 9487"/>
                <a:gd name="f23" fmla="val 14117"/>
                <a:gd name="f24" fmla="val 12050"/>
                <a:gd name="f25" fmla="val 13353"/>
                <a:gd name="f26" fmla="val 14590"/>
                <a:gd name="f27" fmla="val 12499"/>
                <a:gd name="f28" fmla="val 17400"/>
                <a:gd name="f29" fmla="val 11645"/>
                <a:gd name="f30" fmla="val 20210"/>
                <a:gd name="f31" fmla="val 10836"/>
                <a:gd name="f32" fmla="val 23042"/>
                <a:gd name="f33" fmla="val 10049"/>
                <a:gd name="f34" fmla="val 25852"/>
                <a:gd name="f35" fmla="val 9262"/>
                <a:gd name="f36" fmla="val 28707"/>
                <a:gd name="f37" fmla="val 8520"/>
                <a:gd name="f38" fmla="val 31539"/>
                <a:gd name="f39" fmla="val 7801"/>
                <a:gd name="f40" fmla="val 34394"/>
                <a:gd name="f41" fmla="val 7104"/>
                <a:gd name="f42" fmla="val 37249"/>
                <a:gd name="f43" fmla="val 5688"/>
                <a:gd name="f44" fmla="val 43273"/>
                <a:gd name="f45" fmla="val 5013"/>
                <a:gd name="f46" fmla="val 46285"/>
                <a:gd name="f47" fmla="val 4339"/>
                <a:gd name="f48" fmla="val 49298"/>
                <a:gd name="f49" fmla="val 3687"/>
                <a:gd name="f50" fmla="val 52332"/>
                <a:gd name="f51" fmla="val 3080"/>
                <a:gd name="f52" fmla="val 55367"/>
                <a:gd name="f53" fmla="val 2496"/>
                <a:gd name="f54" fmla="val 58402"/>
                <a:gd name="f55" fmla="val 1934"/>
                <a:gd name="f56" fmla="val 61436"/>
                <a:gd name="f57" fmla="val 1642"/>
                <a:gd name="f58" fmla="val 63190"/>
                <a:gd name="f59" fmla="val 1372"/>
                <a:gd name="f60" fmla="val 64966"/>
                <a:gd name="f61" fmla="val 66741"/>
                <a:gd name="f62" fmla="val 877"/>
                <a:gd name="f63" fmla="val 68517"/>
                <a:gd name="f64" fmla="val 428"/>
                <a:gd name="f65" fmla="val 72046"/>
                <a:gd name="f66" fmla="val 75598"/>
                <a:gd name="f67" fmla="val 1215"/>
                <a:gd name="f68" fmla="val 1664"/>
                <a:gd name="f69" fmla="val 72024"/>
                <a:gd name="f70" fmla="val 2136"/>
                <a:gd name="f71" fmla="val 68405"/>
                <a:gd name="f72" fmla="val 2383"/>
                <a:gd name="f73" fmla="val 66584"/>
                <a:gd name="f74" fmla="val 2653"/>
                <a:gd name="f75" fmla="val 64786"/>
                <a:gd name="f76" fmla="val 2923"/>
                <a:gd name="f77" fmla="val 62965"/>
                <a:gd name="f78" fmla="val 3238"/>
                <a:gd name="f79" fmla="val 61167"/>
                <a:gd name="f80" fmla="val 3777"/>
                <a:gd name="f81" fmla="val 58199"/>
                <a:gd name="f82" fmla="val 4362"/>
                <a:gd name="f83" fmla="val 55255"/>
                <a:gd name="f84" fmla="val 4969"/>
                <a:gd name="f85" fmla="val 52287"/>
                <a:gd name="f86" fmla="val 5598"/>
                <a:gd name="f87" fmla="val 49343"/>
                <a:gd name="f88" fmla="val 6250"/>
                <a:gd name="f89" fmla="val 46398"/>
                <a:gd name="f90" fmla="val 6924"/>
                <a:gd name="f91" fmla="val 43453"/>
                <a:gd name="f92" fmla="val 8295"/>
                <a:gd name="f93" fmla="val 37586"/>
                <a:gd name="f94" fmla="val 9015"/>
                <a:gd name="f95" fmla="val 34664"/>
                <a:gd name="f96" fmla="val 9757"/>
                <a:gd name="f97" fmla="val 31741"/>
                <a:gd name="f98" fmla="val 10521"/>
                <a:gd name="f99" fmla="val 28819"/>
                <a:gd name="f100" fmla="val 11308"/>
                <a:gd name="f101" fmla="val 25919"/>
                <a:gd name="f102" fmla="val 12117"/>
                <a:gd name="f103" fmla="val 23020"/>
                <a:gd name="f104" fmla="val 12971"/>
                <a:gd name="f105" fmla="val 20120"/>
                <a:gd name="f106" fmla="val 13825"/>
                <a:gd name="f107" fmla="val 17242"/>
                <a:gd name="f108" fmla="val 14702"/>
                <a:gd name="f109" fmla="val 14365"/>
                <a:gd name="f110" fmla="val 15601"/>
                <a:gd name="f111" fmla="val 11533"/>
                <a:gd name="f112" fmla="val 16051"/>
                <a:gd name="f113" fmla="val 10139"/>
                <a:gd name="f114" fmla="val 16500"/>
                <a:gd name="f115" fmla="val 8745"/>
                <a:gd name="f116" fmla="val 16995"/>
                <a:gd name="f117" fmla="val 7352"/>
                <a:gd name="f118" fmla="val 17489"/>
                <a:gd name="f119" fmla="val 5958"/>
                <a:gd name="f120" fmla="val 18051"/>
                <a:gd name="f121" fmla="val 4587"/>
                <a:gd name="f122" fmla="val 18613"/>
                <a:gd name="f123" fmla="val 19265"/>
                <a:gd name="f124" fmla="val 1777"/>
                <a:gd name="f125" fmla="val 338"/>
                <a:gd name="f126" fmla="val 19737"/>
                <a:gd name="f127" fmla="val 271"/>
                <a:gd name="f128" fmla="val 19467"/>
                <a:gd name="f129" fmla="val 181"/>
                <a:gd name="f130" fmla="val 19220"/>
                <a:gd name="f131" fmla="val 113"/>
                <a:gd name="f132" fmla="val 18950"/>
                <a:gd name="f133" fmla="val 46"/>
                <a:gd name="f134" fmla="*/ f0 1 19895"/>
                <a:gd name="f135" fmla="*/ f1 1 75666"/>
                <a:gd name="f136" fmla="val f2"/>
                <a:gd name="f137" fmla="val f3"/>
                <a:gd name="f138" fmla="val f4"/>
                <a:gd name="f139" fmla="+- f138 0 f136"/>
                <a:gd name="f140" fmla="+- f137 0 f136"/>
                <a:gd name="f141" fmla="*/ f140 1 19895"/>
                <a:gd name="f142" fmla="*/ f139 1 75666"/>
                <a:gd name="f143" fmla="*/ f136 1 f141"/>
                <a:gd name="f144" fmla="*/ f137 1 f141"/>
                <a:gd name="f145" fmla="*/ f136 1 f142"/>
                <a:gd name="f146" fmla="*/ f138 1 f142"/>
                <a:gd name="f147" fmla="*/ f143 f134 1"/>
                <a:gd name="f148" fmla="*/ f144 f134 1"/>
                <a:gd name="f149" fmla="*/ f146 f135 1"/>
                <a:gd name="f150" fmla="*/ f145 f135 1"/>
              </a:gdLst>
              <a:ahLst/>
              <a:cxnLst>
                <a:cxn ang="3cd4">
                  <a:pos x="hc" y="t"/>
                </a:cxn>
                <a:cxn ang="0">
                  <a:pos x="r" y="vc"/>
                </a:cxn>
                <a:cxn ang="cd4">
                  <a:pos x="hc" y="b"/>
                </a:cxn>
                <a:cxn ang="cd2">
                  <a:pos x="l" y="vc"/>
                </a:cxn>
              </a:cxnLst>
              <a:rect l="f147" t="f150" r="f148" b="f149"/>
              <a:pathLst>
                <a:path w="19895" h="75666">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8" y="f61"/>
                  </a:lnTo>
                  <a:lnTo>
                    <a:pt x="f62" y="f63"/>
                  </a:lnTo>
                  <a:lnTo>
                    <a:pt x="f64" y="f65"/>
                  </a:lnTo>
                  <a:lnTo>
                    <a:pt x="f6" y="f66"/>
                  </a:lnTo>
                  <a:lnTo>
                    <a:pt x="f67" y="f4"/>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04" y="f105"/>
                  </a:lnTo>
                  <a:lnTo>
                    <a:pt x="f106" y="f107"/>
                  </a:lnTo>
                  <a:lnTo>
                    <a:pt x="f108" y="f109"/>
                  </a:lnTo>
                  <a:lnTo>
                    <a:pt x="f110" y="f111"/>
                  </a:lnTo>
                  <a:lnTo>
                    <a:pt x="f112" y="f113"/>
                  </a:lnTo>
                  <a:lnTo>
                    <a:pt x="f114" y="f115"/>
                  </a:lnTo>
                  <a:lnTo>
                    <a:pt x="f116" y="f117"/>
                  </a:lnTo>
                  <a:lnTo>
                    <a:pt x="f118" y="f119"/>
                  </a:lnTo>
                  <a:lnTo>
                    <a:pt x="f120" y="f121"/>
                  </a:lnTo>
                  <a:lnTo>
                    <a:pt x="f122" y="f78"/>
                  </a:lnTo>
                  <a:lnTo>
                    <a:pt x="f123" y="f124"/>
                  </a:lnTo>
                  <a:lnTo>
                    <a:pt x="f3" y="f125"/>
                  </a:lnTo>
                  <a:lnTo>
                    <a:pt x="f126" y="f127"/>
                  </a:lnTo>
                  <a:lnTo>
                    <a:pt x="f128" y="f129"/>
                  </a:lnTo>
                  <a:lnTo>
                    <a:pt x="f130" y="f131"/>
                  </a:lnTo>
                  <a:lnTo>
                    <a:pt x="f132" y="f133"/>
                  </a:lnTo>
                  <a:lnTo>
                    <a:pt x="f5" y="f6"/>
                  </a:lnTo>
                  <a:close/>
                </a:path>
              </a:pathLst>
            </a:custGeom>
            <a:solidFill>
              <a:srgbClr val="A6CC89"/>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16" name="Google Shape;162;p15">
              <a:extLst>
                <a:ext uri="{FF2B5EF4-FFF2-40B4-BE49-F238E27FC236}">
                  <a16:creationId xmlns:a16="http://schemas.microsoft.com/office/drawing/2014/main" id="{DE3BD8C9-52BA-284F-1D41-4CFBAD7219B4}"/>
                </a:ext>
              </a:extLst>
            </p:cNvPr>
            <p:cNvSpPr/>
            <p:nvPr/>
          </p:nvSpPr>
          <p:spPr>
            <a:xfrm>
              <a:off x="5695331" y="2942466"/>
              <a:ext cx="26261" cy="49560"/>
            </a:xfrm>
            <a:custGeom>
              <a:avLst/>
              <a:gdLst>
                <a:gd name="f0" fmla="val 360"/>
                <a:gd name="f1" fmla="val 180"/>
                <a:gd name="f2" fmla="val w"/>
                <a:gd name="f3" fmla="val h"/>
                <a:gd name="f4" fmla="val 0"/>
                <a:gd name="f5" fmla="val 1394"/>
                <a:gd name="f6" fmla="val 2631"/>
                <a:gd name="f7" fmla="val 787"/>
                <a:gd name="f8" fmla="val 652"/>
                <a:gd name="f9" fmla="val 23"/>
                <a:gd name="f10" fmla="val 540"/>
                <a:gd name="f11" fmla="val 68"/>
                <a:gd name="f12" fmla="val 427"/>
                <a:gd name="f13" fmla="val 113"/>
                <a:gd name="f14" fmla="val 203"/>
                <a:gd name="f15" fmla="val 270"/>
                <a:gd name="f16" fmla="val 293"/>
                <a:gd name="f17" fmla="val 225"/>
                <a:gd name="f18" fmla="val 383"/>
                <a:gd name="f19" fmla="val 495"/>
                <a:gd name="f20" fmla="val 157"/>
                <a:gd name="f21" fmla="val 630"/>
                <a:gd name="f22" fmla="val 2024"/>
                <a:gd name="f23" fmla="val 2136"/>
                <a:gd name="f24" fmla="val 45"/>
                <a:gd name="f25" fmla="val 2248"/>
                <a:gd name="f26" fmla="val 112"/>
                <a:gd name="f27" fmla="val 2361"/>
                <a:gd name="f28" fmla="val 2451"/>
                <a:gd name="f29" fmla="val 292"/>
                <a:gd name="f30" fmla="val 2541"/>
                <a:gd name="f31" fmla="val 405"/>
                <a:gd name="f32" fmla="val 2586"/>
                <a:gd name="f33" fmla="val 517"/>
                <a:gd name="f34" fmla="val 764"/>
                <a:gd name="f35" fmla="val 877"/>
                <a:gd name="f36" fmla="val 967"/>
                <a:gd name="f37" fmla="val 1057"/>
                <a:gd name="f38" fmla="val 1124"/>
                <a:gd name="f39" fmla="val 1191"/>
                <a:gd name="f40" fmla="val 1214"/>
                <a:gd name="f41" fmla="val 1236"/>
                <a:gd name="f42" fmla="val 1371"/>
                <a:gd name="f43" fmla="val 1304"/>
                <a:gd name="f44" fmla="val 1012"/>
                <a:gd name="f45" fmla="val 899"/>
                <a:gd name="f46" fmla="*/ f2 1 1394"/>
                <a:gd name="f47" fmla="*/ f3 1 2631"/>
                <a:gd name="f48" fmla="val f4"/>
                <a:gd name="f49" fmla="val f5"/>
                <a:gd name="f50" fmla="val f6"/>
                <a:gd name="f51" fmla="+- f50 0 f48"/>
                <a:gd name="f52" fmla="+- f49 0 f48"/>
                <a:gd name="f53" fmla="*/ f52 1 1394"/>
                <a:gd name="f54" fmla="*/ f51 1 2631"/>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394" h="2631">
                  <a:moveTo>
                    <a:pt x="f7" y="f4"/>
                  </a:moveTo>
                  <a:lnTo>
                    <a:pt x="f8" y="f9"/>
                  </a:lnTo>
                  <a:lnTo>
                    <a:pt x="f10" y="f11"/>
                  </a:lnTo>
                  <a:lnTo>
                    <a:pt x="f12" y="f13"/>
                  </a:lnTo>
                  <a:lnTo>
                    <a:pt x="f0" y="f14"/>
                  </a:lnTo>
                  <a:lnTo>
                    <a:pt x="f15" y="f16"/>
                  </a:lnTo>
                  <a:lnTo>
                    <a:pt x="f17" y="f18"/>
                  </a:lnTo>
                  <a:lnTo>
                    <a:pt x="f1" y="f19"/>
                  </a:lnTo>
                  <a:lnTo>
                    <a:pt x="f20" y="f21"/>
                  </a:lnTo>
                  <a:lnTo>
                    <a:pt x="f4" y="f22"/>
                  </a:lnTo>
                  <a:lnTo>
                    <a:pt x="f9" y="f23"/>
                  </a:lnTo>
                  <a:lnTo>
                    <a:pt x="f24" y="f25"/>
                  </a:lnTo>
                  <a:lnTo>
                    <a:pt x="f26" y="f27"/>
                  </a:lnTo>
                  <a:lnTo>
                    <a:pt x="f1" y="f28"/>
                  </a:lnTo>
                  <a:lnTo>
                    <a:pt x="f29" y="f30"/>
                  </a:lnTo>
                  <a:lnTo>
                    <a:pt x="f31" y="f32"/>
                  </a:lnTo>
                  <a:lnTo>
                    <a:pt x="f33" y="f6"/>
                  </a:lnTo>
                  <a:lnTo>
                    <a:pt x="f34" y="f6"/>
                  </a:lnTo>
                  <a:lnTo>
                    <a:pt x="f35" y="f32"/>
                  </a:lnTo>
                  <a:lnTo>
                    <a:pt x="f36" y="f30"/>
                  </a:lnTo>
                  <a:lnTo>
                    <a:pt x="f37" y="f28"/>
                  </a:lnTo>
                  <a:lnTo>
                    <a:pt x="f38" y="f27"/>
                  </a:lnTo>
                  <a:lnTo>
                    <a:pt x="f39" y="f25"/>
                  </a:lnTo>
                  <a:lnTo>
                    <a:pt x="f40" y="f23"/>
                  </a:lnTo>
                  <a:lnTo>
                    <a:pt x="f41" y="f22"/>
                  </a:lnTo>
                  <a:lnTo>
                    <a:pt x="f5" y="f21"/>
                  </a:lnTo>
                  <a:lnTo>
                    <a:pt x="f5" y="f19"/>
                  </a:lnTo>
                  <a:lnTo>
                    <a:pt x="f42" y="f18"/>
                  </a:lnTo>
                  <a:lnTo>
                    <a:pt x="f43" y="f16"/>
                  </a:lnTo>
                  <a:lnTo>
                    <a:pt x="f40" y="f1"/>
                  </a:lnTo>
                  <a:lnTo>
                    <a:pt x="f38" y="f13"/>
                  </a:lnTo>
                  <a:lnTo>
                    <a:pt x="f44" y="f11"/>
                  </a:lnTo>
                  <a:lnTo>
                    <a:pt x="f45" y="f9"/>
                  </a:lnTo>
                  <a:lnTo>
                    <a:pt x="f7" y="f4"/>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17" name="Google Shape;163;p15">
              <a:extLst>
                <a:ext uri="{FF2B5EF4-FFF2-40B4-BE49-F238E27FC236}">
                  <a16:creationId xmlns:a16="http://schemas.microsoft.com/office/drawing/2014/main" id="{5ABC1AD3-0912-5EDE-C20D-4F3839A2DB62}"/>
                </a:ext>
              </a:extLst>
            </p:cNvPr>
            <p:cNvSpPr/>
            <p:nvPr/>
          </p:nvSpPr>
          <p:spPr>
            <a:xfrm>
              <a:off x="5786789" y="2757418"/>
              <a:ext cx="27130" cy="113906"/>
            </a:xfrm>
            <a:custGeom>
              <a:avLst/>
              <a:gdLst>
                <a:gd name="f0" fmla="val 360"/>
                <a:gd name="f1" fmla="val 180"/>
                <a:gd name="f2" fmla="val w"/>
                <a:gd name="f3" fmla="val h"/>
                <a:gd name="f4" fmla="val 0"/>
                <a:gd name="f5" fmla="val 1440"/>
                <a:gd name="f6" fmla="val 6047"/>
                <a:gd name="f7" fmla="val 473"/>
                <a:gd name="f8" fmla="val 45"/>
                <a:gd name="f9" fmla="val 270"/>
                <a:gd name="f10" fmla="val 90"/>
                <a:gd name="f11" fmla="val 157"/>
                <a:gd name="f12" fmla="val 225"/>
                <a:gd name="f13" fmla="val 337"/>
                <a:gd name="f14" fmla="val 1"/>
                <a:gd name="f15" fmla="val 450"/>
                <a:gd name="f16" fmla="val 585"/>
                <a:gd name="f17" fmla="val 113"/>
                <a:gd name="f18" fmla="val 3012"/>
                <a:gd name="f19" fmla="val 203"/>
                <a:gd name="f20" fmla="val 5440"/>
                <a:gd name="f21" fmla="val 5575"/>
                <a:gd name="f22" fmla="val 5710"/>
                <a:gd name="f23" fmla="val 338"/>
                <a:gd name="f24" fmla="val 5800"/>
                <a:gd name="f25" fmla="val 428"/>
                <a:gd name="f26" fmla="val 5890"/>
                <a:gd name="f27" fmla="val 518"/>
                <a:gd name="f28" fmla="val 5957"/>
                <a:gd name="f29" fmla="val 607"/>
                <a:gd name="f30" fmla="val 6002"/>
                <a:gd name="f31" fmla="val 720"/>
                <a:gd name="f32" fmla="val 6024"/>
                <a:gd name="f33" fmla="val 855"/>
                <a:gd name="f34" fmla="val 967"/>
                <a:gd name="f35" fmla="val 1080"/>
                <a:gd name="f36" fmla="val 1169"/>
                <a:gd name="f37" fmla="val 1259"/>
                <a:gd name="f38" fmla="val 1349"/>
                <a:gd name="f39" fmla="val 1394"/>
                <a:gd name="f40" fmla="val 1439"/>
                <a:gd name="f41" fmla="val 1237"/>
                <a:gd name="f42" fmla="val 1214"/>
                <a:gd name="f43" fmla="val 1102"/>
                <a:gd name="f44" fmla="val 1035"/>
                <a:gd name="f45" fmla="val 922"/>
                <a:gd name="f46" fmla="val 832"/>
                <a:gd name="f47" fmla="*/ f2 1 1440"/>
                <a:gd name="f48" fmla="*/ f3 1 6047"/>
                <a:gd name="f49" fmla="val f4"/>
                <a:gd name="f50" fmla="val f5"/>
                <a:gd name="f51" fmla="val f6"/>
                <a:gd name="f52" fmla="+- f51 0 f49"/>
                <a:gd name="f53" fmla="+- f50 0 f49"/>
                <a:gd name="f54" fmla="*/ f53 1 1440"/>
                <a:gd name="f55" fmla="*/ f52 1 6047"/>
                <a:gd name="f56" fmla="*/ f49 1 f54"/>
                <a:gd name="f57" fmla="*/ f50 1 f54"/>
                <a:gd name="f58" fmla="*/ f49 1 f55"/>
                <a:gd name="f59" fmla="*/ f51 1 f55"/>
                <a:gd name="f60" fmla="*/ f56 f47 1"/>
                <a:gd name="f61" fmla="*/ f57 f47 1"/>
                <a:gd name="f62" fmla="*/ f59 f48 1"/>
                <a:gd name="f63" fmla="*/ f58 f48 1"/>
              </a:gdLst>
              <a:ahLst/>
              <a:cxnLst>
                <a:cxn ang="3cd4">
                  <a:pos x="hc" y="t"/>
                </a:cxn>
                <a:cxn ang="0">
                  <a:pos x="r" y="vc"/>
                </a:cxn>
                <a:cxn ang="cd4">
                  <a:pos x="hc" y="b"/>
                </a:cxn>
                <a:cxn ang="cd2">
                  <a:pos x="l" y="vc"/>
                </a:cxn>
              </a:cxnLst>
              <a:rect l="f60" t="f63" r="f61" b="f62"/>
              <a:pathLst>
                <a:path w="1440" h="6047">
                  <a:moveTo>
                    <a:pt x="f7" y="f4"/>
                  </a:moveTo>
                  <a:lnTo>
                    <a:pt x="f0" y="f8"/>
                  </a:lnTo>
                  <a:lnTo>
                    <a:pt x="f9" y="f10"/>
                  </a:lnTo>
                  <a:lnTo>
                    <a:pt x="f1" y="f11"/>
                  </a:lnTo>
                  <a:lnTo>
                    <a:pt x="f10" y="f12"/>
                  </a:lnTo>
                  <a:lnTo>
                    <a:pt x="f8" y="f13"/>
                  </a:lnTo>
                  <a:lnTo>
                    <a:pt x="f14" y="f15"/>
                  </a:lnTo>
                  <a:lnTo>
                    <a:pt x="f14" y="f16"/>
                  </a:lnTo>
                  <a:lnTo>
                    <a:pt x="f17" y="f18"/>
                  </a:lnTo>
                  <a:lnTo>
                    <a:pt x="f19" y="f20"/>
                  </a:lnTo>
                  <a:lnTo>
                    <a:pt x="f12" y="f21"/>
                  </a:lnTo>
                  <a:lnTo>
                    <a:pt x="f9" y="f22"/>
                  </a:lnTo>
                  <a:lnTo>
                    <a:pt x="f23" y="f24"/>
                  </a:lnTo>
                  <a:lnTo>
                    <a:pt x="f25" y="f26"/>
                  </a:lnTo>
                  <a:lnTo>
                    <a:pt x="f27" y="f28"/>
                  </a:lnTo>
                  <a:lnTo>
                    <a:pt x="f29" y="f30"/>
                  </a:lnTo>
                  <a:lnTo>
                    <a:pt x="f31" y="f32"/>
                  </a:lnTo>
                  <a:lnTo>
                    <a:pt x="f33" y="f6"/>
                  </a:lnTo>
                  <a:lnTo>
                    <a:pt x="f34" y="f32"/>
                  </a:lnTo>
                  <a:lnTo>
                    <a:pt x="f35" y="f30"/>
                  </a:lnTo>
                  <a:lnTo>
                    <a:pt x="f36" y="f28"/>
                  </a:lnTo>
                  <a:lnTo>
                    <a:pt x="f37" y="f26"/>
                  </a:lnTo>
                  <a:lnTo>
                    <a:pt x="f38" y="f24"/>
                  </a:lnTo>
                  <a:lnTo>
                    <a:pt x="f39" y="f22"/>
                  </a:lnTo>
                  <a:lnTo>
                    <a:pt x="f40" y="f21"/>
                  </a:lnTo>
                  <a:lnTo>
                    <a:pt x="f40" y="f20"/>
                  </a:lnTo>
                  <a:lnTo>
                    <a:pt x="f38" y="f18"/>
                  </a:lnTo>
                  <a:lnTo>
                    <a:pt x="f41" y="f16"/>
                  </a:lnTo>
                  <a:lnTo>
                    <a:pt x="f42" y="f15"/>
                  </a:lnTo>
                  <a:lnTo>
                    <a:pt x="f36" y="f13"/>
                  </a:lnTo>
                  <a:lnTo>
                    <a:pt x="f43" y="f12"/>
                  </a:lnTo>
                  <a:lnTo>
                    <a:pt x="f44" y="f11"/>
                  </a:lnTo>
                  <a:lnTo>
                    <a:pt x="f45" y="f10"/>
                  </a:lnTo>
                  <a:lnTo>
                    <a:pt x="f46" y="f8"/>
                  </a:lnTo>
                  <a:lnTo>
                    <a:pt x="f31" y="f4"/>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18" name="Google Shape;164;p15">
              <a:extLst>
                <a:ext uri="{FF2B5EF4-FFF2-40B4-BE49-F238E27FC236}">
                  <a16:creationId xmlns:a16="http://schemas.microsoft.com/office/drawing/2014/main" id="{5E4B080C-BD93-6139-A1A8-40B1859FBD97}"/>
                </a:ext>
              </a:extLst>
            </p:cNvPr>
            <p:cNvSpPr/>
            <p:nvPr/>
          </p:nvSpPr>
          <p:spPr>
            <a:xfrm>
              <a:off x="5802462" y="2599886"/>
              <a:ext cx="36429" cy="102083"/>
            </a:xfrm>
            <a:custGeom>
              <a:avLst/>
              <a:gdLst>
                <a:gd name="f0" fmla="val 360"/>
                <a:gd name="f1" fmla="val w"/>
                <a:gd name="f2" fmla="val h"/>
                <a:gd name="f3" fmla="val 0"/>
                <a:gd name="f4" fmla="val 1934"/>
                <a:gd name="f5" fmla="val 5419"/>
                <a:gd name="f6" fmla="val 1102"/>
                <a:gd name="f7" fmla="val 1"/>
                <a:gd name="f8" fmla="val 989"/>
                <a:gd name="f9" fmla="val 46"/>
                <a:gd name="f10" fmla="val 899"/>
                <a:gd name="f11" fmla="val 113"/>
                <a:gd name="f12" fmla="val 832"/>
                <a:gd name="f13" fmla="val 203"/>
                <a:gd name="f14" fmla="val 765"/>
                <a:gd name="f15" fmla="val 293"/>
                <a:gd name="f16" fmla="val 742"/>
                <a:gd name="f17" fmla="val 428"/>
                <a:gd name="f18" fmla="val 652"/>
                <a:gd name="f19" fmla="val 990"/>
                <a:gd name="f20" fmla="val 540"/>
                <a:gd name="f21" fmla="val 1529"/>
                <a:gd name="f22" fmla="val 315"/>
                <a:gd name="f23" fmla="val 2631"/>
                <a:gd name="f24" fmla="val 225"/>
                <a:gd name="f25" fmla="val 3170"/>
                <a:gd name="f26" fmla="val 3732"/>
                <a:gd name="f27" fmla="val 45"/>
                <a:gd name="f28" fmla="val 4272"/>
                <a:gd name="f29" fmla="val 4834"/>
                <a:gd name="f30" fmla="val 4969"/>
                <a:gd name="f31" fmla="val 5104"/>
                <a:gd name="f32" fmla="val 90"/>
                <a:gd name="f33" fmla="val 5194"/>
                <a:gd name="f34" fmla="val 158"/>
                <a:gd name="f35" fmla="val 5283"/>
                <a:gd name="f36" fmla="val 248"/>
                <a:gd name="f37" fmla="val 5351"/>
                <a:gd name="f38" fmla="val 5396"/>
                <a:gd name="f39" fmla="val 472"/>
                <a:gd name="f40" fmla="val 5418"/>
                <a:gd name="f41" fmla="val 697"/>
                <a:gd name="f42" fmla="val 809"/>
                <a:gd name="f43" fmla="val 922"/>
                <a:gd name="f44" fmla="val 1012"/>
                <a:gd name="f45" fmla="val 1169"/>
                <a:gd name="f46" fmla="val 5081"/>
                <a:gd name="f47" fmla="val 1214"/>
                <a:gd name="f48" fmla="val 1237"/>
                <a:gd name="f49" fmla="val 1282"/>
                <a:gd name="f50" fmla="val 4317"/>
                <a:gd name="f51" fmla="val 1349"/>
                <a:gd name="f52" fmla="val 3800"/>
                <a:gd name="f53" fmla="val 1439"/>
                <a:gd name="f54" fmla="val 3305"/>
                <a:gd name="f55" fmla="val 1551"/>
                <a:gd name="f56" fmla="val 2788"/>
                <a:gd name="f57" fmla="val 1754"/>
                <a:gd name="f58" fmla="val 1777"/>
                <a:gd name="f59" fmla="val 1844"/>
                <a:gd name="f60" fmla="val 1933"/>
                <a:gd name="f61" fmla="val 630"/>
                <a:gd name="f62" fmla="val 1911"/>
                <a:gd name="f63" fmla="val 495"/>
                <a:gd name="f64" fmla="val 1866"/>
                <a:gd name="f65" fmla="val 383"/>
                <a:gd name="f66" fmla="val 1821"/>
                <a:gd name="f67" fmla="val 271"/>
                <a:gd name="f68" fmla="val 1731"/>
                <a:gd name="f69" fmla="val 181"/>
                <a:gd name="f70" fmla="val 1641"/>
                <a:gd name="f71" fmla="val 1416"/>
                <a:gd name="f72" fmla="val 23"/>
                <a:gd name="f73" fmla="val 1304"/>
                <a:gd name="f74" fmla="*/ f1 1 1934"/>
                <a:gd name="f75" fmla="*/ f2 1 5419"/>
                <a:gd name="f76" fmla="val f3"/>
                <a:gd name="f77" fmla="val f4"/>
                <a:gd name="f78" fmla="val f5"/>
                <a:gd name="f79" fmla="+- f78 0 f76"/>
                <a:gd name="f80" fmla="+- f77 0 f76"/>
                <a:gd name="f81" fmla="*/ f80 1 1934"/>
                <a:gd name="f82" fmla="*/ f79 1 5419"/>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934" h="5419">
                  <a:moveTo>
                    <a:pt x="f6" y="f7"/>
                  </a:moveTo>
                  <a:lnTo>
                    <a:pt x="f8" y="f9"/>
                  </a:lnTo>
                  <a:lnTo>
                    <a:pt x="f10" y="f11"/>
                  </a:lnTo>
                  <a:lnTo>
                    <a:pt x="f12" y="f13"/>
                  </a:lnTo>
                  <a:lnTo>
                    <a:pt x="f14" y="f15"/>
                  </a:lnTo>
                  <a:lnTo>
                    <a:pt x="f16" y="f17"/>
                  </a:lnTo>
                  <a:lnTo>
                    <a:pt x="f18" y="f19"/>
                  </a:lnTo>
                  <a:lnTo>
                    <a:pt x="f20" y="f21"/>
                  </a:lnTo>
                  <a:lnTo>
                    <a:pt x="f22" y="f23"/>
                  </a:lnTo>
                  <a:lnTo>
                    <a:pt x="f24" y="f25"/>
                  </a:lnTo>
                  <a:lnTo>
                    <a:pt x="f11" y="f26"/>
                  </a:lnTo>
                  <a:lnTo>
                    <a:pt x="f27" y="f28"/>
                  </a:lnTo>
                  <a:lnTo>
                    <a:pt x="f3" y="f29"/>
                  </a:lnTo>
                  <a:lnTo>
                    <a:pt x="f3" y="f30"/>
                  </a:lnTo>
                  <a:lnTo>
                    <a:pt x="f27" y="f31"/>
                  </a:lnTo>
                  <a:lnTo>
                    <a:pt x="f32" y="f33"/>
                  </a:lnTo>
                  <a:lnTo>
                    <a:pt x="f34" y="f35"/>
                  </a:lnTo>
                  <a:lnTo>
                    <a:pt x="f36" y="f37"/>
                  </a:lnTo>
                  <a:lnTo>
                    <a:pt x="f0" y="f38"/>
                  </a:lnTo>
                  <a:lnTo>
                    <a:pt x="f39" y="f40"/>
                  </a:lnTo>
                  <a:lnTo>
                    <a:pt x="f41" y="f40"/>
                  </a:lnTo>
                  <a:lnTo>
                    <a:pt x="f42" y="f38"/>
                  </a:lnTo>
                  <a:lnTo>
                    <a:pt x="f43" y="f37"/>
                  </a:lnTo>
                  <a:lnTo>
                    <a:pt x="f44" y="f35"/>
                  </a:lnTo>
                  <a:lnTo>
                    <a:pt x="f6" y="f33"/>
                  </a:lnTo>
                  <a:lnTo>
                    <a:pt x="f45" y="f46"/>
                  </a:lnTo>
                  <a:lnTo>
                    <a:pt x="f47" y="f30"/>
                  </a:lnTo>
                  <a:lnTo>
                    <a:pt x="f48" y="f29"/>
                  </a:lnTo>
                  <a:lnTo>
                    <a:pt x="f49" y="f50"/>
                  </a:lnTo>
                  <a:lnTo>
                    <a:pt x="f51" y="f52"/>
                  </a:lnTo>
                  <a:lnTo>
                    <a:pt x="f53" y="f54"/>
                  </a:lnTo>
                  <a:lnTo>
                    <a:pt x="f55" y="f56"/>
                  </a:lnTo>
                  <a:lnTo>
                    <a:pt x="f57" y="f58"/>
                  </a:lnTo>
                  <a:lnTo>
                    <a:pt x="f59" y="f49"/>
                  </a:lnTo>
                  <a:lnTo>
                    <a:pt x="f60" y="f14"/>
                  </a:lnTo>
                  <a:lnTo>
                    <a:pt x="f60" y="f61"/>
                  </a:lnTo>
                  <a:lnTo>
                    <a:pt x="f62" y="f63"/>
                  </a:lnTo>
                  <a:lnTo>
                    <a:pt x="f64" y="f65"/>
                  </a:lnTo>
                  <a:lnTo>
                    <a:pt x="f66" y="f67"/>
                  </a:lnTo>
                  <a:lnTo>
                    <a:pt x="f68" y="f69"/>
                  </a:lnTo>
                  <a:lnTo>
                    <a:pt x="f70" y="f11"/>
                  </a:lnTo>
                  <a:lnTo>
                    <a:pt x="f21" y="f9"/>
                  </a:lnTo>
                  <a:lnTo>
                    <a:pt x="f71" y="f72"/>
                  </a:lnTo>
                  <a:lnTo>
                    <a:pt x="f73" y="f7"/>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19" name="Google Shape;165;p15">
              <a:extLst>
                <a:ext uri="{FF2B5EF4-FFF2-40B4-BE49-F238E27FC236}">
                  <a16:creationId xmlns:a16="http://schemas.microsoft.com/office/drawing/2014/main" id="{0D5DA13A-BA86-5100-DF03-28D6C43C440C}"/>
                </a:ext>
              </a:extLst>
            </p:cNvPr>
            <p:cNvSpPr/>
            <p:nvPr/>
          </p:nvSpPr>
          <p:spPr>
            <a:xfrm>
              <a:off x="5874873" y="2447867"/>
              <a:ext cx="22457" cy="23317"/>
            </a:xfrm>
            <a:custGeom>
              <a:avLst/>
              <a:gdLst>
                <a:gd name="f0" fmla="val w"/>
                <a:gd name="f1" fmla="val h"/>
                <a:gd name="f2" fmla="val 0"/>
                <a:gd name="f3" fmla="val 1192"/>
                <a:gd name="f4" fmla="val 1238"/>
                <a:gd name="f5" fmla="val 585"/>
                <a:gd name="f6" fmla="val 1"/>
                <a:gd name="f7" fmla="val 450"/>
                <a:gd name="f8" fmla="val 23"/>
                <a:gd name="f9" fmla="val 337"/>
                <a:gd name="f10" fmla="val 68"/>
                <a:gd name="f11" fmla="val 225"/>
                <a:gd name="f12" fmla="val 113"/>
                <a:gd name="f13" fmla="val 135"/>
                <a:gd name="f14" fmla="val 203"/>
                <a:gd name="f15" fmla="val 293"/>
                <a:gd name="f16" fmla="val 406"/>
                <a:gd name="f17" fmla="val 518"/>
                <a:gd name="f18" fmla="val 630"/>
                <a:gd name="f19" fmla="val 743"/>
                <a:gd name="f20" fmla="val 855"/>
                <a:gd name="f21" fmla="val 945"/>
                <a:gd name="f22" fmla="val 1057"/>
                <a:gd name="f23" fmla="val 1125"/>
                <a:gd name="f24" fmla="val 1237"/>
                <a:gd name="f25" fmla="val 719"/>
                <a:gd name="f26" fmla="val 854"/>
                <a:gd name="f27" fmla="val 944"/>
                <a:gd name="f28" fmla="val 1034"/>
                <a:gd name="f29" fmla="val 1102"/>
                <a:gd name="f30" fmla="val 1147"/>
                <a:gd name="f31" fmla="val 1169"/>
                <a:gd name="f32" fmla="*/ f0 1 1192"/>
                <a:gd name="f33" fmla="*/ f1 1 1238"/>
                <a:gd name="f34" fmla="val f2"/>
                <a:gd name="f35" fmla="val f3"/>
                <a:gd name="f36" fmla="val f4"/>
                <a:gd name="f37" fmla="+- f36 0 f34"/>
                <a:gd name="f38" fmla="+- f35 0 f34"/>
                <a:gd name="f39" fmla="*/ f38 1 1192"/>
                <a:gd name="f40" fmla="*/ f37 1 1238"/>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192" h="1238">
                  <a:moveTo>
                    <a:pt x="f5" y="f6"/>
                  </a:moveTo>
                  <a:lnTo>
                    <a:pt x="f7" y="f8"/>
                  </a:lnTo>
                  <a:lnTo>
                    <a:pt x="f9" y="f10"/>
                  </a:lnTo>
                  <a:lnTo>
                    <a:pt x="f11" y="f12"/>
                  </a:lnTo>
                  <a:lnTo>
                    <a:pt x="f13" y="f14"/>
                  </a:lnTo>
                  <a:lnTo>
                    <a:pt x="f10" y="f15"/>
                  </a:lnTo>
                  <a:lnTo>
                    <a:pt x="f8" y="f16"/>
                  </a:lnTo>
                  <a:lnTo>
                    <a:pt x="f2" y="f17"/>
                  </a:lnTo>
                  <a:lnTo>
                    <a:pt x="f2" y="f18"/>
                  </a:lnTo>
                  <a:lnTo>
                    <a:pt x="f2" y="f19"/>
                  </a:lnTo>
                  <a:lnTo>
                    <a:pt x="f8" y="f20"/>
                  </a:lnTo>
                  <a:lnTo>
                    <a:pt x="f10" y="f21"/>
                  </a:lnTo>
                  <a:lnTo>
                    <a:pt x="f13" y="f22"/>
                  </a:lnTo>
                  <a:lnTo>
                    <a:pt x="f11" y="f23"/>
                  </a:lnTo>
                  <a:lnTo>
                    <a:pt x="f9" y="f3"/>
                  </a:lnTo>
                  <a:lnTo>
                    <a:pt x="f7" y="f24"/>
                  </a:lnTo>
                  <a:lnTo>
                    <a:pt x="f25" y="f24"/>
                  </a:lnTo>
                  <a:lnTo>
                    <a:pt x="f26" y="f3"/>
                  </a:lnTo>
                  <a:lnTo>
                    <a:pt x="f27" y="f23"/>
                  </a:lnTo>
                  <a:lnTo>
                    <a:pt x="f28" y="f22"/>
                  </a:lnTo>
                  <a:lnTo>
                    <a:pt x="f29" y="f21"/>
                  </a:lnTo>
                  <a:lnTo>
                    <a:pt x="f30" y="f20"/>
                  </a:lnTo>
                  <a:lnTo>
                    <a:pt x="f31" y="f19"/>
                  </a:lnTo>
                  <a:lnTo>
                    <a:pt x="f3" y="f18"/>
                  </a:lnTo>
                  <a:lnTo>
                    <a:pt x="f31" y="f17"/>
                  </a:lnTo>
                  <a:lnTo>
                    <a:pt x="f30" y="f16"/>
                  </a:lnTo>
                  <a:lnTo>
                    <a:pt x="f29" y="f15"/>
                  </a:lnTo>
                  <a:lnTo>
                    <a:pt x="f28" y="f14"/>
                  </a:lnTo>
                  <a:lnTo>
                    <a:pt x="f27" y="f12"/>
                  </a:lnTo>
                  <a:lnTo>
                    <a:pt x="f26" y="f10"/>
                  </a:lnTo>
                  <a:lnTo>
                    <a:pt x="f25" y="f8"/>
                  </a:lnTo>
                  <a:lnTo>
                    <a:pt x="f5" y="f6"/>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20" name="Google Shape;166;p15">
              <a:extLst>
                <a:ext uri="{FF2B5EF4-FFF2-40B4-BE49-F238E27FC236}">
                  <a16:creationId xmlns:a16="http://schemas.microsoft.com/office/drawing/2014/main" id="{4A746729-68F6-EC02-B362-9088B8D2140B}"/>
                </a:ext>
              </a:extLst>
            </p:cNvPr>
            <p:cNvSpPr/>
            <p:nvPr/>
          </p:nvSpPr>
          <p:spPr>
            <a:xfrm>
              <a:off x="5829546" y="2753185"/>
              <a:ext cx="36868" cy="110102"/>
            </a:xfrm>
            <a:custGeom>
              <a:avLst/>
              <a:gdLst>
                <a:gd name="f0" fmla="val w"/>
                <a:gd name="f1" fmla="val h"/>
                <a:gd name="f2" fmla="val 0"/>
                <a:gd name="f3" fmla="val 1957"/>
                <a:gd name="f4" fmla="val 5845"/>
                <a:gd name="f5" fmla="val 1237"/>
                <a:gd name="f6" fmla="val 1125"/>
                <a:gd name="f7" fmla="val 23"/>
                <a:gd name="f8" fmla="val 1035"/>
                <a:gd name="f9" fmla="val 68"/>
                <a:gd name="f10" fmla="val 923"/>
                <a:gd name="f11" fmla="val 113"/>
                <a:gd name="f12" fmla="val 855"/>
                <a:gd name="f13" fmla="val 203"/>
                <a:gd name="f14" fmla="val 788"/>
                <a:gd name="f15" fmla="val 315"/>
                <a:gd name="f16" fmla="val 743"/>
                <a:gd name="f17" fmla="val 450"/>
                <a:gd name="f18" fmla="val 518"/>
                <a:gd name="f19" fmla="val 1641"/>
                <a:gd name="f20" fmla="val 338"/>
                <a:gd name="f21" fmla="val 2855"/>
                <a:gd name="f22" fmla="val 158"/>
                <a:gd name="f23" fmla="val 4047"/>
                <a:gd name="f24" fmla="val 1"/>
                <a:gd name="f25" fmla="val 5260"/>
                <a:gd name="f26" fmla="val 5395"/>
                <a:gd name="f27" fmla="val 5508"/>
                <a:gd name="f28" fmla="val 5620"/>
                <a:gd name="f29" fmla="val 136"/>
                <a:gd name="f30" fmla="val 5710"/>
                <a:gd name="f31" fmla="val 226"/>
                <a:gd name="f32" fmla="val 5755"/>
                <a:gd name="f33" fmla="val 316"/>
                <a:gd name="f34" fmla="val 5800"/>
                <a:gd name="f35" fmla="val 428"/>
                <a:gd name="f36" fmla="val 653"/>
                <a:gd name="f37" fmla="val 878"/>
                <a:gd name="f38" fmla="val 990"/>
                <a:gd name="f39" fmla="val 5688"/>
                <a:gd name="f40" fmla="val 1080"/>
                <a:gd name="f41" fmla="val 1147"/>
                <a:gd name="f42" fmla="val 1215"/>
                <a:gd name="f43" fmla="val 1395"/>
                <a:gd name="f44" fmla="val 4136"/>
                <a:gd name="f45" fmla="val 1552"/>
                <a:gd name="f46" fmla="val 3013"/>
                <a:gd name="f47" fmla="val 1732"/>
                <a:gd name="f48" fmla="val 1889"/>
                <a:gd name="f49" fmla="val 1934"/>
                <a:gd name="f50" fmla="val 787"/>
                <a:gd name="f51" fmla="val 630"/>
                <a:gd name="f52" fmla="val 517"/>
                <a:gd name="f53" fmla="val 1912"/>
                <a:gd name="f54" fmla="val 382"/>
                <a:gd name="f55" fmla="val 1844"/>
                <a:gd name="f56" fmla="val 293"/>
                <a:gd name="f57" fmla="val 1777"/>
                <a:gd name="f58" fmla="val 1687"/>
                <a:gd name="f59" fmla="val 135"/>
                <a:gd name="f60" fmla="val 1574"/>
                <a:gd name="f61" fmla="val 1462"/>
                <a:gd name="f62" fmla="val 1350"/>
                <a:gd name="f63" fmla="*/ f0 1 1957"/>
                <a:gd name="f64" fmla="*/ f1 1 5845"/>
                <a:gd name="f65" fmla="val f2"/>
                <a:gd name="f66" fmla="val f3"/>
                <a:gd name="f67" fmla="val f4"/>
                <a:gd name="f68" fmla="+- f67 0 f65"/>
                <a:gd name="f69" fmla="+- f66 0 f65"/>
                <a:gd name="f70" fmla="*/ f69 1 1957"/>
                <a:gd name="f71" fmla="*/ f68 1 5845"/>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957" h="5845">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4" y="f26"/>
                  </a:lnTo>
                  <a:lnTo>
                    <a:pt x="f7" y="f27"/>
                  </a:lnTo>
                  <a:lnTo>
                    <a:pt x="f9" y="f28"/>
                  </a:lnTo>
                  <a:lnTo>
                    <a:pt x="f29" y="f30"/>
                  </a:lnTo>
                  <a:lnTo>
                    <a:pt x="f31" y="f32"/>
                  </a:lnTo>
                  <a:lnTo>
                    <a:pt x="f33" y="f34"/>
                  </a:lnTo>
                  <a:lnTo>
                    <a:pt x="f35" y="f4"/>
                  </a:lnTo>
                  <a:lnTo>
                    <a:pt x="f36" y="f4"/>
                  </a:lnTo>
                  <a:lnTo>
                    <a:pt x="f14" y="f34"/>
                  </a:lnTo>
                  <a:lnTo>
                    <a:pt x="f37" y="f32"/>
                  </a:lnTo>
                  <a:lnTo>
                    <a:pt x="f38" y="f39"/>
                  </a:lnTo>
                  <a:lnTo>
                    <a:pt x="f40" y="f28"/>
                  </a:lnTo>
                  <a:lnTo>
                    <a:pt x="f41" y="f27"/>
                  </a:lnTo>
                  <a:lnTo>
                    <a:pt x="f42" y="f26"/>
                  </a:lnTo>
                  <a:lnTo>
                    <a:pt x="f5" y="f25"/>
                  </a:lnTo>
                  <a:lnTo>
                    <a:pt x="f43" y="f44"/>
                  </a:lnTo>
                  <a:lnTo>
                    <a:pt x="f45" y="f46"/>
                  </a:lnTo>
                  <a:lnTo>
                    <a:pt x="f47" y="f48"/>
                  </a:lnTo>
                  <a:lnTo>
                    <a:pt x="f49" y="f50"/>
                  </a:lnTo>
                  <a:lnTo>
                    <a:pt x="f3" y="f51"/>
                  </a:lnTo>
                  <a:lnTo>
                    <a:pt x="f49" y="f52"/>
                  </a:lnTo>
                  <a:lnTo>
                    <a:pt x="f53" y="f54"/>
                  </a:lnTo>
                  <a:lnTo>
                    <a:pt x="f55" y="f56"/>
                  </a:lnTo>
                  <a:lnTo>
                    <a:pt x="f57" y="f13"/>
                  </a:lnTo>
                  <a:lnTo>
                    <a:pt x="f58" y="f59"/>
                  </a:lnTo>
                  <a:lnTo>
                    <a:pt x="f60" y="f9"/>
                  </a:lnTo>
                  <a:lnTo>
                    <a:pt x="f61" y="f7"/>
                  </a:lnTo>
                  <a:lnTo>
                    <a:pt x="f62" y="f2"/>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21" name="Google Shape;167;p15">
              <a:extLst>
                <a:ext uri="{FF2B5EF4-FFF2-40B4-BE49-F238E27FC236}">
                  <a16:creationId xmlns:a16="http://schemas.microsoft.com/office/drawing/2014/main" id="{E32ED1B1-BAF3-DBC2-1690-3ECBA92FBEB5}"/>
                </a:ext>
              </a:extLst>
            </p:cNvPr>
            <p:cNvSpPr/>
            <p:nvPr/>
          </p:nvSpPr>
          <p:spPr>
            <a:xfrm>
              <a:off x="5658901" y="2156539"/>
              <a:ext cx="28821" cy="56327"/>
            </a:xfrm>
            <a:custGeom>
              <a:avLst/>
              <a:gdLst>
                <a:gd name="f0" fmla="val w"/>
                <a:gd name="f1" fmla="val h"/>
                <a:gd name="f2" fmla="val 0"/>
                <a:gd name="f3" fmla="val 1530"/>
                <a:gd name="f4" fmla="val 2990"/>
                <a:gd name="f5" fmla="val 833"/>
                <a:gd name="f6" fmla="val 720"/>
                <a:gd name="f7" fmla="val 23"/>
                <a:gd name="f8" fmla="val 608"/>
                <a:gd name="f9" fmla="val 68"/>
                <a:gd name="f10" fmla="val 495"/>
                <a:gd name="f11" fmla="val 135"/>
                <a:gd name="f12" fmla="val 405"/>
                <a:gd name="f13" fmla="val 225"/>
                <a:gd name="f14" fmla="val 361"/>
                <a:gd name="f15" fmla="val 337"/>
                <a:gd name="f16" fmla="val 316"/>
                <a:gd name="f17" fmla="val 450"/>
                <a:gd name="f18" fmla="val 1"/>
                <a:gd name="f19" fmla="val 2203"/>
                <a:gd name="f20" fmla="val 2316"/>
                <a:gd name="f21" fmla="val 2451"/>
                <a:gd name="f22" fmla="val 2563"/>
                <a:gd name="f23" fmla="val 2675"/>
                <a:gd name="f24" fmla="val 136"/>
                <a:gd name="f25" fmla="val 2765"/>
                <a:gd name="f26" fmla="val 226"/>
                <a:gd name="f27" fmla="val 2855"/>
                <a:gd name="f28" fmla="val 2923"/>
                <a:gd name="f29" fmla="val 428"/>
                <a:gd name="f30" fmla="val 2968"/>
                <a:gd name="f31" fmla="val 563"/>
                <a:gd name="f32" fmla="val 675"/>
                <a:gd name="f33" fmla="val 788"/>
                <a:gd name="f34" fmla="val 2945"/>
                <a:gd name="f35" fmla="val 900"/>
                <a:gd name="f36" fmla="val 2900"/>
                <a:gd name="f37" fmla="val 1012"/>
                <a:gd name="f38" fmla="val 2833"/>
                <a:gd name="f39" fmla="val 1102"/>
                <a:gd name="f40" fmla="val 2743"/>
                <a:gd name="f41" fmla="val 1170"/>
                <a:gd name="f42" fmla="val 2653"/>
                <a:gd name="f43" fmla="val 1192"/>
                <a:gd name="f44" fmla="val 2540"/>
                <a:gd name="f45" fmla="val 1507"/>
                <a:gd name="f46" fmla="val 787"/>
                <a:gd name="f47" fmla="val 1529"/>
                <a:gd name="f48" fmla="val 652"/>
                <a:gd name="f49" fmla="val 540"/>
                <a:gd name="f50" fmla="val 1484"/>
                <a:gd name="f51" fmla="val 1440"/>
                <a:gd name="f52" fmla="val 315"/>
                <a:gd name="f53" fmla="val 1372"/>
                <a:gd name="f54" fmla="val 203"/>
                <a:gd name="f55" fmla="val 1305"/>
                <a:gd name="f56" fmla="val 1080"/>
                <a:gd name="f57" fmla="val 967"/>
                <a:gd name="f58" fmla="*/ f0 1 1530"/>
                <a:gd name="f59" fmla="*/ f1 1 2990"/>
                <a:gd name="f60" fmla="val f2"/>
                <a:gd name="f61" fmla="val f3"/>
                <a:gd name="f62" fmla="val f4"/>
                <a:gd name="f63" fmla="+- f62 0 f60"/>
                <a:gd name="f64" fmla="+- f61 0 f60"/>
                <a:gd name="f65" fmla="*/ f64 1 1530"/>
                <a:gd name="f66" fmla="*/ f63 1 2990"/>
                <a:gd name="f67" fmla="*/ f60 1 f65"/>
                <a:gd name="f68" fmla="*/ f61 1 f65"/>
                <a:gd name="f69" fmla="*/ f60 1 f66"/>
                <a:gd name="f70" fmla="*/ f62 1 f66"/>
                <a:gd name="f71" fmla="*/ f67 f58 1"/>
                <a:gd name="f72" fmla="*/ f68 f58 1"/>
                <a:gd name="f73" fmla="*/ f70 f59 1"/>
                <a:gd name="f74" fmla="*/ f69 f59 1"/>
              </a:gdLst>
              <a:ahLst/>
              <a:cxnLst>
                <a:cxn ang="3cd4">
                  <a:pos x="hc" y="t"/>
                </a:cxn>
                <a:cxn ang="0">
                  <a:pos x="r" y="vc"/>
                </a:cxn>
                <a:cxn ang="cd4">
                  <a:pos x="hc" y="b"/>
                </a:cxn>
                <a:cxn ang="cd2">
                  <a:pos x="l" y="vc"/>
                </a:cxn>
              </a:cxnLst>
              <a:rect l="f71" t="f74" r="f72" b="f73"/>
              <a:pathLst>
                <a:path w="1530" h="2990">
                  <a:moveTo>
                    <a:pt x="f5" y="f2"/>
                  </a:moveTo>
                  <a:lnTo>
                    <a:pt x="f6" y="f7"/>
                  </a:lnTo>
                  <a:lnTo>
                    <a:pt x="f8" y="f9"/>
                  </a:lnTo>
                  <a:lnTo>
                    <a:pt x="f10" y="f11"/>
                  </a:lnTo>
                  <a:lnTo>
                    <a:pt x="f12" y="f13"/>
                  </a:lnTo>
                  <a:lnTo>
                    <a:pt x="f14" y="f15"/>
                  </a:lnTo>
                  <a:lnTo>
                    <a:pt x="f16" y="f17"/>
                  </a:lnTo>
                  <a:lnTo>
                    <a:pt x="f18" y="f19"/>
                  </a:lnTo>
                  <a:lnTo>
                    <a:pt x="f18" y="f20"/>
                  </a:lnTo>
                  <a:lnTo>
                    <a:pt x="f18" y="f21"/>
                  </a:lnTo>
                  <a:lnTo>
                    <a:pt x="f7" y="f22"/>
                  </a:lnTo>
                  <a:lnTo>
                    <a:pt x="f9" y="f23"/>
                  </a:lnTo>
                  <a:lnTo>
                    <a:pt x="f24" y="f25"/>
                  </a:lnTo>
                  <a:lnTo>
                    <a:pt x="f26" y="f27"/>
                  </a:lnTo>
                  <a:lnTo>
                    <a:pt x="f16" y="f28"/>
                  </a:lnTo>
                  <a:lnTo>
                    <a:pt x="f29" y="f30"/>
                  </a:lnTo>
                  <a:lnTo>
                    <a:pt x="f31" y="f4"/>
                  </a:lnTo>
                  <a:lnTo>
                    <a:pt x="f32" y="f30"/>
                  </a:lnTo>
                  <a:lnTo>
                    <a:pt x="f33" y="f34"/>
                  </a:lnTo>
                  <a:lnTo>
                    <a:pt x="f35" y="f36"/>
                  </a:lnTo>
                  <a:lnTo>
                    <a:pt x="f37" y="f38"/>
                  </a:lnTo>
                  <a:lnTo>
                    <a:pt x="f39" y="f40"/>
                  </a:lnTo>
                  <a:lnTo>
                    <a:pt x="f41" y="f42"/>
                  </a:lnTo>
                  <a:lnTo>
                    <a:pt x="f43" y="f44"/>
                  </a:lnTo>
                  <a:lnTo>
                    <a:pt x="f45" y="f46"/>
                  </a:lnTo>
                  <a:lnTo>
                    <a:pt x="f47" y="f48"/>
                  </a:lnTo>
                  <a:lnTo>
                    <a:pt x="f45" y="f49"/>
                  </a:lnTo>
                  <a:lnTo>
                    <a:pt x="f50" y="f12"/>
                  </a:lnTo>
                  <a:lnTo>
                    <a:pt x="f51" y="f52"/>
                  </a:lnTo>
                  <a:lnTo>
                    <a:pt x="f53" y="f54"/>
                  </a:lnTo>
                  <a:lnTo>
                    <a:pt x="f55" y="f11"/>
                  </a:lnTo>
                  <a:lnTo>
                    <a:pt x="f43" y="f9"/>
                  </a:lnTo>
                  <a:lnTo>
                    <a:pt x="f56" y="f7"/>
                  </a:lnTo>
                  <a:lnTo>
                    <a:pt x="f57" y="f2"/>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22" name="Google Shape;168;p15">
              <a:extLst>
                <a:ext uri="{FF2B5EF4-FFF2-40B4-BE49-F238E27FC236}">
                  <a16:creationId xmlns:a16="http://schemas.microsoft.com/office/drawing/2014/main" id="{60F150DC-F5E5-DAAE-1DA7-C86754CD2204}"/>
                </a:ext>
              </a:extLst>
            </p:cNvPr>
            <p:cNvSpPr/>
            <p:nvPr/>
          </p:nvSpPr>
          <p:spPr>
            <a:xfrm>
              <a:off x="5586490" y="2403408"/>
              <a:ext cx="50410" cy="152887"/>
            </a:xfrm>
            <a:custGeom>
              <a:avLst/>
              <a:gdLst>
                <a:gd name="f0" fmla="val w"/>
                <a:gd name="f1" fmla="val h"/>
                <a:gd name="f2" fmla="val 0"/>
                <a:gd name="f3" fmla="val 2676"/>
                <a:gd name="f4" fmla="val 8116"/>
                <a:gd name="f5" fmla="val 1979"/>
                <a:gd name="f6" fmla="val 1"/>
                <a:gd name="f7" fmla="val 1867"/>
                <a:gd name="f8" fmla="val 23"/>
                <a:gd name="f9" fmla="val 1754"/>
                <a:gd name="f10" fmla="val 68"/>
                <a:gd name="f11" fmla="val 1664"/>
                <a:gd name="f12" fmla="val 113"/>
                <a:gd name="f13" fmla="val 1574"/>
                <a:gd name="f14" fmla="val 203"/>
                <a:gd name="f15" fmla="val 1530"/>
                <a:gd name="f16" fmla="val 315"/>
                <a:gd name="f17" fmla="val 1485"/>
                <a:gd name="f18" fmla="val 450"/>
                <a:gd name="f19" fmla="val 1282"/>
                <a:gd name="f20" fmla="val 1304"/>
                <a:gd name="f21" fmla="val 1125"/>
                <a:gd name="f22" fmla="val 2181"/>
                <a:gd name="f23" fmla="val 788"/>
                <a:gd name="f24" fmla="val 3912"/>
                <a:gd name="f25" fmla="val 451"/>
                <a:gd name="f26" fmla="val 5643"/>
                <a:gd name="f27" fmla="val 248"/>
                <a:gd name="f28" fmla="val 6497"/>
                <a:gd name="f29" fmla="val 7351"/>
                <a:gd name="f30" fmla="val 7509"/>
                <a:gd name="f31" fmla="val 7621"/>
                <a:gd name="f32" fmla="val 46"/>
                <a:gd name="f33" fmla="val 7733"/>
                <a:gd name="f34" fmla="val 91"/>
                <a:gd name="f35" fmla="val 7846"/>
                <a:gd name="f36" fmla="val 181"/>
                <a:gd name="f37" fmla="val 7936"/>
                <a:gd name="f38" fmla="val 271"/>
                <a:gd name="f39" fmla="val 8003"/>
                <a:gd name="f40" fmla="val 361"/>
                <a:gd name="f41" fmla="val 8071"/>
                <a:gd name="f42" fmla="val 473"/>
                <a:gd name="f43" fmla="val 8093"/>
                <a:gd name="f44" fmla="val 585"/>
                <a:gd name="f45" fmla="val 810"/>
                <a:gd name="f46" fmla="val 923"/>
                <a:gd name="f47" fmla="val 1013"/>
                <a:gd name="f48" fmla="val 1102"/>
                <a:gd name="f49" fmla="val 1170"/>
                <a:gd name="f50" fmla="val 7823"/>
                <a:gd name="f51" fmla="val 1215"/>
                <a:gd name="f52" fmla="val 7688"/>
                <a:gd name="f53" fmla="val 1440"/>
                <a:gd name="f54" fmla="val 6834"/>
                <a:gd name="f55" fmla="val 1642"/>
                <a:gd name="f56" fmla="val 5980"/>
                <a:gd name="f57" fmla="val 4249"/>
                <a:gd name="f58" fmla="val 2316"/>
                <a:gd name="f59" fmla="val 2496"/>
                <a:gd name="f60" fmla="val 765"/>
                <a:gd name="f61" fmla="val 630"/>
                <a:gd name="f62" fmla="val 495"/>
                <a:gd name="f63" fmla="val 2631"/>
                <a:gd name="f64" fmla="val 383"/>
                <a:gd name="f65" fmla="val 2586"/>
                <a:gd name="f66" fmla="val 293"/>
                <a:gd name="f67" fmla="val 2406"/>
                <a:gd name="f68" fmla="val 2204"/>
                <a:gd name="f69" fmla="val 2092"/>
                <a:gd name="f70" fmla="*/ f0 1 2676"/>
                <a:gd name="f71" fmla="*/ f1 1 8116"/>
                <a:gd name="f72" fmla="val f2"/>
                <a:gd name="f73" fmla="val f3"/>
                <a:gd name="f74" fmla="val f4"/>
                <a:gd name="f75" fmla="+- f74 0 f72"/>
                <a:gd name="f76" fmla="+- f73 0 f72"/>
                <a:gd name="f77" fmla="*/ f76 1 2676"/>
                <a:gd name="f78" fmla="*/ f75 1 8116"/>
                <a:gd name="f79" fmla="*/ f72 1 f77"/>
                <a:gd name="f80" fmla="*/ f73 1 f77"/>
                <a:gd name="f81" fmla="*/ f72 1 f78"/>
                <a:gd name="f82" fmla="*/ f74 1 f78"/>
                <a:gd name="f83" fmla="*/ f79 f70 1"/>
                <a:gd name="f84" fmla="*/ f80 f70 1"/>
                <a:gd name="f85" fmla="*/ f82 f71 1"/>
                <a:gd name="f86" fmla="*/ f81 f71 1"/>
              </a:gdLst>
              <a:ahLst/>
              <a:cxnLst>
                <a:cxn ang="3cd4">
                  <a:pos x="hc" y="t"/>
                </a:cxn>
                <a:cxn ang="0">
                  <a:pos x="r" y="vc"/>
                </a:cxn>
                <a:cxn ang="cd4">
                  <a:pos x="hc" y="b"/>
                </a:cxn>
                <a:cxn ang="cd2">
                  <a:pos x="l" y="vc"/>
                </a:cxn>
              </a:cxnLst>
              <a:rect l="f83" t="f86" r="f84" b="f85"/>
              <a:pathLst>
                <a:path w="2676" h="8116">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8" y="f29"/>
                  </a:lnTo>
                  <a:lnTo>
                    <a:pt x="f6" y="f30"/>
                  </a:lnTo>
                  <a:lnTo>
                    <a:pt x="f8" y="f31"/>
                  </a:lnTo>
                  <a:lnTo>
                    <a:pt x="f32" y="f33"/>
                  </a:lnTo>
                  <a:lnTo>
                    <a:pt x="f34" y="f35"/>
                  </a:lnTo>
                  <a:lnTo>
                    <a:pt x="f36" y="f37"/>
                  </a:lnTo>
                  <a:lnTo>
                    <a:pt x="f38" y="f39"/>
                  </a:lnTo>
                  <a:lnTo>
                    <a:pt x="f40" y="f41"/>
                  </a:lnTo>
                  <a:lnTo>
                    <a:pt x="f42" y="f43"/>
                  </a:lnTo>
                  <a:lnTo>
                    <a:pt x="f44" y="f4"/>
                  </a:lnTo>
                  <a:lnTo>
                    <a:pt x="f45" y="f4"/>
                  </a:lnTo>
                  <a:lnTo>
                    <a:pt x="f46" y="f41"/>
                  </a:lnTo>
                  <a:lnTo>
                    <a:pt x="f47" y="f39"/>
                  </a:lnTo>
                  <a:lnTo>
                    <a:pt x="f48" y="f37"/>
                  </a:lnTo>
                  <a:lnTo>
                    <a:pt x="f49" y="f50"/>
                  </a:lnTo>
                  <a:lnTo>
                    <a:pt x="f51" y="f52"/>
                  </a:lnTo>
                  <a:lnTo>
                    <a:pt x="f53" y="f54"/>
                  </a:lnTo>
                  <a:lnTo>
                    <a:pt x="f55" y="f56"/>
                  </a:lnTo>
                  <a:lnTo>
                    <a:pt x="f5" y="f57"/>
                  </a:lnTo>
                  <a:lnTo>
                    <a:pt x="f58" y="f59"/>
                  </a:lnTo>
                  <a:lnTo>
                    <a:pt x="f59" y="f55"/>
                  </a:lnTo>
                  <a:lnTo>
                    <a:pt x="f3" y="f60"/>
                  </a:lnTo>
                  <a:lnTo>
                    <a:pt x="f3" y="f61"/>
                  </a:lnTo>
                  <a:lnTo>
                    <a:pt x="f3" y="f62"/>
                  </a:lnTo>
                  <a:lnTo>
                    <a:pt x="f63" y="f64"/>
                  </a:lnTo>
                  <a:lnTo>
                    <a:pt x="f65" y="f66"/>
                  </a:lnTo>
                  <a:lnTo>
                    <a:pt x="f59" y="f14"/>
                  </a:lnTo>
                  <a:lnTo>
                    <a:pt x="f67" y="f12"/>
                  </a:lnTo>
                  <a:lnTo>
                    <a:pt x="f58" y="f10"/>
                  </a:lnTo>
                  <a:lnTo>
                    <a:pt x="f68" y="f8"/>
                  </a:lnTo>
                  <a:lnTo>
                    <a:pt x="f69" y="f6"/>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23" name="Google Shape;169;p15">
              <a:extLst>
                <a:ext uri="{FF2B5EF4-FFF2-40B4-BE49-F238E27FC236}">
                  <a16:creationId xmlns:a16="http://schemas.microsoft.com/office/drawing/2014/main" id="{B9453B4F-5359-373A-8AEC-CE9C0FCB1571}"/>
                </a:ext>
              </a:extLst>
            </p:cNvPr>
            <p:cNvSpPr/>
            <p:nvPr/>
          </p:nvSpPr>
          <p:spPr>
            <a:xfrm>
              <a:off x="5660593" y="2329735"/>
              <a:ext cx="36868" cy="69037"/>
            </a:xfrm>
            <a:custGeom>
              <a:avLst/>
              <a:gdLst>
                <a:gd name="f0" fmla="val w"/>
                <a:gd name="f1" fmla="val h"/>
                <a:gd name="f2" fmla="val 0"/>
                <a:gd name="f3" fmla="val 1957"/>
                <a:gd name="f4" fmla="val 3665"/>
                <a:gd name="f5" fmla="val 1282"/>
                <a:gd name="f6" fmla="val 1170"/>
                <a:gd name="f7" fmla="val 23"/>
                <a:gd name="f8" fmla="val 1057"/>
                <a:gd name="f9" fmla="val 68"/>
                <a:gd name="f10" fmla="val 945"/>
                <a:gd name="f11" fmla="val 113"/>
                <a:gd name="f12" fmla="val 855"/>
                <a:gd name="f13" fmla="val 203"/>
                <a:gd name="f14" fmla="val 788"/>
                <a:gd name="f15" fmla="val 315"/>
                <a:gd name="f16" fmla="val 743"/>
                <a:gd name="f17" fmla="val 427"/>
                <a:gd name="f18" fmla="val 2923"/>
                <a:gd name="f19" fmla="val 1"/>
                <a:gd name="f20" fmla="val 3057"/>
                <a:gd name="f21" fmla="val 3170"/>
                <a:gd name="f22" fmla="val 3282"/>
                <a:gd name="f23" fmla="val 3395"/>
                <a:gd name="f24" fmla="val 158"/>
                <a:gd name="f25" fmla="val 3484"/>
                <a:gd name="f26" fmla="val 248"/>
                <a:gd name="f27" fmla="val 3552"/>
                <a:gd name="f28" fmla="val 338"/>
                <a:gd name="f29" fmla="val 3619"/>
                <a:gd name="f30" fmla="val 450"/>
                <a:gd name="f31" fmla="val 3642"/>
                <a:gd name="f32" fmla="val 563"/>
                <a:gd name="f33" fmla="val 3664"/>
                <a:gd name="f34" fmla="val 900"/>
                <a:gd name="f35" fmla="val 990"/>
                <a:gd name="f36" fmla="val 1080"/>
                <a:gd name="f37" fmla="val 3372"/>
                <a:gd name="f38" fmla="val 1215"/>
                <a:gd name="f39" fmla="val 3237"/>
                <a:gd name="f40" fmla="val 1934"/>
                <a:gd name="f41" fmla="val 765"/>
                <a:gd name="f42" fmla="val 1956"/>
                <a:gd name="f43" fmla="val 630"/>
                <a:gd name="f44" fmla="val 495"/>
                <a:gd name="f45" fmla="val 382"/>
                <a:gd name="f46" fmla="val 1867"/>
                <a:gd name="f47" fmla="val 292"/>
                <a:gd name="f48" fmla="val 1799"/>
                <a:gd name="f49" fmla="val 1709"/>
                <a:gd name="f50" fmla="val 1619"/>
                <a:gd name="f51" fmla="val 1507"/>
                <a:gd name="f52" fmla="val 1394"/>
                <a:gd name="f53" fmla="*/ f0 1 1957"/>
                <a:gd name="f54" fmla="*/ f1 1 3665"/>
                <a:gd name="f55" fmla="val f2"/>
                <a:gd name="f56" fmla="val f3"/>
                <a:gd name="f57" fmla="val f4"/>
                <a:gd name="f58" fmla="+- f57 0 f55"/>
                <a:gd name="f59" fmla="+- f56 0 f55"/>
                <a:gd name="f60" fmla="*/ f59 1 1957"/>
                <a:gd name="f61" fmla="*/ f58 1 366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1957" h="3665">
                  <a:moveTo>
                    <a:pt x="f5" y="f2"/>
                  </a:moveTo>
                  <a:lnTo>
                    <a:pt x="f6" y="f7"/>
                  </a:lnTo>
                  <a:lnTo>
                    <a:pt x="f8" y="f9"/>
                  </a:lnTo>
                  <a:lnTo>
                    <a:pt x="f10" y="f11"/>
                  </a:lnTo>
                  <a:lnTo>
                    <a:pt x="f12" y="f13"/>
                  </a:lnTo>
                  <a:lnTo>
                    <a:pt x="f14" y="f15"/>
                  </a:lnTo>
                  <a:lnTo>
                    <a:pt x="f16" y="f17"/>
                  </a:lnTo>
                  <a:lnTo>
                    <a:pt x="f7" y="f18"/>
                  </a:lnTo>
                  <a:lnTo>
                    <a:pt x="f19" y="f20"/>
                  </a:lnTo>
                  <a:lnTo>
                    <a:pt x="f19" y="f21"/>
                  </a:lnTo>
                  <a:lnTo>
                    <a:pt x="f7" y="f22"/>
                  </a:lnTo>
                  <a:lnTo>
                    <a:pt x="f9" y="f23"/>
                  </a:lnTo>
                  <a:lnTo>
                    <a:pt x="f24" y="f25"/>
                  </a:lnTo>
                  <a:lnTo>
                    <a:pt x="f26" y="f27"/>
                  </a:lnTo>
                  <a:lnTo>
                    <a:pt x="f28" y="f29"/>
                  </a:lnTo>
                  <a:lnTo>
                    <a:pt x="f30" y="f31"/>
                  </a:lnTo>
                  <a:lnTo>
                    <a:pt x="f32" y="f33"/>
                  </a:lnTo>
                  <a:lnTo>
                    <a:pt x="f14" y="f33"/>
                  </a:lnTo>
                  <a:lnTo>
                    <a:pt x="f34" y="f29"/>
                  </a:lnTo>
                  <a:lnTo>
                    <a:pt x="f35" y="f27"/>
                  </a:lnTo>
                  <a:lnTo>
                    <a:pt x="f36" y="f25"/>
                  </a:lnTo>
                  <a:lnTo>
                    <a:pt x="f6" y="f37"/>
                  </a:lnTo>
                  <a:lnTo>
                    <a:pt x="f38" y="f39"/>
                  </a:lnTo>
                  <a:lnTo>
                    <a:pt x="f40" y="f41"/>
                  </a:lnTo>
                  <a:lnTo>
                    <a:pt x="f42" y="f43"/>
                  </a:lnTo>
                  <a:lnTo>
                    <a:pt x="f42" y="f44"/>
                  </a:lnTo>
                  <a:lnTo>
                    <a:pt x="f40" y="f45"/>
                  </a:lnTo>
                  <a:lnTo>
                    <a:pt x="f46" y="f47"/>
                  </a:lnTo>
                  <a:lnTo>
                    <a:pt x="f48" y="f13"/>
                  </a:lnTo>
                  <a:lnTo>
                    <a:pt x="f49" y="f11"/>
                  </a:lnTo>
                  <a:lnTo>
                    <a:pt x="f50" y="f9"/>
                  </a:lnTo>
                  <a:lnTo>
                    <a:pt x="f51" y="f7"/>
                  </a:lnTo>
                  <a:lnTo>
                    <a:pt x="f52" y="f2"/>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24" name="Google Shape;170;p15">
              <a:extLst>
                <a:ext uri="{FF2B5EF4-FFF2-40B4-BE49-F238E27FC236}">
                  <a16:creationId xmlns:a16="http://schemas.microsoft.com/office/drawing/2014/main" id="{230AE367-C8E1-A61D-B8B3-6969BD0B7FE5}"/>
                </a:ext>
              </a:extLst>
            </p:cNvPr>
            <p:cNvSpPr/>
            <p:nvPr/>
          </p:nvSpPr>
          <p:spPr>
            <a:xfrm>
              <a:off x="5571247" y="2720138"/>
              <a:ext cx="40251" cy="91055"/>
            </a:xfrm>
            <a:custGeom>
              <a:avLst/>
              <a:gdLst>
                <a:gd name="f0" fmla="val w"/>
                <a:gd name="f1" fmla="val h"/>
                <a:gd name="f2" fmla="val 0"/>
                <a:gd name="f3" fmla="val 2137"/>
                <a:gd name="f4" fmla="val 4834"/>
                <a:gd name="f5" fmla="val 1417"/>
                <a:gd name="f6" fmla="val 1"/>
                <a:gd name="f7" fmla="val 1304"/>
                <a:gd name="f8" fmla="val 23"/>
                <a:gd name="f9" fmla="val 1192"/>
                <a:gd name="f10" fmla="val 68"/>
                <a:gd name="f11" fmla="val 1102"/>
                <a:gd name="f12" fmla="val 113"/>
                <a:gd name="f13" fmla="val 1035"/>
                <a:gd name="f14" fmla="val 203"/>
                <a:gd name="f15" fmla="val 990"/>
                <a:gd name="f16" fmla="val 316"/>
                <a:gd name="f17" fmla="val 945"/>
                <a:gd name="f18" fmla="val 451"/>
                <a:gd name="f19" fmla="val 855"/>
                <a:gd name="f20" fmla="val 900"/>
                <a:gd name="f21" fmla="val 743"/>
                <a:gd name="f22" fmla="val 1372"/>
                <a:gd name="f23" fmla="val 495"/>
                <a:gd name="f24" fmla="val 2249"/>
                <a:gd name="f25" fmla="val 248"/>
                <a:gd name="f26" fmla="val 3148"/>
                <a:gd name="f27" fmla="val 3598"/>
                <a:gd name="f28" fmla="val 4070"/>
                <a:gd name="f29" fmla="val 4205"/>
                <a:gd name="f30" fmla="val 4339"/>
                <a:gd name="f31" fmla="val 46"/>
                <a:gd name="f32" fmla="val 4452"/>
                <a:gd name="f33" fmla="val 4542"/>
                <a:gd name="f34" fmla="val 181"/>
                <a:gd name="f35" fmla="val 4632"/>
                <a:gd name="f36" fmla="val 270"/>
                <a:gd name="f37" fmla="val 4722"/>
                <a:gd name="f38" fmla="val 383"/>
                <a:gd name="f39" fmla="val 4767"/>
                <a:gd name="f40" fmla="val 4811"/>
                <a:gd name="f41" fmla="val 608"/>
                <a:gd name="f42" fmla="val 720"/>
                <a:gd name="f43" fmla="val 832"/>
                <a:gd name="f44" fmla="val 922"/>
                <a:gd name="f45" fmla="val 1170"/>
                <a:gd name="f46" fmla="val 4519"/>
                <a:gd name="f47" fmla="val 1215"/>
                <a:gd name="f48" fmla="val 4384"/>
                <a:gd name="f49" fmla="val 3935"/>
                <a:gd name="f50" fmla="val 1439"/>
                <a:gd name="f51" fmla="val 3485"/>
                <a:gd name="f52" fmla="val 1687"/>
                <a:gd name="f53" fmla="val 2586"/>
                <a:gd name="f54" fmla="val 1934"/>
                <a:gd name="f55" fmla="val 2046"/>
                <a:gd name="f56" fmla="val 1237"/>
                <a:gd name="f57" fmla="val 2136"/>
                <a:gd name="f58" fmla="val 788"/>
                <a:gd name="f59" fmla="val 630"/>
                <a:gd name="f60" fmla="val 518"/>
                <a:gd name="f61" fmla="val 2091"/>
                <a:gd name="f62" fmla="val 2024"/>
                <a:gd name="f63" fmla="val 293"/>
                <a:gd name="f64" fmla="val 1844"/>
                <a:gd name="f65" fmla="val 136"/>
                <a:gd name="f66" fmla="val 1754"/>
                <a:gd name="f67" fmla="val 1642"/>
                <a:gd name="f68" fmla="val 1529"/>
                <a:gd name="f69" fmla="*/ f0 1 2137"/>
                <a:gd name="f70" fmla="*/ f1 1 4834"/>
                <a:gd name="f71" fmla="val f2"/>
                <a:gd name="f72" fmla="val f3"/>
                <a:gd name="f73" fmla="val f4"/>
                <a:gd name="f74" fmla="+- f73 0 f71"/>
                <a:gd name="f75" fmla="+- f72 0 f71"/>
                <a:gd name="f76" fmla="*/ f75 1 2137"/>
                <a:gd name="f77" fmla="*/ f74 1 4834"/>
                <a:gd name="f78" fmla="*/ f71 1 f76"/>
                <a:gd name="f79" fmla="*/ f72 1 f76"/>
                <a:gd name="f80" fmla="*/ f71 1 f77"/>
                <a:gd name="f81" fmla="*/ f73 1 f77"/>
                <a:gd name="f82" fmla="*/ f78 f69 1"/>
                <a:gd name="f83" fmla="*/ f79 f69 1"/>
                <a:gd name="f84" fmla="*/ f81 f70 1"/>
                <a:gd name="f85" fmla="*/ f80 f70 1"/>
              </a:gdLst>
              <a:ahLst/>
              <a:cxnLst>
                <a:cxn ang="3cd4">
                  <a:pos x="hc" y="t"/>
                </a:cxn>
                <a:cxn ang="0">
                  <a:pos x="r" y="vc"/>
                </a:cxn>
                <a:cxn ang="cd4">
                  <a:pos x="hc" y="b"/>
                </a:cxn>
                <a:cxn ang="cd2">
                  <a:pos x="l" y="vc"/>
                </a:cxn>
              </a:cxnLst>
              <a:rect l="f82" t="f85" r="f83" b="f84"/>
              <a:pathLst>
                <a:path w="2137" h="4834">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12" y="f27"/>
                  </a:lnTo>
                  <a:lnTo>
                    <a:pt x="f8" y="f28"/>
                  </a:lnTo>
                  <a:lnTo>
                    <a:pt x="f6" y="f29"/>
                  </a:lnTo>
                  <a:lnTo>
                    <a:pt x="f8" y="f30"/>
                  </a:lnTo>
                  <a:lnTo>
                    <a:pt x="f31" y="f32"/>
                  </a:lnTo>
                  <a:lnTo>
                    <a:pt x="f12" y="f33"/>
                  </a:lnTo>
                  <a:lnTo>
                    <a:pt x="f34" y="f35"/>
                  </a:lnTo>
                  <a:lnTo>
                    <a:pt x="f36" y="f37"/>
                  </a:lnTo>
                  <a:lnTo>
                    <a:pt x="f38" y="f39"/>
                  </a:lnTo>
                  <a:lnTo>
                    <a:pt x="f23" y="f40"/>
                  </a:lnTo>
                  <a:lnTo>
                    <a:pt x="f41" y="f4"/>
                  </a:lnTo>
                  <a:lnTo>
                    <a:pt x="f42" y="f4"/>
                  </a:lnTo>
                  <a:lnTo>
                    <a:pt x="f43" y="f40"/>
                  </a:lnTo>
                  <a:lnTo>
                    <a:pt x="f44" y="f39"/>
                  </a:lnTo>
                  <a:lnTo>
                    <a:pt x="f13" y="f37"/>
                  </a:lnTo>
                  <a:lnTo>
                    <a:pt x="f11" y="f35"/>
                  </a:lnTo>
                  <a:lnTo>
                    <a:pt x="f45" y="f46"/>
                  </a:lnTo>
                  <a:lnTo>
                    <a:pt x="f47" y="f48"/>
                  </a:lnTo>
                  <a:lnTo>
                    <a:pt x="f7" y="f49"/>
                  </a:lnTo>
                  <a:lnTo>
                    <a:pt x="f50" y="f51"/>
                  </a:lnTo>
                  <a:lnTo>
                    <a:pt x="f52" y="f53"/>
                  </a:lnTo>
                  <a:lnTo>
                    <a:pt x="f54" y="f52"/>
                  </a:lnTo>
                  <a:lnTo>
                    <a:pt x="f55" y="f56"/>
                  </a:lnTo>
                  <a:lnTo>
                    <a:pt x="f57" y="f58"/>
                  </a:lnTo>
                  <a:lnTo>
                    <a:pt x="f57" y="f59"/>
                  </a:lnTo>
                  <a:lnTo>
                    <a:pt x="f57" y="f60"/>
                  </a:lnTo>
                  <a:lnTo>
                    <a:pt x="f61" y="f38"/>
                  </a:lnTo>
                  <a:lnTo>
                    <a:pt x="f62" y="f63"/>
                  </a:lnTo>
                  <a:lnTo>
                    <a:pt x="f54" y="f14"/>
                  </a:lnTo>
                  <a:lnTo>
                    <a:pt x="f64" y="f65"/>
                  </a:lnTo>
                  <a:lnTo>
                    <a:pt x="f66" y="f10"/>
                  </a:lnTo>
                  <a:lnTo>
                    <a:pt x="f67" y="f8"/>
                  </a:lnTo>
                  <a:lnTo>
                    <a:pt x="f68" y="f6"/>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25" name="Google Shape;171;p15">
              <a:extLst>
                <a:ext uri="{FF2B5EF4-FFF2-40B4-BE49-F238E27FC236}">
                  <a16:creationId xmlns:a16="http://schemas.microsoft.com/office/drawing/2014/main" id="{6DA06C77-1807-BFDC-CFD2-950943A81FF3}"/>
                </a:ext>
              </a:extLst>
            </p:cNvPr>
            <p:cNvSpPr/>
            <p:nvPr/>
          </p:nvSpPr>
          <p:spPr>
            <a:xfrm>
              <a:off x="5838434" y="2289931"/>
              <a:ext cx="34756" cy="92326"/>
            </a:xfrm>
            <a:custGeom>
              <a:avLst/>
              <a:gdLst>
                <a:gd name="f0" fmla="val 180"/>
                <a:gd name="f1" fmla="val w"/>
                <a:gd name="f2" fmla="val h"/>
                <a:gd name="f3" fmla="val 0"/>
                <a:gd name="f4" fmla="val 1845"/>
                <a:gd name="f5" fmla="val 4901"/>
                <a:gd name="f6" fmla="val 1013"/>
                <a:gd name="f7" fmla="val 923"/>
                <a:gd name="f8" fmla="val 45"/>
                <a:gd name="f9" fmla="val 833"/>
                <a:gd name="f10" fmla="val 113"/>
                <a:gd name="f11" fmla="val 743"/>
                <a:gd name="f12" fmla="val 203"/>
                <a:gd name="f13" fmla="val 675"/>
                <a:gd name="f14" fmla="val 292"/>
                <a:gd name="f15" fmla="val 630"/>
                <a:gd name="f16" fmla="val 427"/>
                <a:gd name="f17" fmla="val 451"/>
                <a:gd name="f18" fmla="val 1394"/>
                <a:gd name="f19" fmla="val 271"/>
                <a:gd name="f20" fmla="val 2361"/>
                <a:gd name="f21" fmla="val 3327"/>
                <a:gd name="f22" fmla="val 1"/>
                <a:gd name="f23" fmla="val 4316"/>
                <a:gd name="f24" fmla="val 4451"/>
                <a:gd name="f25" fmla="val 23"/>
                <a:gd name="f26" fmla="val 4563"/>
                <a:gd name="f27" fmla="val 68"/>
                <a:gd name="f28" fmla="val 4676"/>
                <a:gd name="f29" fmla="val 136"/>
                <a:gd name="f30" fmla="val 4766"/>
                <a:gd name="f31" fmla="val 226"/>
                <a:gd name="f32" fmla="val 4811"/>
                <a:gd name="f33" fmla="val 316"/>
                <a:gd name="f34" fmla="val 4856"/>
                <a:gd name="f35" fmla="val 428"/>
                <a:gd name="f36" fmla="val 653"/>
                <a:gd name="f37" fmla="val 765"/>
                <a:gd name="f38" fmla="val 878"/>
                <a:gd name="f39" fmla="val 990"/>
                <a:gd name="f40" fmla="val 4743"/>
                <a:gd name="f41" fmla="val 1080"/>
                <a:gd name="f42" fmla="val 1147"/>
                <a:gd name="f43" fmla="val 1192"/>
                <a:gd name="f44" fmla="val 1237"/>
                <a:gd name="f45" fmla="val 1350"/>
                <a:gd name="f46" fmla="val 3417"/>
                <a:gd name="f47" fmla="val 1485"/>
                <a:gd name="f48" fmla="val 2540"/>
                <a:gd name="f49" fmla="val 1642"/>
                <a:gd name="f50" fmla="val 1641"/>
                <a:gd name="f51" fmla="val 1822"/>
                <a:gd name="f52" fmla="val 764"/>
                <a:gd name="f53" fmla="val 1844"/>
                <a:gd name="f54" fmla="val 495"/>
                <a:gd name="f55" fmla="val 1799"/>
                <a:gd name="f56" fmla="val 382"/>
                <a:gd name="f57" fmla="val 1732"/>
                <a:gd name="f58" fmla="val 270"/>
                <a:gd name="f59" fmla="val 1664"/>
                <a:gd name="f60" fmla="val 1574"/>
                <a:gd name="f61" fmla="val 1462"/>
                <a:gd name="f62" fmla="*/ f1 1 1845"/>
                <a:gd name="f63" fmla="*/ f2 1 4901"/>
                <a:gd name="f64" fmla="val f3"/>
                <a:gd name="f65" fmla="val f4"/>
                <a:gd name="f66" fmla="val f5"/>
                <a:gd name="f67" fmla="+- f66 0 f64"/>
                <a:gd name="f68" fmla="+- f65 0 f64"/>
                <a:gd name="f69" fmla="*/ f68 1 1845"/>
                <a:gd name="f70" fmla="*/ f67 1 4901"/>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1845" h="4901">
                  <a:moveTo>
                    <a:pt x="f6" y="f3"/>
                  </a:moveTo>
                  <a:lnTo>
                    <a:pt x="f7" y="f8"/>
                  </a:lnTo>
                  <a:lnTo>
                    <a:pt x="f9" y="f10"/>
                  </a:lnTo>
                  <a:lnTo>
                    <a:pt x="f11" y="f12"/>
                  </a:lnTo>
                  <a:lnTo>
                    <a:pt x="f13" y="f14"/>
                  </a:lnTo>
                  <a:lnTo>
                    <a:pt x="f15" y="f16"/>
                  </a:lnTo>
                  <a:lnTo>
                    <a:pt x="f17" y="f18"/>
                  </a:lnTo>
                  <a:lnTo>
                    <a:pt x="f19" y="f20"/>
                  </a:lnTo>
                  <a:lnTo>
                    <a:pt x="f10" y="f21"/>
                  </a:lnTo>
                  <a:lnTo>
                    <a:pt x="f22" y="f23"/>
                  </a:lnTo>
                  <a:lnTo>
                    <a:pt x="f22" y="f24"/>
                  </a:lnTo>
                  <a:lnTo>
                    <a:pt x="f25" y="f26"/>
                  </a:lnTo>
                  <a:lnTo>
                    <a:pt x="f27" y="f28"/>
                  </a:lnTo>
                  <a:lnTo>
                    <a:pt x="f29" y="f30"/>
                  </a:lnTo>
                  <a:lnTo>
                    <a:pt x="f31" y="f32"/>
                  </a:lnTo>
                  <a:lnTo>
                    <a:pt x="f33" y="f34"/>
                  </a:lnTo>
                  <a:lnTo>
                    <a:pt x="f35" y="f5"/>
                  </a:lnTo>
                  <a:lnTo>
                    <a:pt x="f36" y="f5"/>
                  </a:lnTo>
                  <a:lnTo>
                    <a:pt x="f37" y="f34"/>
                  </a:lnTo>
                  <a:lnTo>
                    <a:pt x="f38" y="f32"/>
                  </a:lnTo>
                  <a:lnTo>
                    <a:pt x="f39" y="f40"/>
                  </a:lnTo>
                  <a:lnTo>
                    <a:pt x="f41" y="f28"/>
                  </a:lnTo>
                  <a:lnTo>
                    <a:pt x="f42" y="f26"/>
                  </a:lnTo>
                  <a:lnTo>
                    <a:pt x="f43" y="f24"/>
                  </a:lnTo>
                  <a:lnTo>
                    <a:pt x="f44" y="f23"/>
                  </a:lnTo>
                  <a:lnTo>
                    <a:pt x="f45" y="f46"/>
                  </a:lnTo>
                  <a:lnTo>
                    <a:pt x="f47" y="f48"/>
                  </a:lnTo>
                  <a:lnTo>
                    <a:pt x="f49" y="f50"/>
                  </a:lnTo>
                  <a:lnTo>
                    <a:pt x="f51" y="f52"/>
                  </a:lnTo>
                  <a:lnTo>
                    <a:pt x="f53" y="f15"/>
                  </a:lnTo>
                  <a:lnTo>
                    <a:pt x="f53" y="f54"/>
                  </a:lnTo>
                  <a:lnTo>
                    <a:pt x="f55" y="f56"/>
                  </a:lnTo>
                  <a:lnTo>
                    <a:pt x="f57" y="f58"/>
                  </a:lnTo>
                  <a:lnTo>
                    <a:pt x="f59" y="f0"/>
                  </a:lnTo>
                  <a:lnTo>
                    <a:pt x="f60" y="f10"/>
                  </a:lnTo>
                  <a:lnTo>
                    <a:pt x="f61" y="f8"/>
                  </a:lnTo>
                  <a:lnTo>
                    <a:pt x="f45" y="f25"/>
                  </a:lnTo>
                  <a:lnTo>
                    <a:pt x="f44" y="f3"/>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26" name="Google Shape;172;p15">
              <a:extLst>
                <a:ext uri="{FF2B5EF4-FFF2-40B4-BE49-F238E27FC236}">
                  <a16:creationId xmlns:a16="http://schemas.microsoft.com/office/drawing/2014/main" id="{945BDF33-92BC-216B-AE91-916354F76517}"/>
                </a:ext>
              </a:extLst>
            </p:cNvPr>
            <p:cNvSpPr/>
            <p:nvPr/>
          </p:nvSpPr>
          <p:spPr>
            <a:xfrm>
              <a:off x="5710135" y="2735811"/>
              <a:ext cx="26279" cy="116037"/>
            </a:xfrm>
            <a:custGeom>
              <a:avLst/>
              <a:gdLst>
                <a:gd name="f0" fmla="val w"/>
                <a:gd name="f1" fmla="val h"/>
                <a:gd name="f2" fmla="val 0"/>
                <a:gd name="f3" fmla="val 1395"/>
                <a:gd name="f4" fmla="val 6160"/>
                <a:gd name="f5" fmla="val 765"/>
                <a:gd name="f6" fmla="val 1"/>
                <a:gd name="f7" fmla="val 653"/>
                <a:gd name="f8" fmla="val 23"/>
                <a:gd name="f9" fmla="val 540"/>
                <a:gd name="f10" fmla="val 46"/>
                <a:gd name="f11" fmla="val 428"/>
                <a:gd name="f12" fmla="val 91"/>
                <a:gd name="f13" fmla="val 338"/>
                <a:gd name="f14" fmla="val 158"/>
                <a:gd name="f15" fmla="val 271"/>
                <a:gd name="f16" fmla="val 248"/>
                <a:gd name="f17" fmla="val 203"/>
                <a:gd name="f18" fmla="val 473"/>
                <a:gd name="f19" fmla="val 608"/>
                <a:gd name="f20" fmla="val 136"/>
                <a:gd name="f21" fmla="val 1844"/>
                <a:gd name="f22" fmla="val 3080"/>
                <a:gd name="f23" fmla="val 4317"/>
                <a:gd name="f24" fmla="val 5553"/>
                <a:gd name="f25" fmla="val 5710"/>
                <a:gd name="f26" fmla="val 5823"/>
                <a:gd name="f27" fmla="val 113"/>
                <a:gd name="f28" fmla="val 5935"/>
                <a:gd name="f29" fmla="val 181"/>
                <a:gd name="f30" fmla="val 6003"/>
                <a:gd name="f31" fmla="val 6070"/>
                <a:gd name="f32" fmla="val 383"/>
                <a:gd name="f33" fmla="val 6115"/>
                <a:gd name="f34" fmla="val 495"/>
                <a:gd name="f35" fmla="val 720"/>
                <a:gd name="f36" fmla="val 6137"/>
                <a:gd name="f37" fmla="val 833"/>
                <a:gd name="f38" fmla="val 945"/>
                <a:gd name="f39" fmla="val 1035"/>
                <a:gd name="f40" fmla="val 1102"/>
                <a:gd name="f41" fmla="val 1170"/>
                <a:gd name="f42" fmla="val 1215"/>
                <a:gd name="f43" fmla="val 1237"/>
                <a:gd name="f44" fmla="val 1282"/>
                <a:gd name="f45" fmla="val 1327"/>
                <a:gd name="f46" fmla="val 1372"/>
                <a:gd name="f47" fmla="val 1192"/>
                <a:gd name="f48" fmla="val 990"/>
                <a:gd name="f49" fmla="val 878"/>
                <a:gd name="f50" fmla="*/ f0 1 1395"/>
                <a:gd name="f51" fmla="*/ f1 1 6160"/>
                <a:gd name="f52" fmla="val f2"/>
                <a:gd name="f53" fmla="val f3"/>
                <a:gd name="f54" fmla="val f4"/>
                <a:gd name="f55" fmla="+- f54 0 f52"/>
                <a:gd name="f56" fmla="+- f53 0 f52"/>
                <a:gd name="f57" fmla="*/ f56 1 1395"/>
                <a:gd name="f58" fmla="*/ f55 1 6160"/>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395" h="6160">
                  <a:moveTo>
                    <a:pt x="f5" y="f6"/>
                  </a:moveTo>
                  <a:lnTo>
                    <a:pt x="f7" y="f8"/>
                  </a:lnTo>
                  <a:lnTo>
                    <a:pt x="f9" y="f10"/>
                  </a:lnTo>
                  <a:lnTo>
                    <a:pt x="f11" y="f12"/>
                  </a:lnTo>
                  <a:lnTo>
                    <a:pt x="f13" y="f14"/>
                  </a:lnTo>
                  <a:lnTo>
                    <a:pt x="f15" y="f16"/>
                  </a:lnTo>
                  <a:lnTo>
                    <a:pt x="f17" y="f13"/>
                  </a:lnTo>
                  <a:lnTo>
                    <a:pt x="f14" y="f18"/>
                  </a:lnTo>
                  <a:lnTo>
                    <a:pt x="f14" y="f19"/>
                  </a:lnTo>
                  <a:lnTo>
                    <a:pt x="f20" y="f21"/>
                  </a:lnTo>
                  <a:lnTo>
                    <a:pt x="f12" y="f22"/>
                  </a:lnTo>
                  <a:lnTo>
                    <a:pt x="f10" y="f23"/>
                  </a:lnTo>
                  <a:lnTo>
                    <a:pt x="f6" y="f24"/>
                  </a:lnTo>
                  <a:lnTo>
                    <a:pt x="f6" y="f25"/>
                  </a:lnTo>
                  <a:lnTo>
                    <a:pt x="f10" y="f26"/>
                  </a:lnTo>
                  <a:lnTo>
                    <a:pt x="f27" y="f28"/>
                  </a:lnTo>
                  <a:lnTo>
                    <a:pt x="f29" y="f30"/>
                  </a:lnTo>
                  <a:lnTo>
                    <a:pt x="f15" y="f31"/>
                  </a:lnTo>
                  <a:lnTo>
                    <a:pt x="f32" y="f33"/>
                  </a:lnTo>
                  <a:lnTo>
                    <a:pt x="f34" y="f4"/>
                  </a:lnTo>
                  <a:lnTo>
                    <a:pt x="f19" y="f4"/>
                  </a:lnTo>
                  <a:lnTo>
                    <a:pt x="f35" y="f36"/>
                  </a:lnTo>
                  <a:lnTo>
                    <a:pt x="f37" y="f33"/>
                  </a:lnTo>
                  <a:lnTo>
                    <a:pt x="f38" y="f31"/>
                  </a:lnTo>
                  <a:lnTo>
                    <a:pt x="f39" y="f30"/>
                  </a:lnTo>
                  <a:lnTo>
                    <a:pt x="f40" y="f28"/>
                  </a:lnTo>
                  <a:lnTo>
                    <a:pt x="f41" y="f26"/>
                  </a:lnTo>
                  <a:lnTo>
                    <a:pt x="f42" y="f25"/>
                  </a:lnTo>
                  <a:lnTo>
                    <a:pt x="f43" y="f24"/>
                  </a:lnTo>
                  <a:lnTo>
                    <a:pt x="f44" y="f23"/>
                  </a:lnTo>
                  <a:lnTo>
                    <a:pt x="f45" y="f22"/>
                  </a:lnTo>
                  <a:lnTo>
                    <a:pt x="f46" y="f21"/>
                  </a:lnTo>
                  <a:lnTo>
                    <a:pt x="f3" y="f19"/>
                  </a:lnTo>
                  <a:lnTo>
                    <a:pt x="f46" y="f18"/>
                  </a:lnTo>
                  <a:lnTo>
                    <a:pt x="f45" y="f13"/>
                  </a:lnTo>
                  <a:lnTo>
                    <a:pt x="f44" y="f16"/>
                  </a:lnTo>
                  <a:lnTo>
                    <a:pt x="f47" y="f14"/>
                  </a:lnTo>
                  <a:lnTo>
                    <a:pt x="f40" y="f12"/>
                  </a:lnTo>
                  <a:lnTo>
                    <a:pt x="f48" y="f10"/>
                  </a:lnTo>
                  <a:lnTo>
                    <a:pt x="f49" y="f8"/>
                  </a:lnTo>
                  <a:lnTo>
                    <a:pt x="f5" y="f6"/>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27" name="Google Shape;173;p15">
              <a:extLst>
                <a:ext uri="{FF2B5EF4-FFF2-40B4-BE49-F238E27FC236}">
                  <a16:creationId xmlns:a16="http://schemas.microsoft.com/office/drawing/2014/main" id="{70A6501A-BA08-60B7-19FA-23DCD38178B8}"/>
                </a:ext>
              </a:extLst>
            </p:cNvPr>
            <p:cNvSpPr/>
            <p:nvPr/>
          </p:nvSpPr>
          <p:spPr>
            <a:xfrm>
              <a:off x="5724957" y="1968529"/>
              <a:ext cx="37280" cy="52952"/>
            </a:xfrm>
            <a:custGeom>
              <a:avLst/>
              <a:gdLst>
                <a:gd name="f0" fmla="val 180"/>
                <a:gd name="f1" fmla="val w"/>
                <a:gd name="f2" fmla="val h"/>
                <a:gd name="f3" fmla="val 0"/>
                <a:gd name="f4" fmla="val 1979"/>
                <a:gd name="f5" fmla="val 2811"/>
                <a:gd name="f6" fmla="val 1327"/>
                <a:gd name="f7" fmla="val 1"/>
                <a:gd name="f8" fmla="val 1214"/>
                <a:gd name="f9" fmla="val 23"/>
                <a:gd name="f10" fmla="val 1102"/>
                <a:gd name="f11" fmla="val 46"/>
                <a:gd name="f12" fmla="val 1012"/>
                <a:gd name="f13" fmla="val 113"/>
                <a:gd name="f14" fmla="val 922"/>
                <a:gd name="f15" fmla="val 203"/>
                <a:gd name="f16" fmla="val 832"/>
                <a:gd name="f17" fmla="val 315"/>
                <a:gd name="f18" fmla="val 68"/>
                <a:gd name="f19" fmla="val 1866"/>
                <a:gd name="f20" fmla="val 2001"/>
                <a:gd name="f21" fmla="val 2136"/>
                <a:gd name="f22" fmla="val 2248"/>
                <a:gd name="f23" fmla="val 2361"/>
                <a:gd name="f24" fmla="val 91"/>
                <a:gd name="f25" fmla="val 2473"/>
                <a:gd name="f26" fmla="val 158"/>
                <a:gd name="f27" fmla="val 2563"/>
                <a:gd name="f28" fmla="val 248"/>
                <a:gd name="f29" fmla="val 2653"/>
                <a:gd name="f30" fmla="val 338"/>
                <a:gd name="f31" fmla="val 2721"/>
                <a:gd name="f32" fmla="val 450"/>
                <a:gd name="f33" fmla="val 2766"/>
                <a:gd name="f34" fmla="val 540"/>
                <a:gd name="f35" fmla="val 2810"/>
                <a:gd name="f36" fmla="val 765"/>
                <a:gd name="f37" fmla="val 877"/>
                <a:gd name="f38" fmla="val 967"/>
                <a:gd name="f39" fmla="val 2698"/>
                <a:gd name="f40" fmla="val 1057"/>
                <a:gd name="f41" fmla="val 2608"/>
                <a:gd name="f42" fmla="val 1147"/>
                <a:gd name="f43" fmla="val 2496"/>
                <a:gd name="f44" fmla="val 1911"/>
                <a:gd name="f45" fmla="val 945"/>
                <a:gd name="f46" fmla="val 1956"/>
                <a:gd name="f47" fmla="val 810"/>
                <a:gd name="f48" fmla="val 697"/>
                <a:gd name="f49" fmla="val 563"/>
                <a:gd name="f50" fmla="val 1934"/>
                <a:gd name="f51" fmla="val 1889"/>
                <a:gd name="f52" fmla="val 1821"/>
                <a:gd name="f53" fmla="val 1731"/>
                <a:gd name="f54" fmla="val 1642"/>
                <a:gd name="f55" fmla="val 1529"/>
                <a:gd name="f56" fmla="val 1439"/>
                <a:gd name="f57" fmla="*/ f1 1 1979"/>
                <a:gd name="f58" fmla="*/ f2 1 2811"/>
                <a:gd name="f59" fmla="val f3"/>
                <a:gd name="f60" fmla="val f4"/>
                <a:gd name="f61" fmla="val f5"/>
                <a:gd name="f62" fmla="+- f61 0 f59"/>
                <a:gd name="f63" fmla="+- f60 0 f59"/>
                <a:gd name="f64" fmla="*/ f63 1 1979"/>
                <a:gd name="f65" fmla="*/ f62 1 2811"/>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1979" h="2811">
                  <a:moveTo>
                    <a:pt x="f6" y="f7"/>
                  </a:moveTo>
                  <a:lnTo>
                    <a:pt x="f8" y="f9"/>
                  </a:lnTo>
                  <a:lnTo>
                    <a:pt x="f10" y="f11"/>
                  </a:lnTo>
                  <a:lnTo>
                    <a:pt x="f12" y="f13"/>
                  </a:lnTo>
                  <a:lnTo>
                    <a:pt x="f14" y="f15"/>
                  </a:lnTo>
                  <a:lnTo>
                    <a:pt x="f16" y="f17"/>
                  </a:lnTo>
                  <a:lnTo>
                    <a:pt x="f18" y="f19"/>
                  </a:lnTo>
                  <a:lnTo>
                    <a:pt x="f9" y="f20"/>
                  </a:lnTo>
                  <a:lnTo>
                    <a:pt x="f7" y="f21"/>
                  </a:lnTo>
                  <a:lnTo>
                    <a:pt x="f7" y="f22"/>
                  </a:lnTo>
                  <a:lnTo>
                    <a:pt x="f11" y="f23"/>
                  </a:lnTo>
                  <a:lnTo>
                    <a:pt x="f24" y="f25"/>
                  </a:lnTo>
                  <a:lnTo>
                    <a:pt x="f26" y="f27"/>
                  </a:lnTo>
                  <a:lnTo>
                    <a:pt x="f28" y="f29"/>
                  </a:lnTo>
                  <a:lnTo>
                    <a:pt x="f30" y="f31"/>
                  </a:lnTo>
                  <a:lnTo>
                    <a:pt x="f32" y="f33"/>
                  </a:lnTo>
                  <a:lnTo>
                    <a:pt x="f34" y="f35"/>
                  </a:lnTo>
                  <a:lnTo>
                    <a:pt x="f36" y="f35"/>
                  </a:lnTo>
                  <a:lnTo>
                    <a:pt x="f37" y="f33"/>
                  </a:lnTo>
                  <a:lnTo>
                    <a:pt x="f38" y="f39"/>
                  </a:lnTo>
                  <a:lnTo>
                    <a:pt x="f40" y="f41"/>
                  </a:lnTo>
                  <a:lnTo>
                    <a:pt x="f42" y="f43"/>
                  </a:lnTo>
                  <a:lnTo>
                    <a:pt x="f44" y="f45"/>
                  </a:lnTo>
                  <a:lnTo>
                    <a:pt x="f46" y="f47"/>
                  </a:lnTo>
                  <a:lnTo>
                    <a:pt x="f4" y="f48"/>
                  </a:lnTo>
                  <a:lnTo>
                    <a:pt x="f4" y="f49"/>
                  </a:lnTo>
                  <a:lnTo>
                    <a:pt x="f50" y="f32"/>
                  </a:lnTo>
                  <a:lnTo>
                    <a:pt x="f51" y="f30"/>
                  </a:lnTo>
                  <a:lnTo>
                    <a:pt x="f52" y="f28"/>
                  </a:lnTo>
                  <a:lnTo>
                    <a:pt x="f53" y="f0"/>
                  </a:lnTo>
                  <a:lnTo>
                    <a:pt x="f54" y="f13"/>
                  </a:lnTo>
                  <a:lnTo>
                    <a:pt x="f55" y="f11"/>
                  </a:lnTo>
                  <a:lnTo>
                    <a:pt x="f56" y="f9"/>
                  </a:lnTo>
                  <a:lnTo>
                    <a:pt x="f6" y="f7"/>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28" name="Google Shape;174;p15">
              <a:extLst>
                <a:ext uri="{FF2B5EF4-FFF2-40B4-BE49-F238E27FC236}">
                  <a16:creationId xmlns:a16="http://schemas.microsoft.com/office/drawing/2014/main" id="{F53A5512-666E-35E8-08C3-4482B2DA3F2C}"/>
                </a:ext>
              </a:extLst>
            </p:cNvPr>
            <p:cNvSpPr/>
            <p:nvPr/>
          </p:nvSpPr>
          <p:spPr>
            <a:xfrm>
              <a:off x="7243867" y="1814809"/>
              <a:ext cx="455663" cy="1126824"/>
            </a:xfrm>
            <a:custGeom>
              <a:avLst/>
              <a:gdLst>
                <a:gd name="f0" fmla="val 360"/>
                <a:gd name="f1" fmla="val 180"/>
                <a:gd name="f2" fmla="val w"/>
                <a:gd name="f3" fmla="val h"/>
                <a:gd name="f4" fmla="val 0"/>
                <a:gd name="f5" fmla="val 24189"/>
                <a:gd name="f6" fmla="val 59818"/>
                <a:gd name="f7" fmla="val 7981"/>
                <a:gd name="f8" fmla="val 1"/>
                <a:gd name="f9" fmla="val 7621"/>
                <a:gd name="f10" fmla="val 23"/>
                <a:gd name="f11" fmla="val 7239"/>
                <a:gd name="f12" fmla="val 68"/>
                <a:gd name="f13" fmla="val 6834"/>
                <a:gd name="f14" fmla="val 113"/>
                <a:gd name="f15" fmla="val 6475"/>
                <a:gd name="f16" fmla="val 6115"/>
                <a:gd name="f17" fmla="val 248"/>
                <a:gd name="f18" fmla="val 5755"/>
                <a:gd name="f19" fmla="val 5441"/>
                <a:gd name="f20" fmla="val 450"/>
                <a:gd name="f21" fmla="val 5104"/>
                <a:gd name="f22" fmla="val 563"/>
                <a:gd name="f23" fmla="val 4789"/>
                <a:gd name="f24" fmla="val 698"/>
                <a:gd name="f25" fmla="val 4497"/>
                <a:gd name="f26" fmla="val 832"/>
                <a:gd name="f27" fmla="val 4204"/>
                <a:gd name="f28" fmla="val 990"/>
                <a:gd name="f29" fmla="val 3935"/>
                <a:gd name="f30" fmla="val 1147"/>
                <a:gd name="f31" fmla="val 3665"/>
                <a:gd name="f32" fmla="val 1304"/>
                <a:gd name="f33" fmla="val 3418"/>
                <a:gd name="f34" fmla="val 1484"/>
                <a:gd name="f35" fmla="val 3170"/>
                <a:gd name="f36" fmla="val 1687"/>
                <a:gd name="f37" fmla="val 2946"/>
                <a:gd name="f38" fmla="val 1866"/>
                <a:gd name="f39" fmla="val 2721"/>
                <a:gd name="f40" fmla="val 2091"/>
                <a:gd name="f41" fmla="val 2496"/>
                <a:gd name="f42" fmla="val 2294"/>
                <a:gd name="f43" fmla="val 2114"/>
                <a:gd name="f44" fmla="val 2766"/>
                <a:gd name="f45" fmla="val 1754"/>
                <a:gd name="f46" fmla="val 3238"/>
                <a:gd name="f47" fmla="val 1439"/>
                <a:gd name="f48" fmla="val 3755"/>
                <a:gd name="f49" fmla="val 4317"/>
                <a:gd name="f50" fmla="val 900"/>
                <a:gd name="f51" fmla="val 4879"/>
                <a:gd name="f52" fmla="val 5463"/>
                <a:gd name="f53" fmla="val 518"/>
                <a:gd name="f54" fmla="val 6070"/>
                <a:gd name="f55" fmla="val 6699"/>
                <a:gd name="f56" fmla="val 226"/>
                <a:gd name="f57" fmla="val 7351"/>
                <a:gd name="f58" fmla="val 136"/>
                <a:gd name="f59" fmla="val 8003"/>
                <a:gd name="f60" fmla="val 8655"/>
                <a:gd name="f61" fmla="val 9329"/>
                <a:gd name="f62" fmla="val 10004"/>
                <a:gd name="f63" fmla="val 10678"/>
                <a:gd name="f64" fmla="val 11353"/>
                <a:gd name="f65" fmla="val 12049"/>
                <a:gd name="f66" fmla="val 12701"/>
                <a:gd name="f67" fmla="val 203"/>
                <a:gd name="f68" fmla="val 13376"/>
                <a:gd name="f69" fmla="val 293"/>
                <a:gd name="f70" fmla="val 14028"/>
                <a:gd name="f71" fmla="val 383"/>
                <a:gd name="f72" fmla="val 14680"/>
                <a:gd name="f73" fmla="val 495"/>
                <a:gd name="f74" fmla="val 15309"/>
                <a:gd name="f75" fmla="val 630"/>
                <a:gd name="f76" fmla="val 15916"/>
                <a:gd name="f77" fmla="val 17107"/>
                <a:gd name="f78" fmla="val 1215"/>
                <a:gd name="f79" fmla="val 18321"/>
                <a:gd name="f80" fmla="val 1552"/>
                <a:gd name="f81" fmla="val 19513"/>
                <a:gd name="f82" fmla="val 2249"/>
                <a:gd name="f83" fmla="val 21940"/>
                <a:gd name="f84" fmla="val 26751"/>
                <a:gd name="f85" fmla="val 4362"/>
                <a:gd name="f86" fmla="val 29179"/>
                <a:gd name="f87" fmla="val 4676"/>
                <a:gd name="f88" fmla="val 30392"/>
                <a:gd name="f89" fmla="val 4991"/>
                <a:gd name="f90" fmla="val 31606"/>
                <a:gd name="f91" fmla="val 5306"/>
                <a:gd name="f92" fmla="val 32820"/>
                <a:gd name="f93" fmla="val 5576"/>
                <a:gd name="f94" fmla="val 34034"/>
                <a:gd name="f95" fmla="val 5845"/>
                <a:gd name="f96" fmla="val 35270"/>
                <a:gd name="f97" fmla="val 6093"/>
                <a:gd name="f98" fmla="val 36507"/>
                <a:gd name="f99" fmla="val 6205"/>
                <a:gd name="f100" fmla="val 37249"/>
                <a:gd name="f101" fmla="val 6317"/>
                <a:gd name="f102" fmla="val 38238"/>
                <a:gd name="f103" fmla="val 6452"/>
                <a:gd name="f104" fmla="val 39429"/>
                <a:gd name="f105" fmla="val 6565"/>
                <a:gd name="f106" fmla="val 40778"/>
                <a:gd name="f107" fmla="val 6812"/>
                <a:gd name="f108" fmla="val 43790"/>
                <a:gd name="f109" fmla="val 7037"/>
                <a:gd name="f110" fmla="val 46959"/>
                <a:gd name="f111" fmla="val 7419"/>
                <a:gd name="f112" fmla="val 52534"/>
                <a:gd name="f113" fmla="val 7554"/>
                <a:gd name="f114" fmla="val 54940"/>
                <a:gd name="f115" fmla="val 8228"/>
                <a:gd name="f116" fmla="val 55546"/>
                <a:gd name="f117" fmla="val 8902"/>
                <a:gd name="f118" fmla="val 56086"/>
                <a:gd name="f119" fmla="val 9599"/>
                <a:gd name="f120" fmla="val 56581"/>
                <a:gd name="f121" fmla="val 10319"/>
                <a:gd name="f122" fmla="val 57008"/>
                <a:gd name="f123" fmla="val 11016"/>
                <a:gd name="f124" fmla="val 57390"/>
                <a:gd name="f125" fmla="val 11757"/>
                <a:gd name="f126" fmla="val 57749"/>
                <a:gd name="f127" fmla="val 12499"/>
                <a:gd name="f128" fmla="val 58042"/>
                <a:gd name="f129" fmla="val 13241"/>
                <a:gd name="f130" fmla="val 58311"/>
                <a:gd name="f131" fmla="val 58559"/>
                <a:gd name="f132" fmla="val 14814"/>
                <a:gd name="f133" fmla="val 58761"/>
                <a:gd name="f134" fmla="val 15624"/>
                <a:gd name="f135" fmla="val 58963"/>
                <a:gd name="f136" fmla="val 16455"/>
                <a:gd name="f137" fmla="val 59121"/>
                <a:gd name="f138" fmla="val 17310"/>
                <a:gd name="f139" fmla="val 59278"/>
                <a:gd name="f140" fmla="val 18186"/>
                <a:gd name="f141" fmla="val 59435"/>
                <a:gd name="f142" fmla="val 20007"/>
                <a:gd name="f143" fmla="val 59728"/>
                <a:gd name="f144" fmla="val 20614"/>
                <a:gd name="f145" fmla="val 21154"/>
                <a:gd name="f146" fmla="val 21401"/>
                <a:gd name="f147" fmla="val 59795"/>
                <a:gd name="f148" fmla="val 21648"/>
                <a:gd name="f149" fmla="val 59773"/>
                <a:gd name="f150" fmla="val 21873"/>
                <a:gd name="f151" fmla="val 22075"/>
                <a:gd name="f152" fmla="val 59683"/>
                <a:gd name="f153" fmla="val 22277"/>
                <a:gd name="f154" fmla="val 59615"/>
                <a:gd name="f155" fmla="val 22457"/>
                <a:gd name="f156" fmla="val 59525"/>
                <a:gd name="f157" fmla="val 22637"/>
                <a:gd name="f158" fmla="val 22795"/>
                <a:gd name="f159" fmla="val 59345"/>
                <a:gd name="f160" fmla="val 22952"/>
                <a:gd name="f161" fmla="val 59211"/>
                <a:gd name="f162" fmla="val 23087"/>
                <a:gd name="f163" fmla="val 59098"/>
                <a:gd name="f164" fmla="val 23222"/>
                <a:gd name="f165" fmla="val 58941"/>
                <a:gd name="f166" fmla="val 23334"/>
                <a:gd name="f167" fmla="val 58806"/>
                <a:gd name="f168" fmla="val 23446"/>
                <a:gd name="f169" fmla="val 58649"/>
                <a:gd name="f170" fmla="val 23536"/>
                <a:gd name="f171" fmla="val 58469"/>
                <a:gd name="f172" fmla="val 23716"/>
                <a:gd name="f173" fmla="val 58109"/>
                <a:gd name="f174" fmla="val 23851"/>
                <a:gd name="f175" fmla="val 57704"/>
                <a:gd name="f176" fmla="val 23963"/>
                <a:gd name="f177" fmla="val 57255"/>
                <a:gd name="f178" fmla="val 24053"/>
                <a:gd name="f179" fmla="val 56783"/>
                <a:gd name="f180" fmla="val 24121"/>
                <a:gd name="f181" fmla="val 56288"/>
                <a:gd name="f182" fmla="val 24143"/>
                <a:gd name="f183" fmla="val 55749"/>
                <a:gd name="f184" fmla="val 24166"/>
                <a:gd name="f185" fmla="val 55187"/>
                <a:gd name="f186" fmla="val 24188"/>
                <a:gd name="f187" fmla="val 53096"/>
                <a:gd name="f188" fmla="val 51006"/>
                <a:gd name="f189" fmla="val 48915"/>
                <a:gd name="f190" fmla="val 24031"/>
                <a:gd name="f191" fmla="val 46825"/>
                <a:gd name="f192" fmla="val 23918"/>
                <a:gd name="f193" fmla="val 44734"/>
                <a:gd name="f194" fmla="val 23761"/>
                <a:gd name="f195" fmla="val 42666"/>
                <a:gd name="f196" fmla="val 23581"/>
                <a:gd name="f197" fmla="val 40575"/>
                <a:gd name="f198" fmla="val 23356"/>
                <a:gd name="f199" fmla="val 38485"/>
                <a:gd name="f200" fmla="val 23109"/>
                <a:gd name="f201" fmla="val 36417"/>
                <a:gd name="f202" fmla="val 22839"/>
                <a:gd name="f203" fmla="val 34326"/>
                <a:gd name="f204" fmla="val 22525"/>
                <a:gd name="f205" fmla="val 32258"/>
                <a:gd name="f206" fmla="val 22210"/>
                <a:gd name="f207" fmla="val 30190"/>
                <a:gd name="f208" fmla="val 21850"/>
                <a:gd name="f209" fmla="val 28122"/>
                <a:gd name="f210" fmla="val 21468"/>
                <a:gd name="f211" fmla="val 26076"/>
                <a:gd name="f212" fmla="val 21086"/>
                <a:gd name="f213" fmla="val 20659"/>
                <a:gd name="f214" fmla="val 21985"/>
                <a:gd name="f215" fmla="val 20434"/>
                <a:gd name="f216" fmla="val 20974"/>
                <a:gd name="f217" fmla="val 20209"/>
                <a:gd name="f218" fmla="val 19962"/>
                <a:gd name="f219" fmla="val 19940"/>
                <a:gd name="f220" fmla="val 18951"/>
                <a:gd name="f221" fmla="val 19670"/>
                <a:gd name="f222" fmla="val 17961"/>
                <a:gd name="f223" fmla="val 19400"/>
                <a:gd name="f224" fmla="val 16972"/>
                <a:gd name="f225" fmla="val 19108"/>
                <a:gd name="f226" fmla="val 15961"/>
                <a:gd name="f227" fmla="val 18793"/>
                <a:gd name="f228" fmla="val 14994"/>
                <a:gd name="f229" fmla="val 18456"/>
                <a:gd name="f230" fmla="val 14005"/>
                <a:gd name="f231" fmla="val 17782"/>
                <a:gd name="f232" fmla="val 17062"/>
                <a:gd name="f233" fmla="val 10094"/>
                <a:gd name="f234" fmla="val 16276"/>
                <a:gd name="f235" fmla="val 8183"/>
                <a:gd name="f236" fmla="val 15466"/>
                <a:gd name="f237" fmla="val 6272"/>
                <a:gd name="f238" fmla="val 15174"/>
                <a:gd name="f239" fmla="val 5643"/>
                <a:gd name="f240" fmla="val 14859"/>
                <a:gd name="f241" fmla="val 5014"/>
                <a:gd name="f242" fmla="val 14500"/>
                <a:gd name="f243" fmla="val 4384"/>
                <a:gd name="f244" fmla="val 14140"/>
                <a:gd name="f245" fmla="val 3777"/>
                <a:gd name="f246" fmla="val 13735"/>
                <a:gd name="f247" fmla="val 3215"/>
                <a:gd name="f248" fmla="val 13286"/>
                <a:gd name="f249" fmla="val 2676"/>
                <a:gd name="f250" fmla="val 12836"/>
                <a:gd name="f251" fmla="val 2159"/>
                <a:gd name="f252" fmla="val 12342"/>
                <a:gd name="f253" fmla="val 12072"/>
                <a:gd name="f254" fmla="val 11825"/>
                <a:gd name="f255" fmla="val 1259"/>
                <a:gd name="f256" fmla="val 11533"/>
                <a:gd name="f257" fmla="val 1080"/>
                <a:gd name="f258" fmla="val 11263"/>
                <a:gd name="f259" fmla="val 10971"/>
                <a:gd name="f260" fmla="val 742"/>
                <a:gd name="f261" fmla="val 585"/>
                <a:gd name="f262" fmla="val 10364"/>
                <a:gd name="f263" fmla="val 10049"/>
                <a:gd name="f264" fmla="val 338"/>
                <a:gd name="f265" fmla="val 9734"/>
                <a:gd name="f266" fmla="val 225"/>
                <a:gd name="f267" fmla="val 9397"/>
                <a:gd name="f268" fmla="val 158"/>
                <a:gd name="f269" fmla="val 9060"/>
                <a:gd name="f270" fmla="val 91"/>
                <a:gd name="f271" fmla="val 8700"/>
                <a:gd name="f272" fmla="val 46"/>
                <a:gd name="f273" fmla="val 8363"/>
                <a:gd name="f274" fmla="*/ f2 1 24189"/>
                <a:gd name="f275" fmla="*/ f3 1 59818"/>
                <a:gd name="f276" fmla="val f4"/>
                <a:gd name="f277" fmla="val f5"/>
                <a:gd name="f278" fmla="val f6"/>
                <a:gd name="f279" fmla="+- f278 0 f276"/>
                <a:gd name="f280" fmla="+- f277 0 f276"/>
                <a:gd name="f281" fmla="*/ f280 1 24189"/>
                <a:gd name="f282" fmla="*/ f279 1 59818"/>
                <a:gd name="f283" fmla="*/ f276 1 f281"/>
                <a:gd name="f284" fmla="*/ f277 1 f281"/>
                <a:gd name="f285" fmla="*/ f276 1 f282"/>
                <a:gd name="f286" fmla="*/ f278 1 f282"/>
                <a:gd name="f287" fmla="*/ f283 f274 1"/>
                <a:gd name="f288" fmla="*/ f284 f274 1"/>
                <a:gd name="f289" fmla="*/ f286 f275 1"/>
                <a:gd name="f290" fmla="*/ f285 f275 1"/>
              </a:gdLst>
              <a:ahLst/>
              <a:cxnLst>
                <a:cxn ang="3cd4">
                  <a:pos x="hc" y="t"/>
                </a:cxn>
                <a:cxn ang="0">
                  <a:pos x="r" y="vc"/>
                </a:cxn>
                <a:cxn ang="cd4">
                  <a:pos x="hc" y="b"/>
                </a:cxn>
                <a:cxn ang="cd2">
                  <a:pos x="l" y="vc"/>
                </a:cxn>
              </a:cxnLst>
              <a:rect l="f287" t="f290" r="f288" b="f289"/>
              <a:pathLst>
                <a:path w="24189" h="59818">
                  <a:moveTo>
                    <a:pt x="f7" y="f8"/>
                  </a:moveTo>
                  <a:lnTo>
                    <a:pt x="f9" y="f10"/>
                  </a:lnTo>
                  <a:lnTo>
                    <a:pt x="f11" y="f12"/>
                  </a:lnTo>
                  <a:lnTo>
                    <a:pt x="f13" y="f14"/>
                  </a:lnTo>
                  <a:lnTo>
                    <a:pt x="f15" y="f1"/>
                  </a:lnTo>
                  <a:lnTo>
                    <a:pt x="f16" y="f17"/>
                  </a:lnTo>
                  <a:lnTo>
                    <a:pt x="f18" y="f0"/>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30" y="f49"/>
                  </a:lnTo>
                  <a:lnTo>
                    <a:pt x="f50" y="f51"/>
                  </a:lnTo>
                  <a:lnTo>
                    <a:pt x="f24" y="f52"/>
                  </a:lnTo>
                  <a:lnTo>
                    <a:pt x="f53" y="f54"/>
                  </a:lnTo>
                  <a:lnTo>
                    <a:pt x="f0" y="f55"/>
                  </a:lnTo>
                  <a:lnTo>
                    <a:pt x="f56" y="f57"/>
                  </a:lnTo>
                  <a:lnTo>
                    <a:pt x="f58" y="f59"/>
                  </a:lnTo>
                  <a:lnTo>
                    <a:pt x="f12" y="f60"/>
                  </a:lnTo>
                  <a:lnTo>
                    <a:pt x="f10" y="f61"/>
                  </a:lnTo>
                  <a:lnTo>
                    <a:pt x="f8" y="f62"/>
                  </a:lnTo>
                  <a:lnTo>
                    <a:pt x="f8" y="f63"/>
                  </a:lnTo>
                  <a:lnTo>
                    <a:pt x="f10" y="f64"/>
                  </a:lnTo>
                  <a:lnTo>
                    <a:pt x="f12" y="f65"/>
                  </a:lnTo>
                  <a:lnTo>
                    <a:pt x="f14" y="f66"/>
                  </a:lnTo>
                  <a:lnTo>
                    <a:pt x="f67" y="f68"/>
                  </a:lnTo>
                  <a:lnTo>
                    <a:pt x="f69" y="f70"/>
                  </a:lnTo>
                  <a:lnTo>
                    <a:pt x="f71" y="f72"/>
                  </a:lnTo>
                  <a:lnTo>
                    <a:pt x="f73" y="f74"/>
                  </a:lnTo>
                  <a:lnTo>
                    <a:pt x="f75" y="f76"/>
                  </a:lnTo>
                  <a:lnTo>
                    <a:pt x="f50" y="f77"/>
                  </a:lnTo>
                  <a:lnTo>
                    <a:pt x="f78" y="f79"/>
                  </a:lnTo>
                  <a:lnTo>
                    <a:pt x="f80" y="f81"/>
                  </a:lnTo>
                  <a:lnTo>
                    <a:pt x="f82" y="f83"/>
                  </a:lnTo>
                  <a:lnTo>
                    <a:pt x="f31"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113" y="f114"/>
                  </a:lnTo>
                  <a:lnTo>
                    <a:pt x="f115" y="f116"/>
                  </a:lnTo>
                  <a:lnTo>
                    <a:pt x="f117" y="f118"/>
                  </a:lnTo>
                  <a:lnTo>
                    <a:pt x="f119" y="f120"/>
                  </a:lnTo>
                  <a:lnTo>
                    <a:pt x="f121" y="f122"/>
                  </a:lnTo>
                  <a:lnTo>
                    <a:pt x="f123" y="f124"/>
                  </a:lnTo>
                  <a:lnTo>
                    <a:pt x="f125" y="f126"/>
                  </a:lnTo>
                  <a:lnTo>
                    <a:pt x="f127" y="f128"/>
                  </a:lnTo>
                  <a:lnTo>
                    <a:pt x="f129" y="f130"/>
                  </a:lnTo>
                  <a:lnTo>
                    <a:pt x="f70" y="f131"/>
                  </a:lnTo>
                  <a:lnTo>
                    <a:pt x="f132" y="f133"/>
                  </a:lnTo>
                  <a:lnTo>
                    <a:pt x="f134" y="f135"/>
                  </a:lnTo>
                  <a:lnTo>
                    <a:pt x="f136" y="f137"/>
                  </a:lnTo>
                  <a:lnTo>
                    <a:pt x="f138" y="f139"/>
                  </a:lnTo>
                  <a:lnTo>
                    <a:pt x="f140" y="f141"/>
                  </a:lnTo>
                  <a:lnTo>
                    <a:pt x="f142" y="f143"/>
                  </a:lnTo>
                  <a:lnTo>
                    <a:pt x="f144" y="f6"/>
                  </a:lnTo>
                  <a:lnTo>
                    <a:pt x="f145" y="f6"/>
                  </a:lnTo>
                  <a:lnTo>
                    <a:pt x="f146" y="f147"/>
                  </a:lnTo>
                  <a:lnTo>
                    <a:pt x="f148" y="f149"/>
                  </a:lnTo>
                  <a:lnTo>
                    <a:pt x="f150" y="f143"/>
                  </a:lnTo>
                  <a:lnTo>
                    <a:pt x="f151" y="f152"/>
                  </a:lnTo>
                  <a:lnTo>
                    <a:pt x="f153" y="f154"/>
                  </a:lnTo>
                  <a:lnTo>
                    <a:pt x="f155" y="f156"/>
                  </a:lnTo>
                  <a:lnTo>
                    <a:pt x="f157" y="f141"/>
                  </a:lnTo>
                  <a:lnTo>
                    <a:pt x="f158" y="f159"/>
                  </a:lnTo>
                  <a:lnTo>
                    <a:pt x="f160" y="f161"/>
                  </a:lnTo>
                  <a:lnTo>
                    <a:pt x="f162" y="f163"/>
                  </a:lnTo>
                  <a:lnTo>
                    <a:pt x="f164" y="f165"/>
                  </a:lnTo>
                  <a:lnTo>
                    <a:pt x="f166" y="f167"/>
                  </a:lnTo>
                  <a:lnTo>
                    <a:pt x="f168" y="f169"/>
                  </a:lnTo>
                  <a:lnTo>
                    <a:pt x="f170" y="f171"/>
                  </a:lnTo>
                  <a:lnTo>
                    <a:pt x="f172" y="f173"/>
                  </a:lnTo>
                  <a:lnTo>
                    <a:pt x="f174" y="f175"/>
                  </a:lnTo>
                  <a:lnTo>
                    <a:pt x="f176" y="f177"/>
                  </a:lnTo>
                  <a:lnTo>
                    <a:pt x="f178" y="f179"/>
                  </a:lnTo>
                  <a:lnTo>
                    <a:pt x="f180" y="f181"/>
                  </a:lnTo>
                  <a:lnTo>
                    <a:pt x="f182" y="f183"/>
                  </a:lnTo>
                  <a:lnTo>
                    <a:pt x="f184" y="f185"/>
                  </a:lnTo>
                  <a:lnTo>
                    <a:pt x="f186" y="f187"/>
                  </a:lnTo>
                  <a:lnTo>
                    <a:pt x="f184" y="f188"/>
                  </a:lnTo>
                  <a:lnTo>
                    <a:pt x="f180" y="f189"/>
                  </a:lnTo>
                  <a:lnTo>
                    <a:pt x="f190" y="f191"/>
                  </a:lnTo>
                  <a:lnTo>
                    <a:pt x="f192" y="f193"/>
                  </a:lnTo>
                  <a:lnTo>
                    <a:pt x="f194" y="f195"/>
                  </a:lnTo>
                  <a:lnTo>
                    <a:pt x="f196" y="f197"/>
                  </a:lnTo>
                  <a:lnTo>
                    <a:pt x="f198" y="f199"/>
                  </a:lnTo>
                  <a:lnTo>
                    <a:pt x="f200" y="f201"/>
                  </a:lnTo>
                  <a:lnTo>
                    <a:pt x="f202" y="f203"/>
                  </a:lnTo>
                  <a:lnTo>
                    <a:pt x="f204" y="f205"/>
                  </a:lnTo>
                  <a:lnTo>
                    <a:pt x="f206" y="f207"/>
                  </a:lnTo>
                  <a:lnTo>
                    <a:pt x="f208" y="f209"/>
                  </a:lnTo>
                  <a:lnTo>
                    <a:pt x="f210" y="f211"/>
                  </a:lnTo>
                  <a:lnTo>
                    <a:pt x="f212" y="f190"/>
                  </a:lnTo>
                  <a:lnTo>
                    <a:pt x="f213" y="f214"/>
                  </a:lnTo>
                  <a:lnTo>
                    <a:pt x="f215" y="f216"/>
                  </a:lnTo>
                  <a:lnTo>
                    <a:pt x="f217" y="f218"/>
                  </a:lnTo>
                  <a:lnTo>
                    <a:pt x="f219" y="f220"/>
                  </a:lnTo>
                  <a:lnTo>
                    <a:pt x="f221" y="f222"/>
                  </a:lnTo>
                  <a:lnTo>
                    <a:pt x="f223" y="f224"/>
                  </a:lnTo>
                  <a:lnTo>
                    <a:pt x="f225" y="f226"/>
                  </a:lnTo>
                  <a:lnTo>
                    <a:pt x="f227" y="f228"/>
                  </a:lnTo>
                  <a:lnTo>
                    <a:pt x="f229" y="f230"/>
                  </a:lnTo>
                  <a:lnTo>
                    <a:pt x="f231" y="f65"/>
                  </a:lnTo>
                  <a:lnTo>
                    <a:pt x="f232" y="f233"/>
                  </a:lnTo>
                  <a:lnTo>
                    <a:pt x="f234" y="f235"/>
                  </a:lnTo>
                  <a:lnTo>
                    <a:pt x="f236" y="f237"/>
                  </a:lnTo>
                  <a:lnTo>
                    <a:pt x="f238" y="f239"/>
                  </a:lnTo>
                  <a:lnTo>
                    <a:pt x="f240" y="f241"/>
                  </a:lnTo>
                  <a:lnTo>
                    <a:pt x="f242" y="f243"/>
                  </a:lnTo>
                  <a:lnTo>
                    <a:pt x="f244" y="f245"/>
                  </a:lnTo>
                  <a:lnTo>
                    <a:pt x="f246" y="f247"/>
                  </a:lnTo>
                  <a:lnTo>
                    <a:pt x="f248" y="f249"/>
                  </a:lnTo>
                  <a:lnTo>
                    <a:pt x="f250" y="f251"/>
                  </a:lnTo>
                  <a:lnTo>
                    <a:pt x="f252" y="f36"/>
                  </a:lnTo>
                  <a:lnTo>
                    <a:pt x="f253" y="f34"/>
                  </a:lnTo>
                  <a:lnTo>
                    <a:pt x="f254" y="f255"/>
                  </a:lnTo>
                  <a:lnTo>
                    <a:pt x="f256" y="f257"/>
                  </a:lnTo>
                  <a:lnTo>
                    <a:pt x="f258" y="f50"/>
                  </a:lnTo>
                  <a:lnTo>
                    <a:pt x="f259" y="f260"/>
                  </a:lnTo>
                  <a:lnTo>
                    <a:pt x="f63" y="f261"/>
                  </a:lnTo>
                  <a:lnTo>
                    <a:pt x="f262" y="f20"/>
                  </a:lnTo>
                  <a:lnTo>
                    <a:pt x="f263" y="f264"/>
                  </a:lnTo>
                  <a:lnTo>
                    <a:pt x="f265" y="f266"/>
                  </a:lnTo>
                  <a:lnTo>
                    <a:pt x="f267" y="f268"/>
                  </a:lnTo>
                  <a:lnTo>
                    <a:pt x="f269" y="f270"/>
                  </a:lnTo>
                  <a:lnTo>
                    <a:pt x="f271" y="f272"/>
                  </a:lnTo>
                  <a:lnTo>
                    <a:pt x="f273" y="f10"/>
                  </a:lnTo>
                  <a:lnTo>
                    <a:pt x="f7" y="f8"/>
                  </a:lnTo>
                  <a:close/>
                </a:path>
              </a:pathLst>
            </a:custGeom>
            <a:solidFill>
              <a:srgbClr val="759B53"/>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29" name="Google Shape;175;p15">
              <a:extLst>
                <a:ext uri="{FF2B5EF4-FFF2-40B4-BE49-F238E27FC236}">
                  <a16:creationId xmlns:a16="http://schemas.microsoft.com/office/drawing/2014/main" id="{446A8B77-10A9-86E2-B9EE-7EE42FE24C82}"/>
                </a:ext>
              </a:extLst>
            </p:cNvPr>
            <p:cNvSpPr/>
            <p:nvPr/>
          </p:nvSpPr>
          <p:spPr>
            <a:xfrm>
              <a:off x="7350998" y="1816510"/>
              <a:ext cx="204560" cy="1112431"/>
            </a:xfrm>
            <a:custGeom>
              <a:avLst/>
              <a:gdLst>
                <a:gd name="f0" fmla="val w"/>
                <a:gd name="f1" fmla="val h"/>
                <a:gd name="f2" fmla="val 0"/>
                <a:gd name="f3" fmla="val 10859"/>
                <a:gd name="f4" fmla="val 59054"/>
                <a:gd name="f5" fmla="val 1260"/>
                <a:gd name="f6" fmla="val 1"/>
                <a:gd name="f7" fmla="val 608"/>
                <a:gd name="f8" fmla="val 113"/>
                <a:gd name="f9" fmla="val 270"/>
                <a:gd name="f10" fmla="val 203"/>
                <a:gd name="f11" fmla="val 945"/>
                <a:gd name="f12" fmla="val 428"/>
                <a:gd name="f13" fmla="val 1619"/>
                <a:gd name="f14" fmla="val 653"/>
                <a:gd name="f15" fmla="val 2293"/>
                <a:gd name="f16" fmla="val 900"/>
                <a:gd name="f17" fmla="val 2968"/>
                <a:gd name="f18" fmla="val 1417"/>
                <a:gd name="f19" fmla="val 4294"/>
                <a:gd name="f20" fmla="val 1957"/>
                <a:gd name="f21" fmla="val 5620"/>
                <a:gd name="f22" fmla="val 2496"/>
                <a:gd name="f23" fmla="val 6924"/>
                <a:gd name="f24" fmla="val 2991"/>
                <a:gd name="f25" fmla="val 8250"/>
                <a:gd name="f26" fmla="val 3238"/>
                <a:gd name="f27" fmla="val 8925"/>
                <a:gd name="f28" fmla="val 3463"/>
                <a:gd name="f29" fmla="val 9599"/>
                <a:gd name="f30" fmla="val 3665"/>
                <a:gd name="f31" fmla="val 10274"/>
                <a:gd name="f32" fmla="val 3845"/>
                <a:gd name="f33" fmla="val 10948"/>
                <a:gd name="f34" fmla="val 4474"/>
                <a:gd name="f35" fmla="val 13488"/>
                <a:gd name="f36" fmla="val 5081"/>
                <a:gd name="f37" fmla="val 16051"/>
                <a:gd name="f38" fmla="val 5666"/>
                <a:gd name="f39" fmla="val 18613"/>
                <a:gd name="f40" fmla="val 6228"/>
                <a:gd name="f41" fmla="val 21176"/>
                <a:gd name="f42" fmla="val 6722"/>
                <a:gd name="f43" fmla="val 23738"/>
                <a:gd name="f44" fmla="val 7194"/>
                <a:gd name="f45" fmla="val 26324"/>
                <a:gd name="f46" fmla="val 7397"/>
                <a:gd name="f47" fmla="val 27627"/>
                <a:gd name="f48" fmla="val 7599"/>
                <a:gd name="f49" fmla="val 28909"/>
                <a:gd name="f50" fmla="val 7779"/>
                <a:gd name="f51" fmla="val 30212"/>
                <a:gd name="f52" fmla="val 7936"/>
                <a:gd name="f53" fmla="val 31516"/>
                <a:gd name="f54" fmla="val 8206"/>
                <a:gd name="f55" fmla="val 33922"/>
                <a:gd name="f56" fmla="val 8431"/>
                <a:gd name="f57" fmla="val 36327"/>
                <a:gd name="f58" fmla="val 8633"/>
                <a:gd name="f59" fmla="val 38732"/>
                <a:gd name="f60" fmla="val 8790"/>
                <a:gd name="f61" fmla="val 41137"/>
                <a:gd name="f62" fmla="val 43543"/>
                <a:gd name="f63" fmla="val 9038"/>
                <a:gd name="f64" fmla="val 45948"/>
                <a:gd name="f65" fmla="val 9262"/>
                <a:gd name="f66" fmla="val 50781"/>
                <a:gd name="f67" fmla="val 9442"/>
                <a:gd name="f68" fmla="val 54782"/>
                <a:gd name="f69" fmla="val 9600"/>
                <a:gd name="f70" fmla="val 58783"/>
                <a:gd name="f71" fmla="val 10858"/>
                <a:gd name="f72" fmla="val 59053"/>
                <a:gd name="f73" fmla="val 10679"/>
                <a:gd name="f74" fmla="val 55164"/>
                <a:gd name="f75" fmla="val 10521"/>
                <a:gd name="f76" fmla="val 51253"/>
                <a:gd name="f77" fmla="val 10296"/>
                <a:gd name="f78" fmla="val 46285"/>
                <a:gd name="f79" fmla="val 10184"/>
                <a:gd name="f80" fmla="val 43812"/>
                <a:gd name="f81" fmla="val 10049"/>
                <a:gd name="f82" fmla="val 41340"/>
                <a:gd name="f83" fmla="val 9892"/>
                <a:gd name="f84" fmla="val 38844"/>
                <a:gd name="f85" fmla="val 9689"/>
                <a:gd name="f86" fmla="val 36372"/>
                <a:gd name="f87" fmla="val 9465"/>
                <a:gd name="f88" fmla="val 33899"/>
                <a:gd name="f89" fmla="val 9172"/>
                <a:gd name="f90" fmla="val 31426"/>
                <a:gd name="f91" fmla="val 8880"/>
                <a:gd name="f92" fmla="val 29156"/>
                <a:gd name="f93" fmla="val 8521"/>
                <a:gd name="f94" fmla="val 26863"/>
                <a:gd name="f95" fmla="val 8138"/>
                <a:gd name="f96" fmla="val 24593"/>
                <a:gd name="f97" fmla="val 7711"/>
                <a:gd name="f98" fmla="val 22322"/>
                <a:gd name="f99" fmla="val 7239"/>
                <a:gd name="f100" fmla="val 20074"/>
                <a:gd name="f101" fmla="val 6745"/>
                <a:gd name="f102" fmla="val 17804"/>
                <a:gd name="f103" fmla="val 15556"/>
                <a:gd name="f104" fmla="val 5688"/>
                <a:gd name="f105" fmla="val 13331"/>
                <a:gd name="f106" fmla="val 5194"/>
                <a:gd name="f107" fmla="val 11240"/>
                <a:gd name="f108" fmla="val 4924"/>
                <a:gd name="f109" fmla="val 4632"/>
                <a:gd name="f110" fmla="val 9150"/>
                <a:gd name="f111" fmla="val 4339"/>
                <a:gd name="f112" fmla="val 8116"/>
                <a:gd name="f113" fmla="val 4025"/>
                <a:gd name="f114" fmla="val 7081"/>
                <a:gd name="f115" fmla="val 6070"/>
                <a:gd name="f116" fmla="val 3260"/>
                <a:gd name="f117" fmla="val 2204"/>
                <a:gd name="f118" fmla="val 2563"/>
                <a:gd name="f119" fmla="val 1687"/>
                <a:gd name="f120" fmla="val 1282"/>
                <a:gd name="f121" fmla="val 1462"/>
                <a:gd name="f122" fmla="val 652"/>
                <a:gd name="f123" fmla="*/ f0 1 10859"/>
                <a:gd name="f124" fmla="*/ f1 1 59054"/>
                <a:gd name="f125" fmla="val f2"/>
                <a:gd name="f126" fmla="val f3"/>
                <a:gd name="f127" fmla="val f4"/>
                <a:gd name="f128" fmla="+- f127 0 f125"/>
                <a:gd name="f129" fmla="+- f126 0 f125"/>
                <a:gd name="f130" fmla="*/ f129 1 10859"/>
                <a:gd name="f131" fmla="*/ f128 1 59054"/>
                <a:gd name="f132" fmla="*/ f125 1 f130"/>
                <a:gd name="f133" fmla="*/ f126 1 f130"/>
                <a:gd name="f134" fmla="*/ f125 1 f131"/>
                <a:gd name="f135" fmla="*/ f127 1 f131"/>
                <a:gd name="f136" fmla="*/ f132 f123 1"/>
                <a:gd name="f137" fmla="*/ f133 f123 1"/>
                <a:gd name="f138" fmla="*/ f135 f124 1"/>
                <a:gd name="f139" fmla="*/ f134 f124 1"/>
              </a:gdLst>
              <a:ahLst/>
              <a:cxnLst>
                <a:cxn ang="3cd4">
                  <a:pos x="hc" y="t"/>
                </a:cxn>
                <a:cxn ang="0">
                  <a:pos x="r" y="vc"/>
                </a:cxn>
                <a:cxn ang="cd4">
                  <a:pos x="hc" y="b"/>
                </a:cxn>
                <a:cxn ang="cd2">
                  <a:pos x="l" y="vc"/>
                </a:cxn>
              </a:cxnLst>
              <a:rect l="f136" t="f139" r="f137" b="f138"/>
              <a:pathLst>
                <a:path w="10859" h="59054">
                  <a:moveTo>
                    <a:pt x="f5" y="f6"/>
                  </a:moveTo>
                  <a:lnTo>
                    <a:pt x="f7" y="f8"/>
                  </a:lnTo>
                  <a:lnTo>
                    <a:pt x="f6"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27"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40" y="f103"/>
                  </a:lnTo>
                  <a:lnTo>
                    <a:pt x="f104" y="f105"/>
                  </a:lnTo>
                  <a:lnTo>
                    <a:pt x="f106" y="f107"/>
                  </a:lnTo>
                  <a:lnTo>
                    <a:pt x="f108" y="f79"/>
                  </a:lnTo>
                  <a:lnTo>
                    <a:pt x="f109" y="f110"/>
                  </a:lnTo>
                  <a:lnTo>
                    <a:pt x="f111" y="f112"/>
                  </a:lnTo>
                  <a:lnTo>
                    <a:pt x="f113" y="f114"/>
                  </a:lnTo>
                  <a:lnTo>
                    <a:pt x="f30" y="f115"/>
                  </a:lnTo>
                  <a:lnTo>
                    <a:pt x="f116" y="f36"/>
                  </a:lnTo>
                  <a:lnTo>
                    <a:pt x="f117" y="f118"/>
                  </a:lnTo>
                  <a:lnTo>
                    <a:pt x="f119" y="f120"/>
                  </a:lnTo>
                  <a:lnTo>
                    <a:pt x="f121" y="f122"/>
                  </a:lnTo>
                  <a:lnTo>
                    <a:pt x="f5" y="f6"/>
                  </a:lnTo>
                  <a:close/>
                </a:path>
              </a:pathLst>
            </a:custGeom>
            <a:solidFill>
              <a:srgbClr val="7EA85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30" name="Google Shape;176;p15">
              <a:extLst>
                <a:ext uri="{FF2B5EF4-FFF2-40B4-BE49-F238E27FC236}">
                  <a16:creationId xmlns:a16="http://schemas.microsoft.com/office/drawing/2014/main" id="{F7FD97B3-ED34-FB52-0866-A1B157B01ECE}"/>
                </a:ext>
              </a:extLst>
            </p:cNvPr>
            <p:cNvSpPr/>
            <p:nvPr/>
          </p:nvSpPr>
          <p:spPr>
            <a:xfrm>
              <a:off x="7638102" y="2619792"/>
              <a:ext cx="30083" cy="114345"/>
            </a:xfrm>
            <a:custGeom>
              <a:avLst/>
              <a:gdLst>
                <a:gd name="f0" fmla="val 360"/>
                <a:gd name="f1" fmla="val 180"/>
                <a:gd name="f2" fmla="val w"/>
                <a:gd name="f3" fmla="val h"/>
                <a:gd name="f4" fmla="val 0"/>
                <a:gd name="f5" fmla="val 1597"/>
                <a:gd name="f6" fmla="val 6070"/>
                <a:gd name="f7" fmla="val 585"/>
                <a:gd name="f8" fmla="val 473"/>
                <a:gd name="f9" fmla="val 23"/>
                <a:gd name="f10" fmla="val 45"/>
                <a:gd name="f11" fmla="val 271"/>
                <a:gd name="f12" fmla="val 113"/>
                <a:gd name="f13" fmla="val 181"/>
                <a:gd name="f14" fmla="val 91"/>
                <a:gd name="f15" fmla="val 270"/>
                <a:gd name="f16" fmla="val 46"/>
                <a:gd name="f17" fmla="val 1"/>
                <a:gd name="f18" fmla="val 495"/>
                <a:gd name="f19" fmla="val 630"/>
                <a:gd name="f20" fmla="val 136"/>
                <a:gd name="f21" fmla="val 3080"/>
                <a:gd name="f22" fmla="val 226"/>
                <a:gd name="f23" fmla="val 4316"/>
                <a:gd name="f24" fmla="val 293"/>
                <a:gd name="f25" fmla="val 4923"/>
                <a:gd name="f26" fmla="val 5530"/>
                <a:gd name="f27" fmla="val 383"/>
                <a:gd name="f28" fmla="val 5665"/>
                <a:gd name="f29" fmla="val 450"/>
                <a:gd name="f30" fmla="val 5778"/>
                <a:gd name="f31" fmla="val 518"/>
                <a:gd name="f32" fmla="val 5867"/>
                <a:gd name="f33" fmla="val 608"/>
                <a:gd name="f34" fmla="val 5957"/>
                <a:gd name="f35" fmla="val 720"/>
                <a:gd name="f36" fmla="val 6002"/>
                <a:gd name="f37" fmla="val 832"/>
                <a:gd name="f38" fmla="val 6047"/>
                <a:gd name="f39" fmla="val 945"/>
                <a:gd name="f40" fmla="val 1057"/>
                <a:gd name="f41" fmla="val 1170"/>
                <a:gd name="f42" fmla="val 1282"/>
                <a:gd name="f43" fmla="val 6025"/>
                <a:gd name="f44" fmla="val 1372"/>
                <a:gd name="f45" fmla="val 1462"/>
                <a:gd name="f46" fmla="val 5890"/>
                <a:gd name="f47" fmla="val 1529"/>
                <a:gd name="f48" fmla="val 5800"/>
                <a:gd name="f49" fmla="val 1574"/>
                <a:gd name="f50" fmla="val 5710"/>
                <a:gd name="f51" fmla="val 5575"/>
                <a:gd name="f52" fmla="val 5440"/>
                <a:gd name="f53" fmla="val 4833"/>
                <a:gd name="f54" fmla="val 4226"/>
                <a:gd name="f55" fmla="val 2990"/>
                <a:gd name="f56" fmla="val 1237"/>
                <a:gd name="f57" fmla="val 540"/>
                <a:gd name="f58" fmla="val 1215"/>
                <a:gd name="f59" fmla="val 405"/>
                <a:gd name="f60" fmla="val 1102"/>
                <a:gd name="f61" fmla="val 203"/>
                <a:gd name="f62" fmla="val 1012"/>
                <a:gd name="f63" fmla="val 922"/>
                <a:gd name="f64" fmla="val 810"/>
                <a:gd name="f65" fmla="val 698"/>
                <a:gd name="f66" fmla="*/ f2 1 1597"/>
                <a:gd name="f67" fmla="*/ f3 1 6070"/>
                <a:gd name="f68" fmla="val f4"/>
                <a:gd name="f69" fmla="val f5"/>
                <a:gd name="f70" fmla="val f6"/>
                <a:gd name="f71" fmla="+- f70 0 f68"/>
                <a:gd name="f72" fmla="+- f69 0 f68"/>
                <a:gd name="f73" fmla="*/ f72 1 1597"/>
                <a:gd name="f74" fmla="*/ f71 1 6070"/>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1597" h="6070">
                  <a:moveTo>
                    <a:pt x="f7" y="f4"/>
                  </a:moveTo>
                  <a:lnTo>
                    <a:pt x="f8" y="f9"/>
                  </a:lnTo>
                  <a:lnTo>
                    <a:pt x="f0" y="f10"/>
                  </a:lnTo>
                  <a:lnTo>
                    <a:pt x="f11" y="f12"/>
                  </a:lnTo>
                  <a:lnTo>
                    <a:pt x="f13" y="f1"/>
                  </a:lnTo>
                  <a:lnTo>
                    <a:pt x="f14" y="f15"/>
                  </a:lnTo>
                  <a:lnTo>
                    <a:pt x="f16" y="f0"/>
                  </a:lnTo>
                  <a:lnTo>
                    <a:pt x="f17" y="f18"/>
                  </a:lnTo>
                  <a:lnTo>
                    <a:pt x="f17" y="f19"/>
                  </a:lnTo>
                  <a:lnTo>
                    <a:pt x="f20" y="f21"/>
                  </a:lnTo>
                  <a:lnTo>
                    <a:pt x="f22" y="f23"/>
                  </a:lnTo>
                  <a:lnTo>
                    <a:pt x="f24" y="f25"/>
                  </a:lnTo>
                  <a:lnTo>
                    <a:pt x="f0" y="f26"/>
                  </a:lnTo>
                  <a:lnTo>
                    <a:pt x="f27" y="f28"/>
                  </a:lnTo>
                  <a:lnTo>
                    <a:pt x="f29" y="f30"/>
                  </a:lnTo>
                  <a:lnTo>
                    <a:pt x="f31" y="f32"/>
                  </a:lnTo>
                  <a:lnTo>
                    <a:pt x="f33" y="f34"/>
                  </a:lnTo>
                  <a:lnTo>
                    <a:pt x="f35" y="f36"/>
                  </a:lnTo>
                  <a:lnTo>
                    <a:pt x="f37" y="f38"/>
                  </a:lnTo>
                  <a:lnTo>
                    <a:pt x="f39" y="f6"/>
                  </a:lnTo>
                  <a:lnTo>
                    <a:pt x="f40" y="f6"/>
                  </a:lnTo>
                  <a:lnTo>
                    <a:pt x="f41" y="f38"/>
                  </a:lnTo>
                  <a:lnTo>
                    <a:pt x="f42" y="f43"/>
                  </a:lnTo>
                  <a:lnTo>
                    <a:pt x="f44" y="f34"/>
                  </a:lnTo>
                  <a:lnTo>
                    <a:pt x="f45" y="f46"/>
                  </a:lnTo>
                  <a:lnTo>
                    <a:pt x="f47" y="f48"/>
                  </a:lnTo>
                  <a:lnTo>
                    <a:pt x="f49" y="f50"/>
                  </a:lnTo>
                  <a:lnTo>
                    <a:pt x="f5" y="f51"/>
                  </a:lnTo>
                  <a:lnTo>
                    <a:pt x="f5" y="f52"/>
                  </a:lnTo>
                  <a:lnTo>
                    <a:pt x="f47" y="f53"/>
                  </a:lnTo>
                  <a:lnTo>
                    <a:pt x="f45" y="f54"/>
                  </a:lnTo>
                  <a:lnTo>
                    <a:pt x="f44" y="f55"/>
                  </a:lnTo>
                  <a:lnTo>
                    <a:pt x="f56" y="f57"/>
                  </a:lnTo>
                  <a:lnTo>
                    <a:pt x="f58" y="f59"/>
                  </a:lnTo>
                  <a:lnTo>
                    <a:pt x="f41" y="f24"/>
                  </a:lnTo>
                  <a:lnTo>
                    <a:pt x="f60" y="f61"/>
                  </a:lnTo>
                  <a:lnTo>
                    <a:pt x="f62" y="f12"/>
                  </a:lnTo>
                  <a:lnTo>
                    <a:pt x="f63" y="f10"/>
                  </a:lnTo>
                  <a:lnTo>
                    <a:pt x="f64" y="f9"/>
                  </a:lnTo>
                  <a:lnTo>
                    <a:pt x="f65" y="f4"/>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31" name="Google Shape;177;p15">
              <a:extLst>
                <a:ext uri="{FF2B5EF4-FFF2-40B4-BE49-F238E27FC236}">
                  <a16:creationId xmlns:a16="http://schemas.microsoft.com/office/drawing/2014/main" id="{DDD3A6CA-188E-B4EA-64D6-B2A5A9F177CE}"/>
                </a:ext>
              </a:extLst>
            </p:cNvPr>
            <p:cNvSpPr/>
            <p:nvPr/>
          </p:nvSpPr>
          <p:spPr>
            <a:xfrm>
              <a:off x="7611858" y="2457193"/>
              <a:ext cx="26261" cy="47868"/>
            </a:xfrm>
            <a:custGeom>
              <a:avLst/>
              <a:gdLst>
                <a:gd name="f0" fmla="val 180"/>
                <a:gd name="f1" fmla="val w"/>
                <a:gd name="f2" fmla="val h"/>
                <a:gd name="f3" fmla="val 0"/>
                <a:gd name="f4" fmla="val 1394"/>
                <a:gd name="f5" fmla="val 2541"/>
                <a:gd name="f6" fmla="val 562"/>
                <a:gd name="f7" fmla="val 450"/>
                <a:gd name="f8" fmla="val 23"/>
                <a:gd name="f9" fmla="val 337"/>
                <a:gd name="f10" fmla="val 68"/>
                <a:gd name="f11" fmla="val 247"/>
                <a:gd name="f12" fmla="val 113"/>
                <a:gd name="f13" fmla="val 157"/>
                <a:gd name="f14" fmla="val 90"/>
                <a:gd name="f15" fmla="val 270"/>
                <a:gd name="f16" fmla="val 383"/>
                <a:gd name="f17" fmla="val 517"/>
                <a:gd name="f18" fmla="val 652"/>
                <a:gd name="f19" fmla="val 1979"/>
                <a:gd name="f20" fmla="val 2113"/>
                <a:gd name="f21" fmla="val 225"/>
                <a:gd name="f22" fmla="val 2248"/>
                <a:gd name="f23" fmla="val 315"/>
                <a:gd name="f24" fmla="val 2338"/>
                <a:gd name="f25" fmla="val 405"/>
                <a:gd name="f26" fmla="val 2406"/>
                <a:gd name="f27" fmla="val 495"/>
                <a:gd name="f28" fmla="val 2473"/>
                <a:gd name="f29" fmla="val 607"/>
                <a:gd name="f30" fmla="val 2518"/>
                <a:gd name="f31" fmla="val 719"/>
                <a:gd name="f32" fmla="val 832"/>
                <a:gd name="f33" fmla="val 944"/>
                <a:gd name="f34" fmla="val 1057"/>
                <a:gd name="f35" fmla="val 1169"/>
                <a:gd name="f36" fmla="val 2428"/>
                <a:gd name="f37" fmla="val 1236"/>
                <a:gd name="f38" fmla="val 2361"/>
                <a:gd name="f39" fmla="val 1326"/>
                <a:gd name="f40" fmla="val 2271"/>
                <a:gd name="f41" fmla="val 1371"/>
                <a:gd name="f42" fmla="val 2158"/>
                <a:gd name="f43" fmla="val 2046"/>
                <a:gd name="f44" fmla="val 1889"/>
                <a:gd name="f45" fmla="val 1214"/>
                <a:gd name="f46" fmla="val 428"/>
                <a:gd name="f47" fmla="val 293"/>
                <a:gd name="f48" fmla="val 1079"/>
                <a:gd name="f49" fmla="val 203"/>
                <a:gd name="f50" fmla="val 1012"/>
                <a:gd name="f51" fmla="val 135"/>
                <a:gd name="f52" fmla="val 899"/>
                <a:gd name="f53" fmla="val 787"/>
                <a:gd name="f54" fmla="val 674"/>
                <a:gd name="f55" fmla="*/ f1 1 1394"/>
                <a:gd name="f56" fmla="*/ f2 1 2541"/>
                <a:gd name="f57" fmla="val f3"/>
                <a:gd name="f58" fmla="val f4"/>
                <a:gd name="f59" fmla="val f5"/>
                <a:gd name="f60" fmla="+- f59 0 f57"/>
                <a:gd name="f61" fmla="+- f58 0 f57"/>
                <a:gd name="f62" fmla="*/ f61 1 1394"/>
                <a:gd name="f63" fmla="*/ f60 1 254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394" h="2541">
                  <a:moveTo>
                    <a:pt x="f6" y="f3"/>
                  </a:moveTo>
                  <a:lnTo>
                    <a:pt x="f7" y="f8"/>
                  </a:lnTo>
                  <a:lnTo>
                    <a:pt x="f9" y="f10"/>
                  </a:lnTo>
                  <a:lnTo>
                    <a:pt x="f11" y="f12"/>
                  </a:lnTo>
                  <a:lnTo>
                    <a:pt x="f13" y="f0"/>
                  </a:lnTo>
                  <a:lnTo>
                    <a:pt x="f14" y="f15"/>
                  </a:lnTo>
                  <a:lnTo>
                    <a:pt x="f8" y="f16"/>
                  </a:lnTo>
                  <a:lnTo>
                    <a:pt x="f3" y="f17"/>
                  </a:lnTo>
                  <a:lnTo>
                    <a:pt x="f3" y="f18"/>
                  </a:lnTo>
                  <a:lnTo>
                    <a:pt x="f13" y="f19"/>
                  </a:lnTo>
                  <a:lnTo>
                    <a:pt x="f0" y="f20"/>
                  </a:lnTo>
                  <a:lnTo>
                    <a:pt x="f21" y="f22"/>
                  </a:lnTo>
                  <a:lnTo>
                    <a:pt x="f23" y="f24"/>
                  </a:lnTo>
                  <a:lnTo>
                    <a:pt x="f25" y="f26"/>
                  </a:lnTo>
                  <a:lnTo>
                    <a:pt x="f27" y="f28"/>
                  </a:lnTo>
                  <a:lnTo>
                    <a:pt x="f29" y="f30"/>
                  </a:lnTo>
                  <a:lnTo>
                    <a:pt x="f31" y="f5"/>
                  </a:lnTo>
                  <a:lnTo>
                    <a:pt x="f32" y="f5"/>
                  </a:lnTo>
                  <a:lnTo>
                    <a:pt x="f33" y="f30"/>
                  </a:lnTo>
                  <a:lnTo>
                    <a:pt x="f34" y="f28"/>
                  </a:lnTo>
                  <a:lnTo>
                    <a:pt x="f35" y="f36"/>
                  </a:lnTo>
                  <a:lnTo>
                    <a:pt x="f37" y="f38"/>
                  </a:lnTo>
                  <a:lnTo>
                    <a:pt x="f39" y="f40"/>
                  </a:lnTo>
                  <a:lnTo>
                    <a:pt x="f41" y="f42"/>
                  </a:lnTo>
                  <a:lnTo>
                    <a:pt x="f4" y="f43"/>
                  </a:lnTo>
                  <a:lnTo>
                    <a:pt x="f4" y="f44"/>
                  </a:lnTo>
                  <a:lnTo>
                    <a:pt x="f37" y="f6"/>
                  </a:lnTo>
                  <a:lnTo>
                    <a:pt x="f45" y="f46"/>
                  </a:lnTo>
                  <a:lnTo>
                    <a:pt x="f35" y="f47"/>
                  </a:lnTo>
                  <a:lnTo>
                    <a:pt x="f48" y="f49"/>
                  </a:lnTo>
                  <a:lnTo>
                    <a:pt x="f50" y="f51"/>
                  </a:lnTo>
                  <a:lnTo>
                    <a:pt x="f52" y="f10"/>
                  </a:lnTo>
                  <a:lnTo>
                    <a:pt x="f53" y="f8"/>
                  </a:lnTo>
                  <a:lnTo>
                    <a:pt x="f54" y="f3"/>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32" name="Google Shape;178;p15">
              <a:extLst>
                <a:ext uri="{FF2B5EF4-FFF2-40B4-BE49-F238E27FC236}">
                  <a16:creationId xmlns:a16="http://schemas.microsoft.com/office/drawing/2014/main" id="{35DDD189-3371-0600-245A-83AB9234D424}"/>
                </a:ext>
              </a:extLst>
            </p:cNvPr>
            <p:cNvSpPr/>
            <p:nvPr/>
          </p:nvSpPr>
          <p:spPr>
            <a:xfrm>
              <a:off x="7474643" y="2586343"/>
              <a:ext cx="22887" cy="23298"/>
            </a:xfrm>
            <a:custGeom>
              <a:avLst/>
              <a:gdLst>
                <a:gd name="f0" fmla="val 360"/>
                <a:gd name="f1" fmla="val 180"/>
                <a:gd name="f2" fmla="val w"/>
                <a:gd name="f3" fmla="val h"/>
                <a:gd name="f4" fmla="val 0"/>
                <a:gd name="f5" fmla="val 1215"/>
                <a:gd name="f6" fmla="val 1237"/>
                <a:gd name="f7" fmla="val 518"/>
                <a:gd name="f8" fmla="val 1"/>
                <a:gd name="f9" fmla="val 405"/>
                <a:gd name="f10" fmla="val 46"/>
                <a:gd name="f11" fmla="val 293"/>
                <a:gd name="f12" fmla="val 90"/>
                <a:gd name="f13" fmla="val 203"/>
                <a:gd name="f14" fmla="val 136"/>
                <a:gd name="f15" fmla="val 270"/>
                <a:gd name="f16" fmla="val 68"/>
                <a:gd name="f17" fmla="val 473"/>
                <a:gd name="f18" fmla="val 23"/>
                <a:gd name="f19" fmla="val 585"/>
                <a:gd name="f20" fmla="val 697"/>
                <a:gd name="f21" fmla="val 810"/>
                <a:gd name="f22" fmla="val 922"/>
                <a:gd name="f23" fmla="val 1012"/>
                <a:gd name="f24" fmla="val 226"/>
                <a:gd name="f25" fmla="val 1102"/>
                <a:gd name="f26" fmla="val 338"/>
                <a:gd name="f27" fmla="val 1169"/>
                <a:gd name="f28" fmla="val 720"/>
                <a:gd name="f29" fmla="val 833"/>
                <a:gd name="f30" fmla="val 1192"/>
                <a:gd name="f31" fmla="val 1147"/>
                <a:gd name="f32" fmla="val 1080"/>
                <a:gd name="f33" fmla="val 990"/>
                <a:gd name="f34" fmla="val 877"/>
                <a:gd name="f35" fmla="val 787"/>
                <a:gd name="f36" fmla="val 675"/>
                <a:gd name="f37" fmla="val 563"/>
                <a:gd name="f38" fmla="val 450"/>
                <a:gd name="f39" fmla="val 1170"/>
                <a:gd name="f40" fmla="val 225"/>
                <a:gd name="f41" fmla="val 135"/>
                <a:gd name="f42" fmla="val 900"/>
                <a:gd name="f43" fmla="val 765"/>
                <a:gd name="f44" fmla="val 630"/>
                <a:gd name="f45" fmla="*/ f2 1 1215"/>
                <a:gd name="f46" fmla="*/ f3 1 1237"/>
                <a:gd name="f47" fmla="val f4"/>
                <a:gd name="f48" fmla="val f5"/>
                <a:gd name="f49" fmla="val f6"/>
                <a:gd name="f50" fmla="+- f49 0 f47"/>
                <a:gd name="f51" fmla="+- f48 0 f47"/>
                <a:gd name="f52" fmla="*/ f51 1 1215"/>
                <a:gd name="f53" fmla="*/ f50 1 1237"/>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1215" h="1237">
                  <a:moveTo>
                    <a:pt x="f7" y="f8"/>
                  </a:moveTo>
                  <a:lnTo>
                    <a:pt x="f9" y="f10"/>
                  </a:lnTo>
                  <a:lnTo>
                    <a:pt x="f11" y="f12"/>
                  </a:lnTo>
                  <a:lnTo>
                    <a:pt x="f13" y="f1"/>
                  </a:lnTo>
                  <a:lnTo>
                    <a:pt x="f14" y="f15"/>
                  </a:lnTo>
                  <a:lnTo>
                    <a:pt x="f16" y="f0"/>
                  </a:lnTo>
                  <a:lnTo>
                    <a:pt x="f10" y="f17"/>
                  </a:lnTo>
                  <a:lnTo>
                    <a:pt x="f18" y="f19"/>
                  </a:lnTo>
                  <a:lnTo>
                    <a:pt x="f8" y="f20"/>
                  </a:lnTo>
                  <a:lnTo>
                    <a:pt x="f18" y="f21"/>
                  </a:lnTo>
                  <a:lnTo>
                    <a:pt x="f16" y="f22"/>
                  </a:lnTo>
                  <a:lnTo>
                    <a:pt x="f14" y="f23"/>
                  </a:lnTo>
                  <a:lnTo>
                    <a:pt x="f24" y="f25"/>
                  </a:lnTo>
                  <a:lnTo>
                    <a:pt x="f26" y="f27"/>
                  </a:lnTo>
                  <a:lnTo>
                    <a:pt x="f17" y="f6"/>
                  </a:lnTo>
                  <a:lnTo>
                    <a:pt x="f28" y="f6"/>
                  </a:lnTo>
                  <a:lnTo>
                    <a:pt x="f29" y="f30"/>
                  </a:lnTo>
                  <a:lnTo>
                    <a:pt x="f22" y="f31"/>
                  </a:lnTo>
                  <a:lnTo>
                    <a:pt x="f23" y="f32"/>
                  </a:lnTo>
                  <a:lnTo>
                    <a:pt x="f25" y="f33"/>
                  </a:lnTo>
                  <a:lnTo>
                    <a:pt x="f31" y="f34"/>
                  </a:lnTo>
                  <a:lnTo>
                    <a:pt x="f30" y="f35"/>
                  </a:lnTo>
                  <a:lnTo>
                    <a:pt x="f5" y="f36"/>
                  </a:lnTo>
                  <a:lnTo>
                    <a:pt x="f5" y="f37"/>
                  </a:lnTo>
                  <a:lnTo>
                    <a:pt x="f5" y="f38"/>
                  </a:lnTo>
                  <a:lnTo>
                    <a:pt x="f39" y="f26"/>
                  </a:lnTo>
                  <a:lnTo>
                    <a:pt x="f25" y="f40"/>
                  </a:lnTo>
                  <a:lnTo>
                    <a:pt x="f23" y="f41"/>
                  </a:lnTo>
                  <a:lnTo>
                    <a:pt x="f42" y="f16"/>
                  </a:lnTo>
                  <a:lnTo>
                    <a:pt x="f43" y="f18"/>
                  </a:lnTo>
                  <a:lnTo>
                    <a:pt x="f44" y="f8"/>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33" name="Google Shape;179;p15">
              <a:extLst>
                <a:ext uri="{FF2B5EF4-FFF2-40B4-BE49-F238E27FC236}">
                  <a16:creationId xmlns:a16="http://schemas.microsoft.com/office/drawing/2014/main" id="{44F60DB2-B895-D417-6636-C894561C541D}"/>
                </a:ext>
              </a:extLst>
            </p:cNvPr>
            <p:cNvSpPr/>
            <p:nvPr/>
          </p:nvSpPr>
          <p:spPr>
            <a:xfrm>
              <a:off x="7410297" y="2232763"/>
              <a:ext cx="35588" cy="90644"/>
            </a:xfrm>
            <a:custGeom>
              <a:avLst/>
              <a:gdLst>
                <a:gd name="f0" fmla="val 360"/>
                <a:gd name="f1" fmla="val 180"/>
                <a:gd name="f2" fmla="val w"/>
                <a:gd name="f3" fmla="val h"/>
                <a:gd name="f4" fmla="val 0"/>
                <a:gd name="f5" fmla="val 1889"/>
                <a:gd name="f6" fmla="val 4812"/>
                <a:gd name="f7" fmla="val 540"/>
                <a:gd name="f8" fmla="val 1"/>
                <a:gd name="f9" fmla="val 427"/>
                <a:gd name="f10" fmla="val 23"/>
                <a:gd name="f11" fmla="val 315"/>
                <a:gd name="f12" fmla="val 45"/>
                <a:gd name="f13" fmla="val 225"/>
                <a:gd name="f14" fmla="val 113"/>
                <a:gd name="f15" fmla="val 135"/>
                <a:gd name="f16" fmla="val 67"/>
                <a:gd name="f17" fmla="val 270"/>
                <a:gd name="f18" fmla="val 495"/>
                <a:gd name="f19" fmla="val 630"/>
                <a:gd name="f20" fmla="val 652"/>
                <a:gd name="f21" fmla="val 4272"/>
                <a:gd name="f22" fmla="val 674"/>
                <a:gd name="f23" fmla="val 4406"/>
                <a:gd name="f24" fmla="val 742"/>
                <a:gd name="f25" fmla="val 4519"/>
                <a:gd name="f26" fmla="val 809"/>
                <a:gd name="f27" fmla="val 4631"/>
                <a:gd name="f28" fmla="val 899"/>
                <a:gd name="f29" fmla="val 4699"/>
                <a:gd name="f30" fmla="val 1012"/>
                <a:gd name="f31" fmla="val 4766"/>
                <a:gd name="f32" fmla="val 1124"/>
                <a:gd name="f33" fmla="val 4789"/>
                <a:gd name="f34" fmla="val 1236"/>
                <a:gd name="f35" fmla="val 4811"/>
                <a:gd name="f36" fmla="val 1461"/>
                <a:gd name="f37" fmla="val 1574"/>
                <a:gd name="f38" fmla="val 1663"/>
                <a:gd name="f39" fmla="val 4721"/>
                <a:gd name="f40" fmla="val 1753"/>
                <a:gd name="f41" fmla="val 1821"/>
                <a:gd name="f42" fmla="val 4564"/>
                <a:gd name="f43" fmla="val 1866"/>
                <a:gd name="f44" fmla="val 4451"/>
                <a:gd name="f45" fmla="val 1888"/>
                <a:gd name="f46" fmla="val 4317"/>
                <a:gd name="f47" fmla="val 4182"/>
                <a:gd name="f48" fmla="val 1259"/>
                <a:gd name="f49" fmla="val 1214"/>
                <a:gd name="f50" fmla="val 405"/>
                <a:gd name="f51" fmla="val 1146"/>
                <a:gd name="f52" fmla="val 293"/>
                <a:gd name="f53" fmla="val 1079"/>
                <a:gd name="f54" fmla="val 203"/>
                <a:gd name="f55" fmla="val 989"/>
                <a:gd name="f56" fmla="val 877"/>
                <a:gd name="f57" fmla="val 68"/>
                <a:gd name="f58" fmla="val 764"/>
                <a:gd name="f59" fmla="*/ f2 1 1889"/>
                <a:gd name="f60" fmla="*/ f3 1 4812"/>
                <a:gd name="f61" fmla="val f4"/>
                <a:gd name="f62" fmla="val f5"/>
                <a:gd name="f63" fmla="val f6"/>
                <a:gd name="f64" fmla="+- f63 0 f61"/>
                <a:gd name="f65" fmla="+- f62 0 f61"/>
                <a:gd name="f66" fmla="*/ f65 1 1889"/>
                <a:gd name="f67" fmla="*/ f64 1 4812"/>
                <a:gd name="f68" fmla="*/ f61 1 f66"/>
                <a:gd name="f69" fmla="*/ f62 1 f66"/>
                <a:gd name="f70" fmla="*/ f61 1 f67"/>
                <a:gd name="f71" fmla="*/ f63 1 f67"/>
                <a:gd name="f72" fmla="*/ f68 f59 1"/>
                <a:gd name="f73" fmla="*/ f69 f59 1"/>
                <a:gd name="f74" fmla="*/ f71 f60 1"/>
                <a:gd name="f75" fmla="*/ f70 f60 1"/>
              </a:gdLst>
              <a:ahLst/>
              <a:cxnLst>
                <a:cxn ang="3cd4">
                  <a:pos x="hc" y="t"/>
                </a:cxn>
                <a:cxn ang="0">
                  <a:pos x="r" y="vc"/>
                </a:cxn>
                <a:cxn ang="cd4">
                  <a:pos x="hc" y="b"/>
                </a:cxn>
                <a:cxn ang="cd2">
                  <a:pos x="l" y="vc"/>
                </a:cxn>
              </a:cxnLst>
              <a:rect l="f72" t="f75" r="f73" b="f74"/>
              <a:pathLst>
                <a:path w="1889" h="4812">
                  <a:moveTo>
                    <a:pt x="f7" y="f8"/>
                  </a:moveTo>
                  <a:lnTo>
                    <a:pt x="f9" y="f10"/>
                  </a:lnTo>
                  <a:lnTo>
                    <a:pt x="f11" y="f12"/>
                  </a:lnTo>
                  <a:lnTo>
                    <a:pt x="f13" y="f14"/>
                  </a:lnTo>
                  <a:lnTo>
                    <a:pt x="f15" y="f1"/>
                  </a:lnTo>
                  <a:lnTo>
                    <a:pt x="f16" y="f17"/>
                  </a:lnTo>
                  <a:lnTo>
                    <a:pt x="f10" y="f0"/>
                  </a:lnTo>
                  <a:lnTo>
                    <a:pt x="f4" y="f18"/>
                  </a:lnTo>
                  <a:lnTo>
                    <a:pt x="f10" y="f19"/>
                  </a:lnTo>
                  <a:lnTo>
                    <a:pt x="f20" y="f21"/>
                  </a:lnTo>
                  <a:lnTo>
                    <a:pt x="f22" y="f23"/>
                  </a:lnTo>
                  <a:lnTo>
                    <a:pt x="f24" y="f25"/>
                  </a:lnTo>
                  <a:lnTo>
                    <a:pt x="f26" y="f27"/>
                  </a:lnTo>
                  <a:lnTo>
                    <a:pt x="f28" y="f29"/>
                  </a:lnTo>
                  <a:lnTo>
                    <a:pt x="f30" y="f31"/>
                  </a:lnTo>
                  <a:lnTo>
                    <a:pt x="f32" y="f33"/>
                  </a:lnTo>
                  <a:lnTo>
                    <a:pt x="f34" y="f35"/>
                  </a:lnTo>
                  <a:lnTo>
                    <a:pt x="f36" y="f35"/>
                  </a:lnTo>
                  <a:lnTo>
                    <a:pt x="f37" y="f31"/>
                  </a:lnTo>
                  <a:lnTo>
                    <a:pt x="f38" y="f39"/>
                  </a:lnTo>
                  <a:lnTo>
                    <a:pt x="f40" y="f27"/>
                  </a:lnTo>
                  <a:lnTo>
                    <a:pt x="f41" y="f42"/>
                  </a:lnTo>
                  <a:lnTo>
                    <a:pt x="f43" y="f44"/>
                  </a:lnTo>
                  <a:lnTo>
                    <a:pt x="f45" y="f46"/>
                  </a:lnTo>
                  <a:lnTo>
                    <a:pt x="f43" y="f47"/>
                  </a:lnTo>
                  <a:lnTo>
                    <a:pt x="f48" y="f7"/>
                  </a:lnTo>
                  <a:lnTo>
                    <a:pt x="f49" y="f50"/>
                  </a:lnTo>
                  <a:lnTo>
                    <a:pt x="f51" y="f52"/>
                  </a:lnTo>
                  <a:lnTo>
                    <a:pt x="f53" y="f54"/>
                  </a:lnTo>
                  <a:lnTo>
                    <a:pt x="f55" y="f14"/>
                  </a:lnTo>
                  <a:lnTo>
                    <a:pt x="f56" y="f57"/>
                  </a:lnTo>
                  <a:lnTo>
                    <a:pt x="f58" y="f10"/>
                  </a:lnTo>
                  <a:lnTo>
                    <a:pt x="f20" y="f8"/>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34" name="Google Shape;180;p15">
              <a:extLst>
                <a:ext uri="{FF2B5EF4-FFF2-40B4-BE49-F238E27FC236}">
                  <a16:creationId xmlns:a16="http://schemas.microsoft.com/office/drawing/2014/main" id="{80367A84-F81C-4394-6B05-7049A0EFEE46}"/>
                </a:ext>
              </a:extLst>
            </p:cNvPr>
            <p:cNvSpPr/>
            <p:nvPr/>
          </p:nvSpPr>
          <p:spPr>
            <a:xfrm>
              <a:off x="7377690" y="2454231"/>
              <a:ext cx="30495" cy="59298"/>
            </a:xfrm>
            <a:custGeom>
              <a:avLst/>
              <a:gdLst>
                <a:gd name="f0" fmla="val 180"/>
                <a:gd name="f1" fmla="val w"/>
                <a:gd name="f2" fmla="val h"/>
                <a:gd name="f3" fmla="val 0"/>
                <a:gd name="f4" fmla="val 1619"/>
                <a:gd name="f5" fmla="val 3148"/>
                <a:gd name="f6" fmla="val 517"/>
                <a:gd name="f7" fmla="val 405"/>
                <a:gd name="f8" fmla="val 23"/>
                <a:gd name="f9" fmla="val 270"/>
                <a:gd name="f10" fmla="val 68"/>
                <a:gd name="f11" fmla="val 157"/>
                <a:gd name="f12" fmla="val 113"/>
                <a:gd name="f13" fmla="val 247"/>
                <a:gd name="f14" fmla="val 45"/>
                <a:gd name="f15" fmla="val 337"/>
                <a:gd name="f16" fmla="val 450"/>
                <a:gd name="f17" fmla="val 562"/>
                <a:gd name="f18" fmla="val 674"/>
                <a:gd name="f19" fmla="val 809"/>
                <a:gd name="f20" fmla="val 427"/>
                <a:gd name="f21" fmla="val 2743"/>
                <a:gd name="f22" fmla="val 472"/>
                <a:gd name="f23" fmla="val 2855"/>
                <a:gd name="f24" fmla="val 540"/>
                <a:gd name="f25" fmla="val 2945"/>
                <a:gd name="f26" fmla="val 652"/>
                <a:gd name="f27" fmla="val 3035"/>
                <a:gd name="f28" fmla="val 742"/>
                <a:gd name="f29" fmla="val 3102"/>
                <a:gd name="f30" fmla="val 877"/>
                <a:gd name="f31" fmla="val 3147"/>
                <a:gd name="f32" fmla="val 1102"/>
                <a:gd name="f33" fmla="val 1214"/>
                <a:gd name="f34" fmla="val 3125"/>
                <a:gd name="f35" fmla="val 1349"/>
                <a:gd name="f36" fmla="val 3080"/>
                <a:gd name="f37" fmla="val 1439"/>
                <a:gd name="f38" fmla="val 3012"/>
                <a:gd name="f39" fmla="val 1506"/>
                <a:gd name="f40" fmla="val 2922"/>
                <a:gd name="f41" fmla="val 1574"/>
                <a:gd name="f42" fmla="val 2810"/>
                <a:gd name="f43" fmla="val 2698"/>
                <a:gd name="f44" fmla="val 2585"/>
                <a:gd name="f45" fmla="val 2473"/>
                <a:gd name="f46" fmla="val 2338"/>
                <a:gd name="f47" fmla="val 1192"/>
                <a:gd name="f48" fmla="val 1147"/>
                <a:gd name="f49" fmla="val 292"/>
                <a:gd name="f50" fmla="val 1079"/>
                <a:gd name="f51" fmla="val 202"/>
                <a:gd name="f52" fmla="val 989"/>
                <a:gd name="f53" fmla="val 112"/>
                <a:gd name="f54" fmla="val 764"/>
                <a:gd name="f55" fmla="val 630"/>
                <a:gd name="f56" fmla="*/ f1 1 1619"/>
                <a:gd name="f57" fmla="*/ f2 1 3148"/>
                <a:gd name="f58" fmla="val f3"/>
                <a:gd name="f59" fmla="val f4"/>
                <a:gd name="f60" fmla="val f5"/>
                <a:gd name="f61" fmla="+- f60 0 f58"/>
                <a:gd name="f62" fmla="+- f59 0 f58"/>
                <a:gd name="f63" fmla="*/ f62 1 1619"/>
                <a:gd name="f64" fmla="*/ f61 1 3148"/>
                <a:gd name="f65" fmla="*/ f58 1 f63"/>
                <a:gd name="f66" fmla="*/ f59 1 f63"/>
                <a:gd name="f67" fmla="*/ f58 1 f64"/>
                <a:gd name="f68" fmla="*/ f60 1 f64"/>
                <a:gd name="f69" fmla="*/ f65 f56 1"/>
                <a:gd name="f70" fmla="*/ f66 f56 1"/>
                <a:gd name="f71" fmla="*/ f68 f57 1"/>
                <a:gd name="f72" fmla="*/ f67 f57 1"/>
              </a:gdLst>
              <a:ahLst/>
              <a:cxnLst>
                <a:cxn ang="3cd4">
                  <a:pos x="hc" y="t"/>
                </a:cxn>
                <a:cxn ang="0">
                  <a:pos x="r" y="vc"/>
                </a:cxn>
                <a:cxn ang="cd4">
                  <a:pos x="hc" y="b"/>
                </a:cxn>
                <a:cxn ang="cd2">
                  <a:pos x="l" y="vc"/>
                </a:cxn>
              </a:cxnLst>
              <a:rect l="f69" t="f72" r="f70" b="f71"/>
              <a:pathLst>
                <a:path w="1619" h="3148">
                  <a:moveTo>
                    <a:pt x="f6" y="f3"/>
                  </a:moveTo>
                  <a:lnTo>
                    <a:pt x="f7" y="f8"/>
                  </a:lnTo>
                  <a:lnTo>
                    <a:pt x="f9" y="f10"/>
                  </a:lnTo>
                  <a:lnTo>
                    <a:pt x="f0" y="f11"/>
                  </a:lnTo>
                  <a:lnTo>
                    <a:pt x="f12" y="f13"/>
                  </a:lnTo>
                  <a:lnTo>
                    <a:pt x="f14" y="f15"/>
                  </a:lnTo>
                  <a:lnTo>
                    <a:pt x="f3" y="f16"/>
                  </a:lnTo>
                  <a:lnTo>
                    <a:pt x="f3" y="f17"/>
                  </a:lnTo>
                  <a:lnTo>
                    <a:pt x="f3" y="f18"/>
                  </a:lnTo>
                  <a:lnTo>
                    <a:pt x="f3" y="f19"/>
                  </a:lnTo>
                  <a:lnTo>
                    <a:pt x="f20" y="f21"/>
                  </a:lnTo>
                  <a:lnTo>
                    <a:pt x="f22" y="f23"/>
                  </a:lnTo>
                  <a:lnTo>
                    <a:pt x="f24" y="f25"/>
                  </a:lnTo>
                  <a:lnTo>
                    <a:pt x="f26" y="f27"/>
                  </a:lnTo>
                  <a:lnTo>
                    <a:pt x="f28" y="f29"/>
                  </a:lnTo>
                  <a:lnTo>
                    <a:pt x="f30" y="f31"/>
                  </a:lnTo>
                  <a:lnTo>
                    <a:pt x="f32" y="f31"/>
                  </a:lnTo>
                  <a:lnTo>
                    <a:pt x="f33" y="f34"/>
                  </a:lnTo>
                  <a:lnTo>
                    <a:pt x="f35" y="f36"/>
                  </a:lnTo>
                  <a:lnTo>
                    <a:pt x="f37" y="f38"/>
                  </a:lnTo>
                  <a:lnTo>
                    <a:pt x="f39" y="f40"/>
                  </a:lnTo>
                  <a:lnTo>
                    <a:pt x="f41" y="f42"/>
                  </a:lnTo>
                  <a:lnTo>
                    <a:pt x="f4" y="f43"/>
                  </a:lnTo>
                  <a:lnTo>
                    <a:pt x="f4" y="f44"/>
                  </a:lnTo>
                  <a:lnTo>
                    <a:pt x="f4" y="f45"/>
                  </a:lnTo>
                  <a:lnTo>
                    <a:pt x="f4" y="f46"/>
                  </a:lnTo>
                  <a:lnTo>
                    <a:pt x="f47" y="f7"/>
                  </a:lnTo>
                  <a:lnTo>
                    <a:pt x="f48" y="f49"/>
                  </a:lnTo>
                  <a:lnTo>
                    <a:pt x="f50" y="f51"/>
                  </a:lnTo>
                  <a:lnTo>
                    <a:pt x="f52" y="f53"/>
                  </a:lnTo>
                  <a:lnTo>
                    <a:pt x="f30" y="f14"/>
                  </a:lnTo>
                  <a:lnTo>
                    <a:pt x="f54" y="f8"/>
                  </a:lnTo>
                  <a:lnTo>
                    <a:pt x="f55" y="f3"/>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35" name="Google Shape;181;p15">
              <a:extLst>
                <a:ext uri="{FF2B5EF4-FFF2-40B4-BE49-F238E27FC236}">
                  <a16:creationId xmlns:a16="http://schemas.microsoft.com/office/drawing/2014/main" id="{F8FDA86C-8043-B2F5-EF86-E9F7E7D7D096}"/>
                </a:ext>
              </a:extLst>
            </p:cNvPr>
            <p:cNvSpPr/>
            <p:nvPr/>
          </p:nvSpPr>
          <p:spPr>
            <a:xfrm>
              <a:off x="7424260" y="2719727"/>
              <a:ext cx="28821" cy="64382"/>
            </a:xfrm>
            <a:custGeom>
              <a:avLst/>
              <a:gdLst>
                <a:gd name="f0" fmla="val w"/>
                <a:gd name="f1" fmla="val h"/>
                <a:gd name="f2" fmla="val 0"/>
                <a:gd name="f3" fmla="val 1530"/>
                <a:gd name="f4" fmla="val 3418"/>
                <a:gd name="f5" fmla="val 563"/>
                <a:gd name="f6" fmla="val 450"/>
                <a:gd name="f7" fmla="val 23"/>
                <a:gd name="f8" fmla="val 338"/>
                <a:gd name="f9" fmla="val 68"/>
                <a:gd name="f10" fmla="val 248"/>
                <a:gd name="f11" fmla="val 135"/>
                <a:gd name="f12" fmla="val 136"/>
                <a:gd name="f13" fmla="val 225"/>
                <a:gd name="f14" fmla="val 315"/>
                <a:gd name="f15" fmla="val 428"/>
                <a:gd name="f16" fmla="val 1"/>
                <a:gd name="f17" fmla="val 540"/>
                <a:gd name="f18" fmla="val 652"/>
                <a:gd name="f19" fmla="val 91"/>
                <a:gd name="f20" fmla="val 1214"/>
                <a:gd name="f21" fmla="val 158"/>
                <a:gd name="f22" fmla="val 1776"/>
                <a:gd name="f23" fmla="val 293"/>
                <a:gd name="f24" fmla="val 2878"/>
                <a:gd name="f25" fmla="val 316"/>
                <a:gd name="f26" fmla="val 3013"/>
                <a:gd name="f27" fmla="val 361"/>
                <a:gd name="f28" fmla="val 3125"/>
                <a:gd name="f29" fmla="val 3237"/>
                <a:gd name="f30" fmla="val 518"/>
                <a:gd name="f31" fmla="val 3305"/>
                <a:gd name="f32" fmla="val 630"/>
                <a:gd name="f33" fmla="val 3372"/>
                <a:gd name="f34" fmla="val 743"/>
                <a:gd name="f35" fmla="val 3395"/>
                <a:gd name="f36" fmla="val 855"/>
                <a:gd name="f37" fmla="val 3417"/>
                <a:gd name="f38" fmla="val 1080"/>
                <a:gd name="f39" fmla="val 1192"/>
                <a:gd name="f40" fmla="val 1282"/>
                <a:gd name="f41" fmla="val 3327"/>
                <a:gd name="f42" fmla="val 1372"/>
                <a:gd name="f43" fmla="val 1440"/>
                <a:gd name="f44" fmla="val 3148"/>
                <a:gd name="f45" fmla="val 1507"/>
                <a:gd name="f46" fmla="val 3058"/>
                <a:gd name="f47" fmla="val 1529"/>
                <a:gd name="f48" fmla="val 2923"/>
                <a:gd name="f49" fmla="val 2788"/>
                <a:gd name="f50" fmla="val 1395"/>
                <a:gd name="f51" fmla="val 1686"/>
                <a:gd name="f52" fmla="val 1327"/>
                <a:gd name="f53" fmla="val 1124"/>
                <a:gd name="f54" fmla="val 1237"/>
                <a:gd name="f55" fmla="val 585"/>
                <a:gd name="f56" fmla="val 1147"/>
                <a:gd name="f57" fmla="val 1012"/>
                <a:gd name="f58" fmla="val 922"/>
                <a:gd name="f59" fmla="val 90"/>
                <a:gd name="f60" fmla="val 810"/>
                <a:gd name="f61" fmla="val 698"/>
                <a:gd name="f62" fmla="*/ f0 1 1530"/>
                <a:gd name="f63" fmla="*/ f1 1 3418"/>
                <a:gd name="f64" fmla="val f2"/>
                <a:gd name="f65" fmla="val f3"/>
                <a:gd name="f66" fmla="val f4"/>
                <a:gd name="f67" fmla="+- f66 0 f64"/>
                <a:gd name="f68" fmla="+- f65 0 f64"/>
                <a:gd name="f69" fmla="*/ f68 1 1530"/>
                <a:gd name="f70" fmla="*/ f67 1 341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1530" h="3418">
                  <a:moveTo>
                    <a:pt x="f5" y="f2"/>
                  </a:moveTo>
                  <a:lnTo>
                    <a:pt x="f6" y="f7"/>
                  </a:lnTo>
                  <a:lnTo>
                    <a:pt x="f8" y="f9"/>
                  </a:lnTo>
                  <a:lnTo>
                    <a:pt x="f10" y="f11"/>
                  </a:lnTo>
                  <a:lnTo>
                    <a:pt x="f12" y="f13"/>
                  </a:lnTo>
                  <a:lnTo>
                    <a:pt x="f9" y="f14"/>
                  </a:lnTo>
                  <a:lnTo>
                    <a:pt x="f7" y="f15"/>
                  </a:lnTo>
                  <a:lnTo>
                    <a:pt x="f16" y="f17"/>
                  </a:lnTo>
                  <a:lnTo>
                    <a:pt x="f16" y="f18"/>
                  </a:lnTo>
                  <a:lnTo>
                    <a:pt x="f19" y="f20"/>
                  </a:lnTo>
                  <a:lnTo>
                    <a:pt x="f21" y="f22"/>
                  </a:lnTo>
                  <a:lnTo>
                    <a:pt x="f23" y="f24"/>
                  </a:lnTo>
                  <a:lnTo>
                    <a:pt x="f25" y="f26"/>
                  </a:lnTo>
                  <a:lnTo>
                    <a:pt x="f27" y="f28"/>
                  </a:lnTo>
                  <a:lnTo>
                    <a:pt x="f6" y="f29"/>
                  </a:lnTo>
                  <a:lnTo>
                    <a:pt x="f30" y="f31"/>
                  </a:lnTo>
                  <a:lnTo>
                    <a:pt x="f32" y="f33"/>
                  </a:lnTo>
                  <a:lnTo>
                    <a:pt x="f34" y="f35"/>
                  </a:lnTo>
                  <a:lnTo>
                    <a:pt x="f36" y="f37"/>
                  </a:lnTo>
                  <a:lnTo>
                    <a:pt x="f38" y="f37"/>
                  </a:lnTo>
                  <a:lnTo>
                    <a:pt x="f39" y="f33"/>
                  </a:lnTo>
                  <a:lnTo>
                    <a:pt x="f40" y="f41"/>
                  </a:lnTo>
                  <a:lnTo>
                    <a:pt x="f42" y="f29"/>
                  </a:lnTo>
                  <a:lnTo>
                    <a:pt x="f43" y="f44"/>
                  </a:lnTo>
                  <a:lnTo>
                    <a:pt x="f45" y="f46"/>
                  </a:lnTo>
                  <a:lnTo>
                    <a:pt x="f47" y="f48"/>
                  </a:lnTo>
                  <a:lnTo>
                    <a:pt x="f47" y="f49"/>
                  </a:lnTo>
                  <a:lnTo>
                    <a:pt x="f50" y="f51"/>
                  </a:lnTo>
                  <a:lnTo>
                    <a:pt x="f52" y="f53"/>
                  </a:lnTo>
                  <a:lnTo>
                    <a:pt x="f54" y="f55"/>
                  </a:lnTo>
                  <a:lnTo>
                    <a:pt x="f39" y="f6"/>
                  </a:lnTo>
                  <a:lnTo>
                    <a:pt x="f56" y="f8"/>
                  </a:lnTo>
                  <a:lnTo>
                    <a:pt x="f38" y="f10"/>
                  </a:lnTo>
                  <a:lnTo>
                    <a:pt x="f57" y="f21"/>
                  </a:lnTo>
                  <a:lnTo>
                    <a:pt x="f58" y="f59"/>
                  </a:lnTo>
                  <a:lnTo>
                    <a:pt x="f60" y="f7"/>
                  </a:lnTo>
                  <a:lnTo>
                    <a:pt x="f61" y="f2"/>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36" name="Google Shape;182;p15">
              <a:extLst>
                <a:ext uri="{FF2B5EF4-FFF2-40B4-BE49-F238E27FC236}">
                  <a16:creationId xmlns:a16="http://schemas.microsoft.com/office/drawing/2014/main" id="{800DA881-5B51-1C77-8C3D-365338943637}"/>
                </a:ext>
              </a:extLst>
            </p:cNvPr>
            <p:cNvSpPr/>
            <p:nvPr/>
          </p:nvSpPr>
          <p:spPr>
            <a:xfrm>
              <a:off x="7540709" y="2177286"/>
              <a:ext cx="49999" cy="127055"/>
            </a:xfrm>
            <a:custGeom>
              <a:avLst/>
              <a:gdLst>
                <a:gd name="f0" fmla="val w"/>
                <a:gd name="f1" fmla="val h"/>
                <a:gd name="f2" fmla="val 0"/>
                <a:gd name="f3" fmla="val 2654"/>
                <a:gd name="f4" fmla="val 6745"/>
                <a:gd name="f5" fmla="val 652"/>
                <a:gd name="f6" fmla="val 1"/>
                <a:gd name="f7" fmla="val 518"/>
                <a:gd name="f8" fmla="val 23"/>
                <a:gd name="f9" fmla="val 405"/>
                <a:gd name="f10" fmla="val 46"/>
                <a:gd name="f11" fmla="val 315"/>
                <a:gd name="f12" fmla="val 91"/>
                <a:gd name="f13" fmla="val 203"/>
                <a:gd name="f14" fmla="val 158"/>
                <a:gd name="f15" fmla="val 135"/>
                <a:gd name="f16" fmla="val 226"/>
                <a:gd name="f17" fmla="val 68"/>
                <a:gd name="f18" fmla="val 428"/>
                <a:gd name="f19" fmla="val 540"/>
                <a:gd name="f20" fmla="val 675"/>
                <a:gd name="f21" fmla="val 810"/>
                <a:gd name="f22" fmla="val 248"/>
                <a:gd name="f23" fmla="val 1484"/>
                <a:gd name="f24" fmla="val 450"/>
                <a:gd name="f25" fmla="val 2159"/>
                <a:gd name="f26" fmla="val 630"/>
                <a:gd name="f27" fmla="val 2856"/>
                <a:gd name="f28" fmla="val 787"/>
                <a:gd name="f29" fmla="val 3552"/>
                <a:gd name="f30" fmla="val 1102"/>
                <a:gd name="f31" fmla="val 4946"/>
                <a:gd name="f32" fmla="val 1259"/>
                <a:gd name="f33" fmla="val 5643"/>
                <a:gd name="f34" fmla="val 1439"/>
                <a:gd name="f35" fmla="val 6340"/>
                <a:gd name="f36" fmla="val 1507"/>
                <a:gd name="f37" fmla="val 6452"/>
                <a:gd name="f38" fmla="val 1574"/>
                <a:gd name="f39" fmla="val 6565"/>
                <a:gd name="f40" fmla="val 1664"/>
                <a:gd name="f41" fmla="val 6655"/>
                <a:gd name="f42" fmla="val 1754"/>
                <a:gd name="f43" fmla="val 6700"/>
                <a:gd name="f44" fmla="val 1866"/>
                <a:gd name="f45" fmla="val 6744"/>
                <a:gd name="f46" fmla="val 2091"/>
                <a:gd name="f47" fmla="val 2204"/>
                <a:gd name="f48" fmla="val 2316"/>
                <a:gd name="f49" fmla="val 2406"/>
                <a:gd name="f50" fmla="val 6610"/>
                <a:gd name="f51" fmla="val 2496"/>
                <a:gd name="f52" fmla="val 6520"/>
                <a:gd name="f53" fmla="val 2563"/>
                <a:gd name="f54" fmla="val 6430"/>
                <a:gd name="f55" fmla="val 2608"/>
                <a:gd name="f56" fmla="val 6317"/>
                <a:gd name="f57" fmla="val 2653"/>
                <a:gd name="f58" fmla="val 6205"/>
                <a:gd name="f59" fmla="val 6070"/>
                <a:gd name="f60" fmla="val 2631"/>
                <a:gd name="f61" fmla="val 5935"/>
                <a:gd name="f62" fmla="val 2428"/>
                <a:gd name="f63" fmla="val 5238"/>
                <a:gd name="f64" fmla="val 2271"/>
                <a:gd name="f65" fmla="val 4542"/>
                <a:gd name="f66" fmla="val 1956"/>
                <a:gd name="f67" fmla="val 3148"/>
                <a:gd name="f68" fmla="val 1799"/>
                <a:gd name="f69" fmla="val 2473"/>
                <a:gd name="f70" fmla="val 1619"/>
                <a:gd name="f71" fmla="val 1777"/>
                <a:gd name="f72" fmla="val 1417"/>
                <a:gd name="f73" fmla="val 1080"/>
                <a:gd name="f74" fmla="val 1192"/>
                <a:gd name="f75" fmla="val 1147"/>
                <a:gd name="f76" fmla="val 271"/>
                <a:gd name="f77" fmla="val 1057"/>
                <a:gd name="f78" fmla="val 181"/>
                <a:gd name="f79" fmla="val 967"/>
                <a:gd name="f80" fmla="val 877"/>
                <a:gd name="f81" fmla="val 765"/>
                <a:gd name="f82" fmla="*/ f0 1 2654"/>
                <a:gd name="f83" fmla="*/ f1 1 6745"/>
                <a:gd name="f84" fmla="val f2"/>
                <a:gd name="f85" fmla="val f3"/>
                <a:gd name="f86" fmla="val f4"/>
                <a:gd name="f87" fmla="+- f86 0 f84"/>
                <a:gd name="f88" fmla="+- f85 0 f84"/>
                <a:gd name="f89" fmla="*/ f88 1 2654"/>
                <a:gd name="f90" fmla="*/ f87 1 6745"/>
                <a:gd name="f91" fmla="*/ f84 1 f89"/>
                <a:gd name="f92" fmla="*/ f85 1 f89"/>
                <a:gd name="f93" fmla="*/ f84 1 f90"/>
                <a:gd name="f94" fmla="*/ f86 1 f90"/>
                <a:gd name="f95" fmla="*/ f91 f82 1"/>
                <a:gd name="f96" fmla="*/ f92 f82 1"/>
                <a:gd name="f97" fmla="*/ f94 f83 1"/>
                <a:gd name="f98" fmla="*/ f93 f83 1"/>
              </a:gdLst>
              <a:ahLst/>
              <a:cxnLst>
                <a:cxn ang="3cd4">
                  <a:pos x="hc" y="t"/>
                </a:cxn>
                <a:cxn ang="0">
                  <a:pos x="r" y="vc"/>
                </a:cxn>
                <a:cxn ang="cd4">
                  <a:pos x="hc" y="b"/>
                </a:cxn>
                <a:cxn ang="cd2">
                  <a:pos x="l" y="vc"/>
                </a:cxn>
              </a:cxnLst>
              <a:rect l="f95" t="f98" r="f96" b="f97"/>
              <a:pathLst>
                <a:path w="2654" h="6745">
                  <a:moveTo>
                    <a:pt x="f5" y="f6"/>
                  </a:moveTo>
                  <a:lnTo>
                    <a:pt x="f7" y="f8"/>
                  </a:lnTo>
                  <a:lnTo>
                    <a:pt x="f9" y="f10"/>
                  </a:lnTo>
                  <a:lnTo>
                    <a:pt x="f11" y="f12"/>
                  </a:lnTo>
                  <a:lnTo>
                    <a:pt x="f13" y="f14"/>
                  </a:lnTo>
                  <a:lnTo>
                    <a:pt x="f15" y="f16"/>
                  </a:lnTo>
                  <a:lnTo>
                    <a:pt x="f17" y="f11"/>
                  </a:lnTo>
                  <a:lnTo>
                    <a:pt x="f8" y="f18"/>
                  </a:lnTo>
                  <a:lnTo>
                    <a:pt x="f6" y="f19"/>
                  </a:lnTo>
                  <a:lnTo>
                    <a:pt x="f6" y="f20"/>
                  </a:lnTo>
                  <a:lnTo>
                    <a:pt x="f8"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5"/>
                  </a:lnTo>
                  <a:lnTo>
                    <a:pt x="f47" y="f43"/>
                  </a:lnTo>
                  <a:lnTo>
                    <a:pt x="f48" y="f41"/>
                  </a:lnTo>
                  <a:lnTo>
                    <a:pt x="f49" y="f50"/>
                  </a:lnTo>
                  <a:lnTo>
                    <a:pt x="f51" y="f52"/>
                  </a:lnTo>
                  <a:lnTo>
                    <a:pt x="f53" y="f54"/>
                  </a:lnTo>
                  <a:lnTo>
                    <a:pt x="f55" y="f56"/>
                  </a:lnTo>
                  <a:lnTo>
                    <a:pt x="f57" y="f58"/>
                  </a:lnTo>
                  <a:lnTo>
                    <a:pt x="f57" y="f59"/>
                  </a:lnTo>
                  <a:lnTo>
                    <a:pt x="f60" y="f61"/>
                  </a:lnTo>
                  <a:lnTo>
                    <a:pt x="f62" y="f63"/>
                  </a:lnTo>
                  <a:lnTo>
                    <a:pt x="f64" y="f65"/>
                  </a:lnTo>
                  <a:lnTo>
                    <a:pt x="f66" y="f67"/>
                  </a:lnTo>
                  <a:lnTo>
                    <a:pt x="f68" y="f69"/>
                  </a:lnTo>
                  <a:lnTo>
                    <a:pt x="f70" y="f71"/>
                  </a:lnTo>
                  <a:lnTo>
                    <a:pt x="f72" y="f73"/>
                  </a:lnTo>
                  <a:lnTo>
                    <a:pt x="f74" y="f9"/>
                  </a:lnTo>
                  <a:lnTo>
                    <a:pt x="f75" y="f76"/>
                  </a:lnTo>
                  <a:lnTo>
                    <a:pt x="f77" y="f78"/>
                  </a:lnTo>
                  <a:lnTo>
                    <a:pt x="f79" y="f12"/>
                  </a:lnTo>
                  <a:lnTo>
                    <a:pt x="f80" y="f10"/>
                  </a:lnTo>
                  <a:lnTo>
                    <a:pt x="f81" y="f8"/>
                  </a:lnTo>
                  <a:lnTo>
                    <a:pt x="f5" y="f6"/>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37" name="Google Shape;183;p15">
              <a:extLst>
                <a:ext uri="{FF2B5EF4-FFF2-40B4-BE49-F238E27FC236}">
                  <a16:creationId xmlns:a16="http://schemas.microsoft.com/office/drawing/2014/main" id="{BF2D9AB8-49D9-98A7-3966-E878F271842F}"/>
                </a:ext>
              </a:extLst>
            </p:cNvPr>
            <p:cNvSpPr/>
            <p:nvPr/>
          </p:nvSpPr>
          <p:spPr>
            <a:xfrm>
              <a:off x="7527167" y="2303913"/>
              <a:ext cx="49971" cy="107149"/>
            </a:xfrm>
            <a:custGeom>
              <a:avLst/>
              <a:gdLst>
                <a:gd name="f0" fmla="val 180"/>
                <a:gd name="f1" fmla="val w"/>
                <a:gd name="f2" fmla="val h"/>
                <a:gd name="f3" fmla="val 0"/>
                <a:gd name="f4" fmla="val 2653"/>
                <a:gd name="f5" fmla="val 5688"/>
                <a:gd name="f6" fmla="val 517"/>
                <a:gd name="f7" fmla="val 405"/>
                <a:gd name="f8" fmla="val 45"/>
                <a:gd name="f9" fmla="val 315"/>
                <a:gd name="f10" fmla="val 90"/>
                <a:gd name="f11" fmla="val 203"/>
                <a:gd name="f12" fmla="val 157"/>
                <a:gd name="f13" fmla="val 135"/>
                <a:gd name="f14" fmla="val 225"/>
                <a:gd name="f15" fmla="val 68"/>
                <a:gd name="f16" fmla="val 23"/>
                <a:gd name="f17" fmla="val 427"/>
                <a:gd name="f18" fmla="val 540"/>
                <a:gd name="f19" fmla="val 674"/>
                <a:gd name="f20" fmla="val 809"/>
                <a:gd name="f21" fmla="val 1349"/>
                <a:gd name="f22" fmla="val 1911"/>
                <a:gd name="f23" fmla="val 742"/>
                <a:gd name="f24" fmla="val 3035"/>
                <a:gd name="f25" fmla="val 1079"/>
                <a:gd name="f26" fmla="val 4181"/>
                <a:gd name="f27" fmla="val 1259"/>
                <a:gd name="f28" fmla="val 4743"/>
                <a:gd name="f29" fmla="val 1439"/>
                <a:gd name="f30" fmla="val 5283"/>
                <a:gd name="f31" fmla="val 1506"/>
                <a:gd name="f32" fmla="val 5417"/>
                <a:gd name="f33" fmla="val 1574"/>
                <a:gd name="f34" fmla="val 5530"/>
                <a:gd name="f35" fmla="val 1664"/>
                <a:gd name="f36" fmla="val 5597"/>
                <a:gd name="f37" fmla="val 1776"/>
                <a:gd name="f38" fmla="val 5642"/>
                <a:gd name="f39" fmla="val 1888"/>
                <a:gd name="f40" fmla="val 5687"/>
                <a:gd name="f41" fmla="val 2113"/>
                <a:gd name="f42" fmla="val 2226"/>
                <a:gd name="f43" fmla="val 5665"/>
                <a:gd name="f44" fmla="val 2338"/>
                <a:gd name="f45" fmla="val 5620"/>
                <a:gd name="f46" fmla="val 2428"/>
                <a:gd name="f47" fmla="val 5552"/>
                <a:gd name="f48" fmla="val 2518"/>
                <a:gd name="f49" fmla="val 5462"/>
                <a:gd name="f50" fmla="val 2585"/>
                <a:gd name="f51" fmla="val 5373"/>
                <a:gd name="f52" fmla="val 2630"/>
                <a:gd name="f53" fmla="val 5148"/>
                <a:gd name="f54" fmla="val 5035"/>
                <a:gd name="f55" fmla="val 2608"/>
                <a:gd name="f56" fmla="val 4900"/>
                <a:gd name="f57" fmla="val 4338"/>
                <a:gd name="f58" fmla="val 2248"/>
                <a:gd name="f59" fmla="val 3776"/>
                <a:gd name="f60" fmla="val 1529"/>
                <a:gd name="f61" fmla="val 1394"/>
                <a:gd name="f62" fmla="val 967"/>
                <a:gd name="f63" fmla="val 1192"/>
                <a:gd name="f64" fmla="val 1147"/>
                <a:gd name="f65" fmla="val 270"/>
                <a:gd name="f66" fmla="val 1057"/>
                <a:gd name="f67" fmla="val 877"/>
                <a:gd name="f68" fmla="val 765"/>
                <a:gd name="f69" fmla="val 22"/>
                <a:gd name="f70" fmla="val 630"/>
                <a:gd name="f71" fmla="*/ f1 1 2653"/>
                <a:gd name="f72" fmla="*/ f2 1 5688"/>
                <a:gd name="f73" fmla="val f3"/>
                <a:gd name="f74" fmla="val f4"/>
                <a:gd name="f75" fmla="val f5"/>
                <a:gd name="f76" fmla="+- f75 0 f73"/>
                <a:gd name="f77" fmla="+- f74 0 f73"/>
                <a:gd name="f78" fmla="*/ f77 1 2653"/>
                <a:gd name="f79" fmla="*/ f76 1 5688"/>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2653" h="5688">
                  <a:moveTo>
                    <a:pt x="f6" y="f3"/>
                  </a:moveTo>
                  <a:lnTo>
                    <a:pt x="f7" y="f8"/>
                  </a:lnTo>
                  <a:lnTo>
                    <a:pt x="f9" y="f10"/>
                  </a:lnTo>
                  <a:lnTo>
                    <a:pt x="f11" y="f12"/>
                  </a:lnTo>
                  <a:lnTo>
                    <a:pt x="f13" y="f14"/>
                  </a:lnTo>
                  <a:lnTo>
                    <a:pt x="f15" y="f9"/>
                  </a:lnTo>
                  <a:lnTo>
                    <a:pt x="f16" y="f17"/>
                  </a:lnTo>
                  <a:lnTo>
                    <a:pt x="f3" y="f18"/>
                  </a:lnTo>
                  <a:lnTo>
                    <a:pt x="f3" y="f19"/>
                  </a:lnTo>
                  <a:lnTo>
                    <a:pt x="f16" y="f20"/>
                  </a:lnTo>
                  <a:lnTo>
                    <a:pt x="f14" y="f21"/>
                  </a:lnTo>
                  <a:lnTo>
                    <a:pt x="f7" y="f22"/>
                  </a:lnTo>
                  <a:lnTo>
                    <a:pt x="f23" y="f24"/>
                  </a:lnTo>
                  <a:lnTo>
                    <a:pt x="f25" y="f26"/>
                  </a:lnTo>
                  <a:lnTo>
                    <a:pt x="f27" y="f28"/>
                  </a:lnTo>
                  <a:lnTo>
                    <a:pt x="f29" y="f30"/>
                  </a:lnTo>
                  <a:lnTo>
                    <a:pt x="f31" y="f32"/>
                  </a:lnTo>
                  <a:lnTo>
                    <a:pt x="f33" y="f34"/>
                  </a:lnTo>
                  <a:lnTo>
                    <a:pt x="f35" y="f36"/>
                  </a:lnTo>
                  <a:lnTo>
                    <a:pt x="f37" y="f38"/>
                  </a:lnTo>
                  <a:lnTo>
                    <a:pt x="f39" y="f40"/>
                  </a:lnTo>
                  <a:lnTo>
                    <a:pt x="f41" y="f40"/>
                  </a:lnTo>
                  <a:lnTo>
                    <a:pt x="f42" y="f43"/>
                  </a:lnTo>
                  <a:lnTo>
                    <a:pt x="f44" y="f45"/>
                  </a:lnTo>
                  <a:lnTo>
                    <a:pt x="f46" y="f47"/>
                  </a:lnTo>
                  <a:lnTo>
                    <a:pt x="f48" y="f49"/>
                  </a:lnTo>
                  <a:lnTo>
                    <a:pt x="f50" y="f51"/>
                  </a:lnTo>
                  <a:lnTo>
                    <a:pt x="f52" y="f30"/>
                  </a:lnTo>
                  <a:lnTo>
                    <a:pt x="f4" y="f53"/>
                  </a:lnTo>
                  <a:lnTo>
                    <a:pt x="f4" y="f54"/>
                  </a:lnTo>
                  <a:lnTo>
                    <a:pt x="f55" y="f56"/>
                  </a:lnTo>
                  <a:lnTo>
                    <a:pt x="f46" y="f57"/>
                  </a:lnTo>
                  <a:lnTo>
                    <a:pt x="f58" y="f59"/>
                  </a:lnTo>
                  <a:lnTo>
                    <a:pt x="f22" y="f4"/>
                  </a:lnTo>
                  <a:lnTo>
                    <a:pt x="f33" y="f60"/>
                  </a:lnTo>
                  <a:lnTo>
                    <a:pt x="f61" y="f62"/>
                  </a:lnTo>
                  <a:lnTo>
                    <a:pt x="f63" y="f7"/>
                  </a:lnTo>
                  <a:lnTo>
                    <a:pt x="f64" y="f65"/>
                  </a:lnTo>
                  <a:lnTo>
                    <a:pt x="f66" y="f0"/>
                  </a:lnTo>
                  <a:lnTo>
                    <a:pt x="f62" y="f10"/>
                  </a:lnTo>
                  <a:lnTo>
                    <a:pt x="f67" y="f8"/>
                  </a:lnTo>
                  <a:lnTo>
                    <a:pt x="f68" y="f69"/>
                  </a:lnTo>
                  <a:lnTo>
                    <a:pt x="f70" y="f3"/>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38" name="Google Shape;184;p15">
              <a:extLst>
                <a:ext uri="{FF2B5EF4-FFF2-40B4-BE49-F238E27FC236}">
                  <a16:creationId xmlns:a16="http://schemas.microsoft.com/office/drawing/2014/main" id="{03C66DB6-E2EE-36F9-EDC6-5151093FA5EE}"/>
                </a:ext>
              </a:extLst>
            </p:cNvPr>
            <p:cNvSpPr/>
            <p:nvPr/>
          </p:nvSpPr>
          <p:spPr>
            <a:xfrm>
              <a:off x="7295101" y="2048978"/>
              <a:ext cx="67775" cy="130018"/>
            </a:xfrm>
            <a:custGeom>
              <a:avLst/>
              <a:gdLst>
                <a:gd name="f0" fmla="val 180"/>
                <a:gd name="f1" fmla="val w"/>
                <a:gd name="f2" fmla="val h"/>
                <a:gd name="f3" fmla="val 0"/>
                <a:gd name="f4" fmla="val 3598"/>
                <a:gd name="f5" fmla="val 6902"/>
                <a:gd name="f6" fmla="val 630"/>
                <a:gd name="f7" fmla="val 1"/>
                <a:gd name="f8" fmla="val 540"/>
                <a:gd name="f9" fmla="val 23"/>
                <a:gd name="f10" fmla="val 428"/>
                <a:gd name="f11" fmla="val 68"/>
                <a:gd name="f12" fmla="val 315"/>
                <a:gd name="f13" fmla="val 113"/>
                <a:gd name="f14" fmla="val 226"/>
                <a:gd name="f15" fmla="val 158"/>
                <a:gd name="f16" fmla="val 270"/>
                <a:gd name="f17" fmla="val 91"/>
                <a:gd name="f18" fmla="val 383"/>
                <a:gd name="f19" fmla="val 46"/>
                <a:gd name="f20" fmla="val 495"/>
                <a:gd name="f21" fmla="val 608"/>
                <a:gd name="f22" fmla="val 720"/>
                <a:gd name="f23" fmla="val 855"/>
                <a:gd name="f24" fmla="val 990"/>
                <a:gd name="f25" fmla="val 1664"/>
                <a:gd name="f26" fmla="val 743"/>
                <a:gd name="f27" fmla="val 2338"/>
                <a:gd name="f28" fmla="val 1057"/>
                <a:gd name="f29" fmla="val 3013"/>
                <a:gd name="f30" fmla="val 1350"/>
                <a:gd name="f31" fmla="val 3710"/>
                <a:gd name="f32" fmla="val 1642"/>
                <a:gd name="f33" fmla="val 4407"/>
                <a:gd name="f34" fmla="val 1889"/>
                <a:gd name="f35" fmla="val 5103"/>
                <a:gd name="f36" fmla="val 2406"/>
                <a:gd name="f37" fmla="val 6497"/>
                <a:gd name="f38" fmla="val 2451"/>
                <a:gd name="f39" fmla="val 6632"/>
                <a:gd name="f40" fmla="val 2541"/>
                <a:gd name="f41" fmla="val 6744"/>
                <a:gd name="f42" fmla="val 2631"/>
                <a:gd name="f43" fmla="val 6812"/>
                <a:gd name="f44" fmla="val 2721"/>
                <a:gd name="f45" fmla="val 6879"/>
                <a:gd name="f46" fmla="val 2833"/>
                <a:gd name="f47" fmla="val 3058"/>
                <a:gd name="f48" fmla="val 3170"/>
                <a:gd name="f49" fmla="val 3283"/>
                <a:gd name="f50" fmla="val 6834"/>
                <a:gd name="f51" fmla="val 3373"/>
                <a:gd name="f52" fmla="val 6767"/>
                <a:gd name="f53" fmla="val 3463"/>
                <a:gd name="f54" fmla="val 6677"/>
                <a:gd name="f55" fmla="val 3530"/>
                <a:gd name="f56" fmla="val 6587"/>
                <a:gd name="f57" fmla="val 3575"/>
                <a:gd name="f58" fmla="val 3597"/>
                <a:gd name="f59" fmla="val 6362"/>
                <a:gd name="f60" fmla="val 6250"/>
                <a:gd name="f61" fmla="val 6115"/>
                <a:gd name="f62" fmla="val 3305"/>
                <a:gd name="f63" fmla="val 5351"/>
                <a:gd name="f64" fmla="val 3035"/>
                <a:gd name="f65" fmla="val 4631"/>
                <a:gd name="f66" fmla="val 2766"/>
                <a:gd name="f67" fmla="val 3889"/>
                <a:gd name="f68" fmla="val 3148"/>
                <a:gd name="f69" fmla="val 2136"/>
                <a:gd name="f70" fmla="val 2428"/>
                <a:gd name="f71" fmla="val 1822"/>
                <a:gd name="f72" fmla="val 1709"/>
                <a:gd name="f73" fmla="val 1462"/>
                <a:gd name="f74" fmla="val 1012"/>
                <a:gd name="f75" fmla="val 1125"/>
                <a:gd name="f76" fmla="val 1035"/>
                <a:gd name="f77" fmla="val 945"/>
                <a:gd name="f78" fmla="*/ f1 1 3598"/>
                <a:gd name="f79" fmla="*/ f2 1 6902"/>
                <a:gd name="f80" fmla="val f3"/>
                <a:gd name="f81" fmla="val f4"/>
                <a:gd name="f82" fmla="val f5"/>
                <a:gd name="f83" fmla="+- f82 0 f80"/>
                <a:gd name="f84" fmla="+- f81 0 f80"/>
                <a:gd name="f85" fmla="*/ f84 1 3598"/>
                <a:gd name="f86" fmla="*/ f83 1 6902"/>
                <a:gd name="f87" fmla="*/ f80 1 f85"/>
                <a:gd name="f88" fmla="*/ f81 1 f85"/>
                <a:gd name="f89" fmla="*/ f80 1 f86"/>
                <a:gd name="f90" fmla="*/ f82 1 f86"/>
                <a:gd name="f91" fmla="*/ f87 f78 1"/>
                <a:gd name="f92" fmla="*/ f88 f78 1"/>
                <a:gd name="f93" fmla="*/ f90 f79 1"/>
                <a:gd name="f94" fmla="*/ f89 f79 1"/>
              </a:gdLst>
              <a:ahLst/>
              <a:cxnLst>
                <a:cxn ang="3cd4">
                  <a:pos x="hc" y="t"/>
                </a:cxn>
                <a:cxn ang="0">
                  <a:pos x="r" y="vc"/>
                </a:cxn>
                <a:cxn ang="cd4">
                  <a:pos x="hc" y="b"/>
                </a:cxn>
                <a:cxn ang="cd2">
                  <a:pos x="l" y="vc"/>
                </a:cxn>
              </a:cxnLst>
              <a:rect l="f91" t="f94" r="f92" b="f93"/>
              <a:pathLst>
                <a:path w="3598" h="6902">
                  <a:moveTo>
                    <a:pt x="f6" y="f7"/>
                  </a:moveTo>
                  <a:lnTo>
                    <a:pt x="f8" y="f9"/>
                  </a:lnTo>
                  <a:lnTo>
                    <a:pt x="f10" y="f11"/>
                  </a:lnTo>
                  <a:lnTo>
                    <a:pt x="f12" y="f13"/>
                  </a:lnTo>
                  <a:lnTo>
                    <a:pt x="f14" y="f0"/>
                  </a:lnTo>
                  <a:lnTo>
                    <a:pt x="f15" y="f16"/>
                  </a:lnTo>
                  <a:lnTo>
                    <a:pt x="f17" y="f18"/>
                  </a:lnTo>
                  <a:lnTo>
                    <a:pt x="f19" y="f20"/>
                  </a:lnTo>
                  <a:lnTo>
                    <a:pt x="f7" y="f21"/>
                  </a:lnTo>
                  <a:lnTo>
                    <a:pt x="f7" y="f22"/>
                  </a:lnTo>
                  <a:lnTo>
                    <a:pt x="f9" y="f23"/>
                  </a:lnTo>
                  <a:lnTo>
                    <a:pt x="f17" y="f24"/>
                  </a:lnTo>
                  <a:lnTo>
                    <a:pt x="f10"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5"/>
                  </a:lnTo>
                  <a:lnTo>
                    <a:pt x="f47" y="f5"/>
                  </a:lnTo>
                  <a:lnTo>
                    <a:pt x="f48" y="f45"/>
                  </a:lnTo>
                  <a:lnTo>
                    <a:pt x="f49" y="f50"/>
                  </a:lnTo>
                  <a:lnTo>
                    <a:pt x="f51" y="f52"/>
                  </a:lnTo>
                  <a:lnTo>
                    <a:pt x="f53" y="f54"/>
                  </a:lnTo>
                  <a:lnTo>
                    <a:pt x="f55" y="f56"/>
                  </a:lnTo>
                  <a:lnTo>
                    <a:pt x="f57" y="f37"/>
                  </a:lnTo>
                  <a:lnTo>
                    <a:pt x="f58" y="f59"/>
                  </a:lnTo>
                  <a:lnTo>
                    <a:pt x="f58" y="f60"/>
                  </a:lnTo>
                  <a:lnTo>
                    <a:pt x="f57" y="f61"/>
                  </a:lnTo>
                  <a:lnTo>
                    <a:pt x="f62" y="f63"/>
                  </a:lnTo>
                  <a:lnTo>
                    <a:pt x="f64" y="f65"/>
                  </a:lnTo>
                  <a:lnTo>
                    <a:pt x="f66" y="f67"/>
                  </a:lnTo>
                  <a:lnTo>
                    <a:pt x="f38" y="f68"/>
                  </a:lnTo>
                  <a:lnTo>
                    <a:pt x="f69" y="f70"/>
                  </a:lnTo>
                  <a:lnTo>
                    <a:pt x="f71" y="f72"/>
                  </a:lnTo>
                  <a:lnTo>
                    <a:pt x="f73" y="f74"/>
                  </a:lnTo>
                  <a:lnTo>
                    <a:pt x="f75" y="f12"/>
                  </a:lnTo>
                  <a:lnTo>
                    <a:pt x="f76" y="f0"/>
                  </a:lnTo>
                  <a:lnTo>
                    <a:pt x="f77" y="f13"/>
                  </a:lnTo>
                  <a:lnTo>
                    <a:pt x="f23" y="f19"/>
                  </a:lnTo>
                  <a:lnTo>
                    <a:pt x="f26" y="f9"/>
                  </a:lnTo>
                  <a:lnTo>
                    <a:pt x="f6" y="f7"/>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39" name="Google Shape;185;p15">
              <a:extLst>
                <a:ext uri="{FF2B5EF4-FFF2-40B4-BE49-F238E27FC236}">
                  <a16:creationId xmlns:a16="http://schemas.microsoft.com/office/drawing/2014/main" id="{C618C4F4-3FB9-3FDB-BF01-D7411F42468A}"/>
                </a:ext>
              </a:extLst>
            </p:cNvPr>
            <p:cNvSpPr/>
            <p:nvPr/>
          </p:nvSpPr>
          <p:spPr>
            <a:xfrm>
              <a:off x="7340428" y="2254343"/>
              <a:ext cx="46168" cy="95298"/>
            </a:xfrm>
            <a:custGeom>
              <a:avLst/>
              <a:gdLst>
                <a:gd name="f0" fmla="val w"/>
                <a:gd name="f1" fmla="val h"/>
                <a:gd name="f2" fmla="val 0"/>
                <a:gd name="f3" fmla="val 2451"/>
                <a:gd name="f4" fmla="val 5059"/>
                <a:gd name="f5" fmla="val 517"/>
                <a:gd name="f6" fmla="val 1"/>
                <a:gd name="f7" fmla="val 405"/>
                <a:gd name="f8" fmla="val 23"/>
                <a:gd name="f9" fmla="val 315"/>
                <a:gd name="f10" fmla="val 68"/>
                <a:gd name="f11" fmla="val 202"/>
                <a:gd name="f12" fmla="val 136"/>
                <a:gd name="f13" fmla="val 135"/>
                <a:gd name="f14" fmla="val 226"/>
                <a:gd name="f15" fmla="val 67"/>
                <a:gd name="f16" fmla="val 316"/>
                <a:gd name="f17" fmla="val 22"/>
                <a:gd name="f18" fmla="val 406"/>
                <a:gd name="f19" fmla="val 540"/>
                <a:gd name="f20" fmla="val 653"/>
                <a:gd name="f21" fmla="val 788"/>
                <a:gd name="f22" fmla="val 1282"/>
                <a:gd name="f23" fmla="val 337"/>
                <a:gd name="f24" fmla="val 1754"/>
                <a:gd name="f25" fmla="val 629"/>
                <a:gd name="f26" fmla="val 2721"/>
                <a:gd name="f27" fmla="val 922"/>
                <a:gd name="f28" fmla="val 3710"/>
                <a:gd name="f29" fmla="val 1057"/>
                <a:gd name="f30" fmla="val 4182"/>
                <a:gd name="f31" fmla="val 1236"/>
                <a:gd name="f32" fmla="val 4654"/>
                <a:gd name="f33" fmla="val 1281"/>
                <a:gd name="f34" fmla="val 4789"/>
                <a:gd name="f35" fmla="val 1371"/>
                <a:gd name="f36" fmla="val 4901"/>
                <a:gd name="f37" fmla="val 1461"/>
                <a:gd name="f38" fmla="val 4969"/>
                <a:gd name="f39" fmla="val 1574"/>
                <a:gd name="f40" fmla="val 5014"/>
                <a:gd name="f41" fmla="val 1686"/>
                <a:gd name="f42" fmla="val 1911"/>
                <a:gd name="f43" fmla="val 2023"/>
                <a:gd name="f44" fmla="val 5036"/>
                <a:gd name="f45" fmla="val 2136"/>
                <a:gd name="f46" fmla="val 4991"/>
                <a:gd name="f47" fmla="val 2225"/>
                <a:gd name="f48" fmla="val 4924"/>
                <a:gd name="f49" fmla="val 2315"/>
                <a:gd name="f50" fmla="val 4834"/>
                <a:gd name="f51" fmla="val 2383"/>
                <a:gd name="f52" fmla="val 4744"/>
                <a:gd name="f53" fmla="val 2428"/>
                <a:gd name="f54" fmla="val 2450"/>
                <a:gd name="f55" fmla="val 4519"/>
                <a:gd name="f56" fmla="val 4407"/>
                <a:gd name="f57" fmla="val 2405"/>
                <a:gd name="f58" fmla="val 4272"/>
                <a:gd name="f59" fmla="val 2248"/>
                <a:gd name="f60" fmla="val 3777"/>
                <a:gd name="f61" fmla="val 2091"/>
                <a:gd name="f62" fmla="val 3305"/>
                <a:gd name="f63" fmla="val 1798"/>
                <a:gd name="f64" fmla="val 2339"/>
                <a:gd name="f65" fmla="val 1506"/>
                <a:gd name="f66" fmla="val 1350"/>
                <a:gd name="f67" fmla="val 878"/>
                <a:gd name="f68" fmla="val 1191"/>
                <a:gd name="f69" fmla="val 1146"/>
                <a:gd name="f70" fmla="val 271"/>
                <a:gd name="f71" fmla="val 158"/>
                <a:gd name="f72" fmla="val 967"/>
                <a:gd name="f73" fmla="val 91"/>
                <a:gd name="f74" fmla="val 877"/>
                <a:gd name="f75" fmla="val 46"/>
                <a:gd name="f76" fmla="val 764"/>
                <a:gd name="f77" fmla="*/ f0 1 2451"/>
                <a:gd name="f78" fmla="*/ f1 1 5059"/>
                <a:gd name="f79" fmla="val f2"/>
                <a:gd name="f80" fmla="val f3"/>
                <a:gd name="f81" fmla="val f4"/>
                <a:gd name="f82" fmla="+- f81 0 f79"/>
                <a:gd name="f83" fmla="+- f80 0 f79"/>
                <a:gd name="f84" fmla="*/ f83 1 2451"/>
                <a:gd name="f85" fmla="*/ f82 1 5059"/>
                <a:gd name="f86" fmla="*/ f79 1 f84"/>
                <a:gd name="f87" fmla="*/ f80 1 f84"/>
                <a:gd name="f88" fmla="*/ f79 1 f85"/>
                <a:gd name="f89" fmla="*/ f81 1 f85"/>
                <a:gd name="f90" fmla="*/ f86 f77 1"/>
                <a:gd name="f91" fmla="*/ f87 f77 1"/>
                <a:gd name="f92" fmla="*/ f89 f78 1"/>
                <a:gd name="f93" fmla="*/ f88 f78 1"/>
              </a:gdLst>
              <a:ahLst/>
              <a:cxnLst>
                <a:cxn ang="3cd4">
                  <a:pos x="hc" y="t"/>
                </a:cxn>
                <a:cxn ang="0">
                  <a:pos x="r" y="vc"/>
                </a:cxn>
                <a:cxn ang="cd4">
                  <a:pos x="hc" y="b"/>
                </a:cxn>
                <a:cxn ang="cd2">
                  <a:pos x="l" y="vc"/>
                </a:cxn>
              </a:cxnLst>
              <a:rect l="f90" t="f93" r="f91" b="f92"/>
              <a:pathLst>
                <a:path w="2451" h="5059">
                  <a:moveTo>
                    <a:pt x="f5" y="f6"/>
                  </a:moveTo>
                  <a:lnTo>
                    <a:pt x="f7" y="f8"/>
                  </a:lnTo>
                  <a:lnTo>
                    <a:pt x="f9" y="f10"/>
                  </a:lnTo>
                  <a:lnTo>
                    <a:pt x="f11" y="f12"/>
                  </a:lnTo>
                  <a:lnTo>
                    <a:pt x="f13" y="f14"/>
                  </a:lnTo>
                  <a:lnTo>
                    <a:pt x="f15" y="f16"/>
                  </a:lnTo>
                  <a:lnTo>
                    <a:pt x="f17" y="f18"/>
                  </a:lnTo>
                  <a:lnTo>
                    <a:pt x="f2" y="f19"/>
                  </a:lnTo>
                  <a:lnTo>
                    <a:pt x="f2" y="f20"/>
                  </a:lnTo>
                  <a:lnTo>
                    <a:pt x="f17" y="f21"/>
                  </a:lnTo>
                  <a:lnTo>
                    <a:pt x="f11" y="f22"/>
                  </a:lnTo>
                  <a:lnTo>
                    <a:pt x="f23" y="f24"/>
                  </a:lnTo>
                  <a:lnTo>
                    <a:pt x="f25" y="f26"/>
                  </a:lnTo>
                  <a:lnTo>
                    <a:pt x="f27" y="f28"/>
                  </a:lnTo>
                  <a:lnTo>
                    <a:pt x="f29" y="f30"/>
                  </a:lnTo>
                  <a:lnTo>
                    <a:pt x="f31" y="f32"/>
                  </a:lnTo>
                  <a:lnTo>
                    <a:pt x="f33" y="f34"/>
                  </a:lnTo>
                  <a:lnTo>
                    <a:pt x="f35" y="f36"/>
                  </a:lnTo>
                  <a:lnTo>
                    <a:pt x="f37" y="f38"/>
                  </a:lnTo>
                  <a:lnTo>
                    <a:pt x="f39" y="f40"/>
                  </a:lnTo>
                  <a:lnTo>
                    <a:pt x="f41" y="f4"/>
                  </a:lnTo>
                  <a:lnTo>
                    <a:pt x="f42" y="f4"/>
                  </a:lnTo>
                  <a:lnTo>
                    <a:pt x="f43" y="f44"/>
                  </a:lnTo>
                  <a:lnTo>
                    <a:pt x="f45" y="f46"/>
                  </a:lnTo>
                  <a:lnTo>
                    <a:pt x="f47" y="f48"/>
                  </a:lnTo>
                  <a:lnTo>
                    <a:pt x="f49" y="f50"/>
                  </a:lnTo>
                  <a:lnTo>
                    <a:pt x="f51" y="f52"/>
                  </a:lnTo>
                  <a:lnTo>
                    <a:pt x="f53" y="f32"/>
                  </a:lnTo>
                  <a:lnTo>
                    <a:pt x="f54" y="f55"/>
                  </a:lnTo>
                  <a:lnTo>
                    <a:pt x="f53" y="f56"/>
                  </a:lnTo>
                  <a:lnTo>
                    <a:pt x="f57" y="f58"/>
                  </a:lnTo>
                  <a:lnTo>
                    <a:pt x="f59" y="f60"/>
                  </a:lnTo>
                  <a:lnTo>
                    <a:pt x="f61" y="f62"/>
                  </a:lnTo>
                  <a:lnTo>
                    <a:pt x="f63" y="f64"/>
                  </a:lnTo>
                  <a:lnTo>
                    <a:pt x="f65" y="f66"/>
                  </a:lnTo>
                  <a:lnTo>
                    <a:pt x="f35" y="f67"/>
                  </a:lnTo>
                  <a:lnTo>
                    <a:pt x="f68" y="f18"/>
                  </a:lnTo>
                  <a:lnTo>
                    <a:pt x="f69" y="f70"/>
                  </a:lnTo>
                  <a:lnTo>
                    <a:pt x="f29" y="f71"/>
                  </a:lnTo>
                  <a:lnTo>
                    <a:pt x="f72" y="f73"/>
                  </a:lnTo>
                  <a:lnTo>
                    <a:pt x="f74" y="f75"/>
                  </a:lnTo>
                  <a:lnTo>
                    <a:pt x="f76" y="f6"/>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40" name="Google Shape;186;p15">
              <a:extLst>
                <a:ext uri="{FF2B5EF4-FFF2-40B4-BE49-F238E27FC236}">
                  <a16:creationId xmlns:a16="http://schemas.microsoft.com/office/drawing/2014/main" id="{AA854F52-A1AE-8F63-A50E-974DCDC66CA9}"/>
                </a:ext>
              </a:extLst>
            </p:cNvPr>
            <p:cNvSpPr/>
            <p:nvPr/>
          </p:nvSpPr>
          <p:spPr>
            <a:xfrm>
              <a:off x="7474643" y="1651790"/>
              <a:ext cx="657225" cy="1345731"/>
            </a:xfrm>
            <a:custGeom>
              <a:avLst/>
              <a:gdLst>
                <a:gd name="f0" fmla="val 360"/>
                <a:gd name="f1" fmla="val w"/>
                <a:gd name="f2" fmla="val h"/>
                <a:gd name="f3" fmla="val 0"/>
                <a:gd name="f4" fmla="val 34889"/>
                <a:gd name="f5" fmla="val 71439"/>
                <a:gd name="f6" fmla="val 5643"/>
                <a:gd name="f7" fmla="val 5171"/>
                <a:gd name="f8" fmla="val 23"/>
                <a:gd name="f9" fmla="val 4676"/>
                <a:gd name="f10" fmla="val 68"/>
                <a:gd name="f11" fmla="val 4204"/>
                <a:gd name="f12" fmla="val 135"/>
                <a:gd name="f13" fmla="val 3710"/>
                <a:gd name="f14" fmla="val 247"/>
                <a:gd name="f15" fmla="val 3260"/>
                <a:gd name="f16" fmla="val 382"/>
                <a:gd name="f17" fmla="val 2833"/>
                <a:gd name="f18" fmla="val 562"/>
                <a:gd name="f19" fmla="val 2451"/>
                <a:gd name="f20" fmla="val 787"/>
                <a:gd name="f21" fmla="val 2091"/>
                <a:gd name="f22" fmla="val 1057"/>
                <a:gd name="f23" fmla="val 1777"/>
                <a:gd name="f24" fmla="val 1371"/>
                <a:gd name="f25" fmla="val 1462"/>
                <a:gd name="f26" fmla="val 1709"/>
                <a:gd name="f27" fmla="val 1215"/>
                <a:gd name="f28" fmla="val 2113"/>
                <a:gd name="f29" fmla="val 967"/>
                <a:gd name="f30" fmla="val 2518"/>
                <a:gd name="f31" fmla="val 765"/>
                <a:gd name="f32" fmla="val 2990"/>
                <a:gd name="f33" fmla="val 585"/>
                <a:gd name="f34" fmla="val 3484"/>
                <a:gd name="f35" fmla="val 428"/>
                <a:gd name="f36" fmla="val 4001"/>
                <a:gd name="f37" fmla="val 293"/>
                <a:gd name="f38" fmla="val 4563"/>
                <a:gd name="f39" fmla="val 181"/>
                <a:gd name="f40" fmla="val 5148"/>
                <a:gd name="f41" fmla="val 113"/>
                <a:gd name="f42" fmla="val 5755"/>
                <a:gd name="f43" fmla="val 46"/>
                <a:gd name="f44" fmla="val 6407"/>
                <a:gd name="f45" fmla="val 1"/>
                <a:gd name="f46" fmla="val 7059"/>
                <a:gd name="f47" fmla="val 7756"/>
                <a:gd name="f48" fmla="val 8475"/>
                <a:gd name="f49" fmla="val 9217"/>
                <a:gd name="f50" fmla="val 9981"/>
                <a:gd name="f51" fmla="val 136"/>
                <a:gd name="f52" fmla="val 10768"/>
                <a:gd name="f53" fmla="val 203"/>
                <a:gd name="f54" fmla="val 11577"/>
                <a:gd name="f55" fmla="val 316"/>
                <a:gd name="f56" fmla="val 12386"/>
                <a:gd name="f57" fmla="val 13218"/>
                <a:gd name="f58" fmla="val 698"/>
                <a:gd name="f59" fmla="val 14949"/>
                <a:gd name="f60" fmla="val 1035"/>
                <a:gd name="f61" fmla="val 16702"/>
                <a:gd name="f62" fmla="val 1395"/>
                <a:gd name="f63" fmla="val 18501"/>
                <a:gd name="f64" fmla="val 1822"/>
                <a:gd name="f65" fmla="val 20344"/>
                <a:gd name="f66" fmla="val 2271"/>
                <a:gd name="f67" fmla="val 22187"/>
                <a:gd name="f68" fmla="val 2766"/>
                <a:gd name="f69" fmla="val 24053"/>
                <a:gd name="f70" fmla="val 25919"/>
                <a:gd name="f71" fmla="val 3800"/>
                <a:gd name="f72" fmla="val 27784"/>
                <a:gd name="f73" fmla="val 4339"/>
                <a:gd name="f74" fmla="val 29605"/>
                <a:gd name="f75" fmla="val 4879"/>
                <a:gd name="f76" fmla="val 31403"/>
                <a:gd name="f77" fmla="val 5958"/>
                <a:gd name="f78" fmla="val 34865"/>
                <a:gd name="f79" fmla="val 7891"/>
                <a:gd name="f80" fmla="val 40980"/>
                <a:gd name="f81" fmla="val 8655"/>
                <a:gd name="f82" fmla="val 43475"/>
                <a:gd name="f83" fmla="val 8970"/>
                <a:gd name="f84" fmla="val 44531"/>
                <a:gd name="f85" fmla="val 45475"/>
                <a:gd name="f86" fmla="val 9689"/>
                <a:gd name="f87" fmla="val 47251"/>
                <a:gd name="f88" fmla="val 10184"/>
                <a:gd name="f89" fmla="val 49027"/>
                <a:gd name="f90" fmla="val 10723"/>
                <a:gd name="f91" fmla="val 50780"/>
                <a:gd name="f92" fmla="val 11263"/>
                <a:gd name="f93" fmla="val 52511"/>
                <a:gd name="f94" fmla="val 11825"/>
                <a:gd name="f95" fmla="val 54265"/>
                <a:gd name="f96" fmla="val 12409"/>
                <a:gd name="f97" fmla="val 55996"/>
                <a:gd name="f98" fmla="val 13016"/>
                <a:gd name="f99" fmla="val 57727"/>
                <a:gd name="f100" fmla="val 13623"/>
                <a:gd name="f101" fmla="val 59457"/>
                <a:gd name="f102" fmla="val 13960"/>
                <a:gd name="f103" fmla="val 60469"/>
                <a:gd name="f104" fmla="val 14365"/>
                <a:gd name="f105" fmla="val 61818"/>
                <a:gd name="f106" fmla="val 14837"/>
                <a:gd name="f107" fmla="val 63391"/>
                <a:gd name="f108" fmla="val 15354"/>
                <a:gd name="f109" fmla="val 65055"/>
                <a:gd name="f110" fmla="val 15871"/>
                <a:gd name="f111" fmla="val 66673"/>
                <a:gd name="f112" fmla="val 16141"/>
                <a:gd name="f113" fmla="val 67415"/>
                <a:gd name="f114" fmla="val 16411"/>
                <a:gd name="f115" fmla="val 68112"/>
                <a:gd name="f116" fmla="val 16658"/>
                <a:gd name="f117" fmla="val 68719"/>
                <a:gd name="f118" fmla="val 16883"/>
                <a:gd name="f119" fmla="val 69258"/>
                <a:gd name="f120" fmla="val 17107"/>
                <a:gd name="f121" fmla="val 69663"/>
                <a:gd name="f122" fmla="val 17220"/>
                <a:gd name="f123" fmla="val 69820"/>
                <a:gd name="f124" fmla="val 17310"/>
                <a:gd name="f125" fmla="val 69933"/>
                <a:gd name="f126" fmla="val 17647"/>
                <a:gd name="f127" fmla="val 70270"/>
                <a:gd name="f128" fmla="val 18007"/>
                <a:gd name="f129" fmla="val 70540"/>
                <a:gd name="f130" fmla="val 18366"/>
                <a:gd name="f131" fmla="val 70787"/>
                <a:gd name="f132" fmla="val 18748"/>
                <a:gd name="f133" fmla="val 70967"/>
                <a:gd name="f134" fmla="val 19130"/>
                <a:gd name="f135" fmla="val 71124"/>
                <a:gd name="f136" fmla="val 19535"/>
                <a:gd name="f137" fmla="val 71259"/>
                <a:gd name="f138" fmla="val 19940"/>
                <a:gd name="f139" fmla="val 71349"/>
                <a:gd name="f140" fmla="val 20367"/>
                <a:gd name="f141" fmla="val 71394"/>
                <a:gd name="f142" fmla="val 20794"/>
                <a:gd name="f143" fmla="val 21671"/>
                <a:gd name="f144" fmla="val 22098"/>
                <a:gd name="f145" fmla="val 71416"/>
                <a:gd name="f146" fmla="val 22974"/>
                <a:gd name="f147" fmla="val 71304"/>
                <a:gd name="f148" fmla="val 23829"/>
                <a:gd name="f149" fmla="val 71169"/>
                <a:gd name="f150" fmla="val 24570"/>
                <a:gd name="f151" fmla="val 71034"/>
                <a:gd name="f152" fmla="val 25357"/>
                <a:gd name="f153" fmla="val 70877"/>
                <a:gd name="f154" fmla="val 26211"/>
                <a:gd name="f155" fmla="val 70674"/>
                <a:gd name="f156" fmla="val 27111"/>
                <a:gd name="f157" fmla="val 70450"/>
                <a:gd name="f158" fmla="val 28931"/>
                <a:gd name="f159" fmla="val 69955"/>
                <a:gd name="f160" fmla="val 29853"/>
                <a:gd name="f161" fmla="val 69685"/>
                <a:gd name="f162" fmla="val 30730"/>
                <a:gd name="f163" fmla="val 69416"/>
                <a:gd name="f164" fmla="val 31584"/>
                <a:gd name="f165" fmla="val 69123"/>
                <a:gd name="f166" fmla="val 32348"/>
                <a:gd name="f167" fmla="val 68854"/>
                <a:gd name="f168" fmla="val 33067"/>
                <a:gd name="f169" fmla="val 68606"/>
                <a:gd name="f170" fmla="val 33674"/>
                <a:gd name="f171" fmla="val 68337"/>
                <a:gd name="f172" fmla="val 34191"/>
                <a:gd name="f173" fmla="val 34574"/>
                <a:gd name="f174" fmla="val 67887"/>
                <a:gd name="f175" fmla="val 34708"/>
                <a:gd name="f176" fmla="val 67797"/>
                <a:gd name="f177" fmla="val 34798"/>
                <a:gd name="f178" fmla="val 67707"/>
                <a:gd name="f179" fmla="val 34866"/>
                <a:gd name="f180" fmla="val 67617"/>
                <a:gd name="f181" fmla="val 34888"/>
                <a:gd name="f182" fmla="val 67527"/>
                <a:gd name="f183" fmla="val 66965"/>
                <a:gd name="f184" fmla="val 34843"/>
                <a:gd name="f185" fmla="val 66358"/>
                <a:gd name="f186" fmla="val 34776"/>
                <a:gd name="f187" fmla="val 65752"/>
                <a:gd name="f188" fmla="val 34686"/>
                <a:gd name="f189" fmla="val 65145"/>
                <a:gd name="f190" fmla="val 64515"/>
                <a:gd name="f191" fmla="val 34461"/>
                <a:gd name="f192" fmla="val 63863"/>
                <a:gd name="f193" fmla="val 34169"/>
                <a:gd name="f194" fmla="val 62604"/>
                <a:gd name="f195" fmla="val 33854"/>
                <a:gd name="f196" fmla="val 61323"/>
                <a:gd name="f197" fmla="val 33517"/>
                <a:gd name="f198" fmla="val 60087"/>
                <a:gd name="f199" fmla="val 32865"/>
                <a:gd name="f200" fmla="val 57771"/>
                <a:gd name="f201" fmla="val 31157"/>
                <a:gd name="f202" fmla="val 51657"/>
                <a:gd name="f203" fmla="val 46959"/>
                <a:gd name="f204" fmla="val 28392"/>
                <a:gd name="f205" fmla="val 41699"/>
                <a:gd name="f206" fmla="val 26841"/>
                <a:gd name="f207" fmla="val 36304"/>
                <a:gd name="f208" fmla="val 31156"/>
                <a:gd name="f209" fmla="val 24660"/>
                <a:gd name="f210" fmla="val 28818"/>
                <a:gd name="f211" fmla="val 24008"/>
                <a:gd name="f212" fmla="val 26683"/>
                <a:gd name="f213" fmla="val 23424"/>
                <a:gd name="f214" fmla="val 24817"/>
                <a:gd name="f215" fmla="val 22907"/>
                <a:gd name="f216" fmla="val 23289"/>
                <a:gd name="f217" fmla="val 22457"/>
                <a:gd name="f218" fmla="val 22007"/>
                <a:gd name="f219" fmla="val 21918"/>
                <a:gd name="f220" fmla="val 20456"/>
                <a:gd name="f221" fmla="val 21266"/>
                <a:gd name="f222" fmla="val 18703"/>
                <a:gd name="f223" fmla="val 20524"/>
                <a:gd name="f224" fmla="val 16792"/>
                <a:gd name="f225" fmla="val 20097"/>
                <a:gd name="f226" fmla="val 15781"/>
                <a:gd name="f227" fmla="val 19648"/>
                <a:gd name="f228" fmla="val 14746"/>
                <a:gd name="f229" fmla="val 19198"/>
                <a:gd name="f230" fmla="val 13712"/>
                <a:gd name="f231" fmla="val 12656"/>
                <a:gd name="f232" fmla="val 18186"/>
                <a:gd name="f233" fmla="val 11622"/>
                <a:gd name="f234" fmla="val 10565"/>
                <a:gd name="f235" fmla="val 17062"/>
                <a:gd name="f236" fmla="val 9531"/>
                <a:gd name="f237" fmla="val 16478"/>
                <a:gd name="f238" fmla="val 8520"/>
                <a:gd name="f239" fmla="val 7531"/>
                <a:gd name="f240" fmla="val 15219"/>
                <a:gd name="f241" fmla="val 6587"/>
                <a:gd name="f242" fmla="val 14545"/>
                <a:gd name="f243" fmla="val 5665"/>
                <a:gd name="f244" fmla="val 13870"/>
                <a:gd name="f245" fmla="val 4788"/>
                <a:gd name="f246" fmla="val 13511"/>
                <a:gd name="f247" fmla="val 4384"/>
                <a:gd name="f248" fmla="val 13151"/>
                <a:gd name="f249" fmla="val 3979"/>
                <a:gd name="f250" fmla="val 12769"/>
                <a:gd name="f251" fmla="val 3574"/>
                <a:gd name="f252" fmla="val 3215"/>
                <a:gd name="f253" fmla="val 12027"/>
                <a:gd name="f254" fmla="val 2855"/>
                <a:gd name="f255" fmla="val 11645"/>
                <a:gd name="f256" fmla="val 2181"/>
                <a:gd name="f257" fmla="val 10858"/>
                <a:gd name="f258" fmla="val 1888"/>
                <a:gd name="f259" fmla="val 10454"/>
                <a:gd name="f260" fmla="val 1596"/>
                <a:gd name="f261" fmla="val 10049"/>
                <a:gd name="f262" fmla="val 1349"/>
                <a:gd name="f263" fmla="val 9622"/>
                <a:gd name="f264" fmla="val 1102"/>
                <a:gd name="f265" fmla="val 877"/>
                <a:gd name="f266" fmla="val 8790"/>
                <a:gd name="f267" fmla="val 675"/>
                <a:gd name="f268" fmla="val 8341"/>
                <a:gd name="f269" fmla="val 495"/>
                <a:gd name="f270" fmla="val 7913"/>
                <a:gd name="f271" fmla="val 7464"/>
                <a:gd name="f272" fmla="val 225"/>
                <a:gd name="f273" fmla="val 7014"/>
                <a:gd name="f274" fmla="val 6565"/>
                <a:gd name="f275" fmla="val 6093"/>
                <a:gd name="f276" fmla="*/ f1 1 34889"/>
                <a:gd name="f277" fmla="*/ f2 1 71439"/>
                <a:gd name="f278" fmla="val f3"/>
                <a:gd name="f279" fmla="val f4"/>
                <a:gd name="f280" fmla="val f5"/>
                <a:gd name="f281" fmla="+- f280 0 f278"/>
                <a:gd name="f282" fmla="+- f279 0 f278"/>
                <a:gd name="f283" fmla="*/ f282 1 34889"/>
                <a:gd name="f284" fmla="*/ f281 1 71439"/>
                <a:gd name="f285" fmla="*/ f278 1 f283"/>
                <a:gd name="f286" fmla="*/ f279 1 f283"/>
                <a:gd name="f287" fmla="*/ f278 1 f284"/>
                <a:gd name="f288" fmla="*/ f280 1 f284"/>
                <a:gd name="f289" fmla="*/ f285 f276 1"/>
                <a:gd name="f290" fmla="*/ f286 f276 1"/>
                <a:gd name="f291" fmla="*/ f288 f277 1"/>
                <a:gd name="f292" fmla="*/ f287 f277 1"/>
              </a:gdLst>
              <a:ahLst/>
              <a:cxnLst>
                <a:cxn ang="3cd4">
                  <a:pos x="hc" y="t"/>
                </a:cxn>
                <a:cxn ang="0">
                  <a:pos x="r" y="vc"/>
                </a:cxn>
                <a:cxn ang="cd4">
                  <a:pos x="hc" y="b"/>
                </a:cxn>
                <a:cxn ang="cd2">
                  <a:pos x="l" y="vc"/>
                </a:cxn>
              </a:cxnLst>
              <a:rect l="f289" t="f292" r="f290" b="f291"/>
              <a:pathLst>
                <a:path w="34889" h="71439">
                  <a:moveTo>
                    <a:pt x="f6" y="f3"/>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5" y="f47"/>
                  </a:lnTo>
                  <a:lnTo>
                    <a:pt x="f45" y="f48"/>
                  </a:lnTo>
                  <a:lnTo>
                    <a:pt x="f8" y="f49"/>
                  </a:lnTo>
                  <a:lnTo>
                    <a:pt x="f10" y="f50"/>
                  </a:lnTo>
                  <a:lnTo>
                    <a:pt x="f51" y="f52"/>
                  </a:lnTo>
                  <a:lnTo>
                    <a:pt x="f53" y="f54"/>
                  </a:lnTo>
                  <a:lnTo>
                    <a:pt x="f55" y="f56"/>
                  </a:lnTo>
                  <a:lnTo>
                    <a:pt x="f35" y="f57"/>
                  </a:lnTo>
                  <a:lnTo>
                    <a:pt x="f58" y="f59"/>
                  </a:lnTo>
                  <a:lnTo>
                    <a:pt x="f60" y="f61"/>
                  </a:lnTo>
                  <a:lnTo>
                    <a:pt x="f62" y="f63"/>
                  </a:lnTo>
                  <a:lnTo>
                    <a:pt x="f64" y="f65"/>
                  </a:lnTo>
                  <a:lnTo>
                    <a:pt x="f66" y="f67"/>
                  </a:lnTo>
                  <a:lnTo>
                    <a:pt x="f68" y="f69"/>
                  </a:lnTo>
                  <a:lnTo>
                    <a:pt x="f15" y="f70"/>
                  </a:lnTo>
                  <a:lnTo>
                    <a:pt x="f71" y="f72"/>
                  </a:lnTo>
                  <a:lnTo>
                    <a:pt x="f73" y="f74"/>
                  </a:lnTo>
                  <a:lnTo>
                    <a:pt x="f75" y="f76"/>
                  </a:lnTo>
                  <a:lnTo>
                    <a:pt x="f77" y="f78"/>
                  </a:lnTo>
                  <a:lnTo>
                    <a:pt x="f79" y="f80"/>
                  </a:lnTo>
                  <a:lnTo>
                    <a:pt x="f81" y="f82"/>
                  </a:lnTo>
                  <a:lnTo>
                    <a:pt x="f83" y="f84"/>
                  </a:lnTo>
                  <a:lnTo>
                    <a:pt x="f49" y="f85"/>
                  </a:lnTo>
                  <a:lnTo>
                    <a:pt x="f86" y="f87"/>
                  </a:lnTo>
                  <a:lnTo>
                    <a:pt x="f88" y="f89"/>
                  </a:lnTo>
                  <a:lnTo>
                    <a:pt x="f90" y="f91"/>
                  </a:lnTo>
                  <a:lnTo>
                    <a:pt x="f92" y="f93"/>
                  </a:lnTo>
                  <a:lnTo>
                    <a:pt x="f94" y="f95"/>
                  </a:lnTo>
                  <a:lnTo>
                    <a:pt x="f96" y="f97"/>
                  </a:lnTo>
                  <a:lnTo>
                    <a:pt x="f98" y="f99"/>
                  </a:lnTo>
                  <a:lnTo>
                    <a:pt x="f100" y="f101"/>
                  </a:lnTo>
                  <a:lnTo>
                    <a:pt x="f102" y="f103"/>
                  </a:lnTo>
                  <a:lnTo>
                    <a:pt x="f104" y="f105"/>
                  </a:lnTo>
                  <a:lnTo>
                    <a:pt x="f106"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139"/>
                  </a:lnTo>
                  <a:lnTo>
                    <a:pt x="f140" y="f141"/>
                  </a:lnTo>
                  <a:lnTo>
                    <a:pt x="f142" y="f5"/>
                  </a:lnTo>
                  <a:lnTo>
                    <a:pt x="f143" y="f5"/>
                  </a:lnTo>
                  <a:lnTo>
                    <a:pt x="f144" y="f145"/>
                  </a:lnTo>
                  <a:lnTo>
                    <a:pt x="f146" y="f147"/>
                  </a:lnTo>
                  <a:lnTo>
                    <a:pt x="f148" y="f149"/>
                  </a:lnTo>
                  <a:lnTo>
                    <a:pt x="f150" y="f151"/>
                  </a:lnTo>
                  <a:lnTo>
                    <a:pt x="f152" y="f153"/>
                  </a:lnTo>
                  <a:lnTo>
                    <a:pt x="f154" y="f155"/>
                  </a:lnTo>
                  <a:lnTo>
                    <a:pt x="f156" y="f157"/>
                  </a:lnTo>
                  <a:lnTo>
                    <a:pt x="f158" y="f159"/>
                  </a:lnTo>
                  <a:lnTo>
                    <a:pt x="f160" y="f161"/>
                  </a:lnTo>
                  <a:lnTo>
                    <a:pt x="f162" y="f163"/>
                  </a:lnTo>
                  <a:lnTo>
                    <a:pt x="f164" y="f165"/>
                  </a:lnTo>
                  <a:lnTo>
                    <a:pt x="f166" y="f167"/>
                  </a:lnTo>
                  <a:lnTo>
                    <a:pt x="f168" y="f169"/>
                  </a:lnTo>
                  <a:lnTo>
                    <a:pt x="f170" y="f171"/>
                  </a:lnTo>
                  <a:lnTo>
                    <a:pt x="f172" y="f115"/>
                  </a:lnTo>
                  <a:lnTo>
                    <a:pt x="f173" y="f174"/>
                  </a:lnTo>
                  <a:lnTo>
                    <a:pt x="f175" y="f176"/>
                  </a:lnTo>
                  <a:lnTo>
                    <a:pt x="f177" y="f178"/>
                  </a:lnTo>
                  <a:lnTo>
                    <a:pt x="f179" y="f180"/>
                  </a:lnTo>
                  <a:lnTo>
                    <a:pt x="f181" y="f182"/>
                  </a:lnTo>
                  <a:lnTo>
                    <a:pt x="f179" y="f183"/>
                  </a:lnTo>
                  <a:lnTo>
                    <a:pt x="f184" y="f185"/>
                  </a:lnTo>
                  <a:lnTo>
                    <a:pt x="f186" y="f187"/>
                  </a:lnTo>
                  <a:lnTo>
                    <a:pt x="f188" y="f189"/>
                  </a:lnTo>
                  <a:lnTo>
                    <a:pt x="f173" y="f190"/>
                  </a:lnTo>
                  <a:lnTo>
                    <a:pt x="f191" y="f192"/>
                  </a:lnTo>
                  <a:lnTo>
                    <a:pt x="f193" y="f194"/>
                  </a:lnTo>
                  <a:lnTo>
                    <a:pt x="f195" y="f196"/>
                  </a:lnTo>
                  <a:lnTo>
                    <a:pt x="f197" y="f198"/>
                  </a:lnTo>
                  <a:lnTo>
                    <a:pt x="f199" y="f200"/>
                  </a:lnTo>
                  <a:lnTo>
                    <a:pt x="f201" y="f202"/>
                  </a:lnTo>
                  <a:lnTo>
                    <a:pt x="f160" y="f203"/>
                  </a:lnTo>
                  <a:lnTo>
                    <a:pt x="f204" y="f205"/>
                  </a:lnTo>
                  <a:lnTo>
                    <a:pt x="f206" y="f207"/>
                  </a:lnTo>
                  <a:lnTo>
                    <a:pt x="f152" y="f208"/>
                  </a:lnTo>
                  <a:lnTo>
                    <a:pt x="f209" y="f210"/>
                  </a:lnTo>
                  <a:lnTo>
                    <a:pt x="f211" y="f212"/>
                  </a:lnTo>
                  <a:lnTo>
                    <a:pt x="f213" y="f214"/>
                  </a:lnTo>
                  <a:lnTo>
                    <a:pt x="f215" y="f216"/>
                  </a:lnTo>
                  <a:lnTo>
                    <a:pt x="f217" y="f218"/>
                  </a:lnTo>
                  <a:lnTo>
                    <a:pt x="f219" y="f220"/>
                  </a:lnTo>
                  <a:lnTo>
                    <a:pt x="f221" y="f222"/>
                  </a:lnTo>
                  <a:lnTo>
                    <a:pt x="f223" y="f224"/>
                  </a:lnTo>
                  <a:lnTo>
                    <a:pt x="f225" y="f226"/>
                  </a:lnTo>
                  <a:lnTo>
                    <a:pt x="f227" y="f228"/>
                  </a:lnTo>
                  <a:lnTo>
                    <a:pt x="f229" y="f230"/>
                  </a:lnTo>
                  <a:lnTo>
                    <a:pt x="f222" y="f231"/>
                  </a:lnTo>
                  <a:lnTo>
                    <a:pt x="f232" y="f233"/>
                  </a:lnTo>
                  <a:lnTo>
                    <a:pt x="f126" y="f234"/>
                  </a:lnTo>
                  <a:lnTo>
                    <a:pt x="f235" y="f236"/>
                  </a:lnTo>
                  <a:lnTo>
                    <a:pt x="f237" y="f238"/>
                  </a:lnTo>
                  <a:lnTo>
                    <a:pt x="f110" y="f239"/>
                  </a:lnTo>
                  <a:lnTo>
                    <a:pt x="f240" y="f241"/>
                  </a:lnTo>
                  <a:lnTo>
                    <a:pt x="f242" y="f243"/>
                  </a:lnTo>
                  <a:lnTo>
                    <a:pt x="f244" y="f245"/>
                  </a:lnTo>
                  <a:lnTo>
                    <a:pt x="f246" y="f247"/>
                  </a:lnTo>
                  <a:lnTo>
                    <a:pt x="f248" y="f249"/>
                  </a:lnTo>
                  <a:lnTo>
                    <a:pt x="f250" y="f251"/>
                  </a:lnTo>
                  <a:lnTo>
                    <a:pt x="f96" y="f252"/>
                  </a:lnTo>
                  <a:lnTo>
                    <a:pt x="f253" y="f254"/>
                  </a:lnTo>
                  <a:lnTo>
                    <a:pt x="f255" y="f30"/>
                  </a:lnTo>
                  <a:lnTo>
                    <a:pt x="f92" y="f256"/>
                  </a:lnTo>
                  <a:lnTo>
                    <a:pt x="f257" y="f258"/>
                  </a:lnTo>
                  <a:lnTo>
                    <a:pt x="f259" y="f260"/>
                  </a:lnTo>
                  <a:lnTo>
                    <a:pt x="f261" y="f262"/>
                  </a:lnTo>
                  <a:lnTo>
                    <a:pt x="f263" y="f264"/>
                  </a:lnTo>
                  <a:lnTo>
                    <a:pt x="f49" y="f265"/>
                  </a:lnTo>
                  <a:lnTo>
                    <a:pt x="f266" y="f267"/>
                  </a:lnTo>
                  <a:lnTo>
                    <a:pt x="f268" y="f269"/>
                  </a:lnTo>
                  <a:lnTo>
                    <a:pt x="f270" y="f0"/>
                  </a:lnTo>
                  <a:lnTo>
                    <a:pt x="f271" y="f272"/>
                  </a:lnTo>
                  <a:lnTo>
                    <a:pt x="f273" y="f12"/>
                  </a:lnTo>
                  <a:lnTo>
                    <a:pt x="f274" y="f10"/>
                  </a:lnTo>
                  <a:lnTo>
                    <a:pt x="f275" y="f8"/>
                  </a:lnTo>
                  <a:lnTo>
                    <a:pt x="f6" y="f3"/>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41" name="Google Shape;187;p15">
              <a:extLst>
                <a:ext uri="{FF2B5EF4-FFF2-40B4-BE49-F238E27FC236}">
                  <a16:creationId xmlns:a16="http://schemas.microsoft.com/office/drawing/2014/main" id="{F9565A1E-7AB2-194E-2109-53F037ABDDF8}"/>
                </a:ext>
              </a:extLst>
            </p:cNvPr>
            <p:cNvSpPr/>
            <p:nvPr/>
          </p:nvSpPr>
          <p:spPr>
            <a:xfrm>
              <a:off x="7540297" y="1653052"/>
              <a:ext cx="431075" cy="1334731"/>
            </a:xfrm>
            <a:custGeom>
              <a:avLst/>
              <a:gdLst>
                <a:gd name="f0" fmla="val 180"/>
                <a:gd name="f1" fmla="val w"/>
                <a:gd name="f2" fmla="val h"/>
                <a:gd name="f3" fmla="val 0"/>
                <a:gd name="f4" fmla="val 22884"/>
                <a:gd name="f5" fmla="val 70855"/>
                <a:gd name="f6" fmla="val 1236"/>
                <a:gd name="f7" fmla="val 1"/>
                <a:gd name="f8" fmla="val 742"/>
                <a:gd name="f9" fmla="val 68"/>
                <a:gd name="f10" fmla="val 225"/>
                <a:gd name="f11" fmla="val 719"/>
                <a:gd name="f12" fmla="val 2361"/>
                <a:gd name="f13" fmla="val 1461"/>
                <a:gd name="f14" fmla="val 4496"/>
                <a:gd name="f15" fmla="val 2226"/>
                <a:gd name="f16" fmla="val 6610"/>
                <a:gd name="f17" fmla="val 3012"/>
                <a:gd name="f18" fmla="val 8723"/>
                <a:gd name="f19" fmla="val 4586"/>
                <a:gd name="f20" fmla="val 12949"/>
                <a:gd name="f21" fmla="val 5373"/>
                <a:gd name="f22" fmla="val 15062"/>
                <a:gd name="f23" fmla="val 6114"/>
                <a:gd name="f24" fmla="val 17175"/>
                <a:gd name="f25" fmla="val 7868"/>
                <a:gd name="f26" fmla="val 22300"/>
                <a:gd name="f27" fmla="val 9576"/>
                <a:gd name="f28" fmla="val 27425"/>
                <a:gd name="f29" fmla="val 10408"/>
                <a:gd name="f30" fmla="val 30010"/>
                <a:gd name="f31" fmla="val 11240"/>
                <a:gd name="f32" fmla="val 32595"/>
                <a:gd name="f33" fmla="val 12049"/>
                <a:gd name="f34" fmla="val 35180"/>
                <a:gd name="f35" fmla="val 12836"/>
                <a:gd name="f36" fmla="val 37766"/>
                <a:gd name="f37" fmla="val 14319"/>
                <a:gd name="f38" fmla="val 42711"/>
                <a:gd name="f39" fmla="val 15061"/>
                <a:gd name="f40" fmla="val 45184"/>
                <a:gd name="f41" fmla="val 15758"/>
                <a:gd name="f42" fmla="val 47656"/>
                <a:gd name="f43" fmla="val 16455"/>
                <a:gd name="f44" fmla="val 50151"/>
                <a:gd name="f45" fmla="val 17129"/>
                <a:gd name="f46" fmla="val 52647"/>
                <a:gd name="f47" fmla="val 17759"/>
                <a:gd name="f48" fmla="val 55142"/>
                <a:gd name="f49" fmla="val 18388"/>
                <a:gd name="f50" fmla="val 57660"/>
                <a:gd name="f51" fmla="val 19152"/>
                <a:gd name="f52" fmla="val 60964"/>
                <a:gd name="f53" fmla="val 19939"/>
                <a:gd name="f54" fmla="val 64268"/>
                <a:gd name="f55" fmla="val 20344"/>
                <a:gd name="f56" fmla="val 65932"/>
                <a:gd name="f57" fmla="val 20771"/>
                <a:gd name="f58" fmla="val 67573"/>
                <a:gd name="f59" fmla="val 21220"/>
                <a:gd name="f60" fmla="val 69214"/>
                <a:gd name="f61" fmla="val 21670"/>
                <a:gd name="f62" fmla="val 70562"/>
                <a:gd name="f63" fmla="val 22434"/>
                <a:gd name="f64" fmla="val 68989"/>
                <a:gd name="f65" fmla="val 22007"/>
                <a:gd name="f66" fmla="val 67415"/>
                <a:gd name="f67" fmla="val 21602"/>
                <a:gd name="f68" fmla="val 65819"/>
                <a:gd name="f69" fmla="val 21198"/>
                <a:gd name="f70" fmla="val 64246"/>
                <a:gd name="f71" fmla="val 20456"/>
                <a:gd name="f72" fmla="val 61054"/>
                <a:gd name="f73" fmla="val 19692"/>
                <a:gd name="f74" fmla="val 57884"/>
                <a:gd name="f75" fmla="val 19062"/>
                <a:gd name="f76" fmla="val 55299"/>
                <a:gd name="f77" fmla="val 18410"/>
                <a:gd name="f78" fmla="val 52714"/>
                <a:gd name="f79" fmla="val 17736"/>
                <a:gd name="f80" fmla="val 50174"/>
                <a:gd name="f81" fmla="val 17017"/>
                <a:gd name="f82" fmla="val 47611"/>
                <a:gd name="f83" fmla="val 16297"/>
                <a:gd name="f84" fmla="val 45049"/>
                <a:gd name="f85" fmla="val 15556"/>
                <a:gd name="f86" fmla="val 42509"/>
                <a:gd name="f87" fmla="val 14027"/>
                <a:gd name="f88" fmla="val 37428"/>
                <a:gd name="f89" fmla="val 13263"/>
                <a:gd name="f90" fmla="val 34911"/>
                <a:gd name="f91" fmla="val 12476"/>
                <a:gd name="f92" fmla="val 32393"/>
                <a:gd name="f93" fmla="val 11689"/>
                <a:gd name="f94" fmla="val 29898"/>
                <a:gd name="f95" fmla="val 10880"/>
                <a:gd name="f96" fmla="val 27380"/>
                <a:gd name="f97" fmla="val 9216"/>
                <a:gd name="f98" fmla="val 22390"/>
                <a:gd name="f99" fmla="val 7508"/>
                <a:gd name="f100" fmla="val 17399"/>
                <a:gd name="f101" fmla="val 6721"/>
                <a:gd name="f102" fmla="val 15219"/>
                <a:gd name="f103" fmla="val 5935"/>
                <a:gd name="f104" fmla="val 13061"/>
                <a:gd name="f105" fmla="val 4316"/>
                <a:gd name="f106" fmla="val 3507"/>
                <a:gd name="f107" fmla="val 6542"/>
                <a:gd name="f108" fmla="val 2720"/>
                <a:gd name="f109" fmla="val 4362"/>
                <a:gd name="f110" fmla="val 1956"/>
                <a:gd name="f111" fmla="val 2181"/>
                <a:gd name="f112" fmla="*/ f1 1 22884"/>
                <a:gd name="f113" fmla="*/ f2 1 70855"/>
                <a:gd name="f114" fmla="val f3"/>
                <a:gd name="f115" fmla="val f4"/>
                <a:gd name="f116" fmla="val f5"/>
                <a:gd name="f117" fmla="+- f116 0 f114"/>
                <a:gd name="f118" fmla="+- f115 0 f114"/>
                <a:gd name="f119" fmla="*/ f118 1 22884"/>
                <a:gd name="f120" fmla="*/ f117 1 70855"/>
                <a:gd name="f121" fmla="*/ f114 1 f119"/>
                <a:gd name="f122" fmla="*/ f115 1 f119"/>
                <a:gd name="f123" fmla="*/ f114 1 f120"/>
                <a:gd name="f124" fmla="*/ f116 1 f120"/>
                <a:gd name="f125" fmla="*/ f121 f112 1"/>
                <a:gd name="f126" fmla="*/ f122 f112 1"/>
                <a:gd name="f127" fmla="*/ f124 f113 1"/>
                <a:gd name="f128" fmla="*/ f123 f113 1"/>
              </a:gdLst>
              <a:ahLst/>
              <a:cxnLst>
                <a:cxn ang="3cd4">
                  <a:pos x="hc" y="t"/>
                </a:cxn>
                <a:cxn ang="0">
                  <a:pos x="r" y="vc"/>
                </a:cxn>
                <a:cxn ang="cd4">
                  <a:pos x="hc" y="b"/>
                </a:cxn>
                <a:cxn ang="cd2">
                  <a:pos x="l" y="vc"/>
                </a:cxn>
              </a:cxnLst>
              <a:rect l="f125" t="f128" r="f126" b="f127"/>
              <a:pathLst>
                <a:path w="22884" h="70855">
                  <a:moveTo>
                    <a:pt x="f6" y="f7"/>
                  </a:moveTo>
                  <a:lnTo>
                    <a:pt x="f8" y="f9"/>
                  </a:lnTo>
                  <a:lnTo>
                    <a:pt x="f10" y="f0"/>
                  </a:lnTo>
                  <a:lnTo>
                    <a:pt x="f3"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5"/>
                  </a:lnTo>
                  <a:lnTo>
                    <a:pt x="f4"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8"/>
                  </a:lnTo>
                  <a:lnTo>
                    <a:pt x="f106" y="f107"/>
                  </a:lnTo>
                  <a:lnTo>
                    <a:pt x="f108" y="f109"/>
                  </a:lnTo>
                  <a:lnTo>
                    <a:pt x="f110" y="f111"/>
                  </a:lnTo>
                  <a:lnTo>
                    <a:pt x="f6" y="f7"/>
                  </a:lnTo>
                  <a:close/>
                </a:path>
              </a:pathLst>
            </a:custGeom>
            <a:solidFill>
              <a:srgbClr val="A6CC89"/>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42" name="Google Shape;188;p15">
              <a:extLst>
                <a:ext uri="{FF2B5EF4-FFF2-40B4-BE49-F238E27FC236}">
                  <a16:creationId xmlns:a16="http://schemas.microsoft.com/office/drawing/2014/main" id="{2084D78A-EF7F-D0E1-15EB-599F200549BD}"/>
                </a:ext>
              </a:extLst>
            </p:cNvPr>
            <p:cNvSpPr/>
            <p:nvPr/>
          </p:nvSpPr>
          <p:spPr>
            <a:xfrm>
              <a:off x="7976439" y="2683315"/>
              <a:ext cx="58448" cy="150757"/>
            </a:xfrm>
            <a:custGeom>
              <a:avLst/>
              <a:gdLst>
                <a:gd name="f0" fmla="val 360"/>
                <a:gd name="f1" fmla="val w"/>
                <a:gd name="f2" fmla="val h"/>
                <a:gd name="f3" fmla="val 0"/>
                <a:gd name="f4" fmla="val 3103"/>
                <a:gd name="f5" fmla="val 8003"/>
                <a:gd name="f6" fmla="val 585"/>
                <a:gd name="f7" fmla="val 473"/>
                <a:gd name="f8" fmla="val 23"/>
                <a:gd name="f9" fmla="val 68"/>
                <a:gd name="f10" fmla="val 248"/>
                <a:gd name="f11" fmla="val 135"/>
                <a:gd name="f12" fmla="val 158"/>
                <a:gd name="f13" fmla="val 203"/>
                <a:gd name="f14" fmla="val 90"/>
                <a:gd name="f15" fmla="val 292"/>
                <a:gd name="f16" fmla="val 45"/>
                <a:gd name="f17" fmla="val 382"/>
                <a:gd name="f18" fmla="val 495"/>
                <a:gd name="f19" fmla="val 630"/>
                <a:gd name="f20" fmla="val 765"/>
                <a:gd name="f21" fmla="val 450"/>
                <a:gd name="f22" fmla="val 2473"/>
                <a:gd name="f23" fmla="val 877"/>
                <a:gd name="f24" fmla="val 4204"/>
                <a:gd name="f25" fmla="val 1102"/>
                <a:gd name="f26" fmla="val 5058"/>
                <a:gd name="f27" fmla="val 1349"/>
                <a:gd name="f28" fmla="val 5890"/>
                <a:gd name="f29" fmla="val 1596"/>
                <a:gd name="f30" fmla="val 6744"/>
                <a:gd name="f31" fmla="val 1889"/>
                <a:gd name="f32" fmla="val 7576"/>
                <a:gd name="f33" fmla="val 1934"/>
                <a:gd name="f34" fmla="val 7711"/>
                <a:gd name="f35" fmla="val 2024"/>
                <a:gd name="f36" fmla="val 7801"/>
                <a:gd name="f37" fmla="val 2114"/>
                <a:gd name="f38" fmla="val 7890"/>
                <a:gd name="f39" fmla="val 2203"/>
                <a:gd name="f40" fmla="val 7958"/>
                <a:gd name="f41" fmla="val 2316"/>
                <a:gd name="f42" fmla="val 7980"/>
                <a:gd name="f43" fmla="val 2451"/>
                <a:gd name="f44" fmla="val 2563"/>
                <a:gd name="f45" fmla="val 2675"/>
                <a:gd name="f46" fmla="val 2788"/>
                <a:gd name="f47" fmla="val 7935"/>
                <a:gd name="f48" fmla="val 2878"/>
                <a:gd name="f49" fmla="val 2968"/>
                <a:gd name="f50" fmla="val 3035"/>
                <a:gd name="f51" fmla="val 7733"/>
                <a:gd name="f52" fmla="val 3080"/>
                <a:gd name="f53" fmla="val 7621"/>
                <a:gd name="f54" fmla="val 7508"/>
                <a:gd name="f55" fmla="val 7396"/>
                <a:gd name="f56" fmla="val 7261"/>
                <a:gd name="f57" fmla="val 6407"/>
                <a:gd name="f58" fmla="val 2541"/>
                <a:gd name="f59" fmla="val 5575"/>
                <a:gd name="f60" fmla="val 2293"/>
                <a:gd name="f61" fmla="val 4721"/>
                <a:gd name="f62" fmla="val 2069"/>
                <a:gd name="f63" fmla="val 3867"/>
                <a:gd name="f64" fmla="val 1641"/>
                <a:gd name="f65" fmla="val 2158"/>
                <a:gd name="f66" fmla="val 1214"/>
                <a:gd name="f67" fmla="val 1169"/>
                <a:gd name="f68" fmla="val 315"/>
                <a:gd name="f69" fmla="val 1012"/>
                <a:gd name="f70" fmla="val 113"/>
                <a:gd name="f71" fmla="val 922"/>
                <a:gd name="f72" fmla="val 810"/>
                <a:gd name="f73" fmla="val 697"/>
                <a:gd name="f74" fmla="*/ f1 1 3103"/>
                <a:gd name="f75" fmla="*/ f2 1 8003"/>
                <a:gd name="f76" fmla="val f3"/>
                <a:gd name="f77" fmla="val f4"/>
                <a:gd name="f78" fmla="val f5"/>
                <a:gd name="f79" fmla="+- f78 0 f76"/>
                <a:gd name="f80" fmla="+- f77 0 f76"/>
                <a:gd name="f81" fmla="*/ f80 1 3103"/>
                <a:gd name="f82" fmla="*/ f79 1 8003"/>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3103" h="8003">
                  <a:moveTo>
                    <a:pt x="f6" y="f3"/>
                  </a:moveTo>
                  <a:lnTo>
                    <a:pt x="f7" y="f8"/>
                  </a:lnTo>
                  <a:lnTo>
                    <a:pt x="f0" y="f9"/>
                  </a:lnTo>
                  <a:lnTo>
                    <a:pt x="f10" y="f11"/>
                  </a:lnTo>
                  <a:lnTo>
                    <a:pt x="f12" y="f13"/>
                  </a:lnTo>
                  <a:lnTo>
                    <a:pt x="f14" y="f15"/>
                  </a:lnTo>
                  <a:lnTo>
                    <a:pt x="f16" y="f17"/>
                  </a:lnTo>
                  <a:lnTo>
                    <a:pt x="f3" y="f18"/>
                  </a:lnTo>
                  <a:lnTo>
                    <a:pt x="f3" y="f19"/>
                  </a:lnTo>
                  <a:lnTo>
                    <a:pt x="f8"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5"/>
                  </a:lnTo>
                  <a:lnTo>
                    <a:pt x="f44" y="f5"/>
                  </a:lnTo>
                  <a:lnTo>
                    <a:pt x="f45" y="f42"/>
                  </a:lnTo>
                  <a:lnTo>
                    <a:pt x="f46" y="f47"/>
                  </a:lnTo>
                  <a:lnTo>
                    <a:pt x="f48" y="f38"/>
                  </a:lnTo>
                  <a:lnTo>
                    <a:pt x="f49" y="f36"/>
                  </a:lnTo>
                  <a:lnTo>
                    <a:pt x="f50" y="f51"/>
                  </a:lnTo>
                  <a:lnTo>
                    <a:pt x="f52" y="f53"/>
                  </a:lnTo>
                  <a:lnTo>
                    <a:pt x="f4" y="f54"/>
                  </a:lnTo>
                  <a:lnTo>
                    <a:pt x="f4" y="f55"/>
                  </a:lnTo>
                  <a:lnTo>
                    <a:pt x="f52" y="f56"/>
                  </a:lnTo>
                  <a:lnTo>
                    <a:pt x="f46" y="f57"/>
                  </a:lnTo>
                  <a:lnTo>
                    <a:pt x="f58" y="f59"/>
                  </a:lnTo>
                  <a:lnTo>
                    <a:pt x="f60" y="f61"/>
                  </a:lnTo>
                  <a:lnTo>
                    <a:pt x="f62" y="f63"/>
                  </a:lnTo>
                  <a:lnTo>
                    <a:pt x="f64" y="f65"/>
                  </a:lnTo>
                  <a:lnTo>
                    <a:pt x="f66" y="f21"/>
                  </a:lnTo>
                  <a:lnTo>
                    <a:pt x="f67" y="f68"/>
                  </a:lnTo>
                  <a:lnTo>
                    <a:pt x="f25" y="f13"/>
                  </a:lnTo>
                  <a:lnTo>
                    <a:pt x="f69" y="f70"/>
                  </a:lnTo>
                  <a:lnTo>
                    <a:pt x="f71" y="f9"/>
                  </a:lnTo>
                  <a:lnTo>
                    <a:pt x="f72" y="f8"/>
                  </a:lnTo>
                  <a:lnTo>
                    <a:pt x="f73" y="f3"/>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43" name="Google Shape;189;p15">
              <a:extLst>
                <a:ext uri="{FF2B5EF4-FFF2-40B4-BE49-F238E27FC236}">
                  <a16:creationId xmlns:a16="http://schemas.microsoft.com/office/drawing/2014/main" id="{C36EAAAA-2394-2D08-A70B-B1BF2D4F4C69}"/>
                </a:ext>
              </a:extLst>
            </p:cNvPr>
            <p:cNvSpPr/>
            <p:nvPr/>
          </p:nvSpPr>
          <p:spPr>
            <a:xfrm>
              <a:off x="7798158" y="2846764"/>
              <a:ext cx="49999" cy="104186"/>
            </a:xfrm>
            <a:custGeom>
              <a:avLst/>
              <a:gdLst>
                <a:gd name="f0" fmla="val w"/>
                <a:gd name="f1" fmla="val h"/>
                <a:gd name="f2" fmla="val 0"/>
                <a:gd name="f3" fmla="val 2654"/>
                <a:gd name="f4" fmla="val 5531"/>
                <a:gd name="f5" fmla="val 675"/>
                <a:gd name="f6" fmla="val 563"/>
                <a:gd name="f7" fmla="val 23"/>
                <a:gd name="f8" fmla="val 428"/>
                <a:gd name="f9" fmla="val 45"/>
                <a:gd name="f10" fmla="val 338"/>
                <a:gd name="f11" fmla="val 68"/>
                <a:gd name="f12" fmla="val 226"/>
                <a:gd name="f13" fmla="val 135"/>
                <a:gd name="f14" fmla="val 136"/>
                <a:gd name="f15" fmla="val 203"/>
                <a:gd name="f16" fmla="val 292"/>
                <a:gd name="f17" fmla="val 382"/>
                <a:gd name="f18" fmla="val 1"/>
                <a:gd name="f19" fmla="val 495"/>
                <a:gd name="f20" fmla="val 630"/>
                <a:gd name="f21" fmla="val 46"/>
                <a:gd name="f22" fmla="val 764"/>
                <a:gd name="f23" fmla="val 1843"/>
                <a:gd name="f24" fmla="val 788"/>
                <a:gd name="f25" fmla="val 2900"/>
                <a:gd name="f26" fmla="val 1125"/>
                <a:gd name="f27" fmla="val 4001"/>
                <a:gd name="f28" fmla="val 1439"/>
                <a:gd name="f29" fmla="val 5103"/>
                <a:gd name="f30" fmla="val 1484"/>
                <a:gd name="f31" fmla="val 5215"/>
                <a:gd name="f32" fmla="val 1552"/>
                <a:gd name="f33" fmla="val 5328"/>
                <a:gd name="f34" fmla="val 1642"/>
                <a:gd name="f35" fmla="val 5418"/>
                <a:gd name="f36" fmla="val 1732"/>
                <a:gd name="f37" fmla="val 5485"/>
                <a:gd name="f38" fmla="val 1844"/>
                <a:gd name="f39" fmla="val 5508"/>
                <a:gd name="f40" fmla="val 1956"/>
                <a:gd name="f41" fmla="val 5530"/>
                <a:gd name="f42" fmla="val 2069"/>
                <a:gd name="f43" fmla="val 2181"/>
                <a:gd name="f44" fmla="val 2294"/>
                <a:gd name="f45" fmla="val 5463"/>
                <a:gd name="f46" fmla="val 2384"/>
                <a:gd name="f47" fmla="val 2474"/>
                <a:gd name="f48" fmla="val 2563"/>
                <a:gd name="f49" fmla="val 5260"/>
                <a:gd name="f50" fmla="val 2608"/>
                <a:gd name="f51" fmla="val 5148"/>
                <a:gd name="f52" fmla="val 2653"/>
                <a:gd name="f53" fmla="val 5036"/>
                <a:gd name="f54" fmla="val 4901"/>
                <a:gd name="f55" fmla="val 2631"/>
                <a:gd name="f56" fmla="val 4766"/>
                <a:gd name="f57" fmla="val 2316"/>
                <a:gd name="f58" fmla="val 3664"/>
                <a:gd name="f59" fmla="val 1979"/>
                <a:gd name="f60" fmla="val 2585"/>
                <a:gd name="f61" fmla="val 1619"/>
                <a:gd name="f62" fmla="val 1506"/>
                <a:gd name="f63" fmla="val 1237"/>
                <a:gd name="f64" fmla="val 427"/>
                <a:gd name="f65" fmla="val 1170"/>
                <a:gd name="f66" fmla="val 1102"/>
                <a:gd name="f67" fmla="val 1012"/>
                <a:gd name="f68" fmla="val 113"/>
                <a:gd name="f69" fmla="val 900"/>
                <a:gd name="f70" fmla="*/ f0 1 2654"/>
                <a:gd name="f71" fmla="*/ f1 1 5531"/>
                <a:gd name="f72" fmla="val f2"/>
                <a:gd name="f73" fmla="val f3"/>
                <a:gd name="f74" fmla="val f4"/>
                <a:gd name="f75" fmla="+- f74 0 f72"/>
                <a:gd name="f76" fmla="+- f73 0 f72"/>
                <a:gd name="f77" fmla="*/ f76 1 2654"/>
                <a:gd name="f78" fmla="*/ f75 1 5531"/>
                <a:gd name="f79" fmla="*/ f72 1 f77"/>
                <a:gd name="f80" fmla="*/ f73 1 f77"/>
                <a:gd name="f81" fmla="*/ f72 1 f78"/>
                <a:gd name="f82" fmla="*/ f74 1 f78"/>
                <a:gd name="f83" fmla="*/ f79 f70 1"/>
                <a:gd name="f84" fmla="*/ f80 f70 1"/>
                <a:gd name="f85" fmla="*/ f82 f71 1"/>
                <a:gd name="f86" fmla="*/ f81 f71 1"/>
              </a:gdLst>
              <a:ahLst/>
              <a:cxnLst>
                <a:cxn ang="3cd4">
                  <a:pos x="hc" y="t"/>
                </a:cxn>
                <a:cxn ang="0">
                  <a:pos x="r" y="vc"/>
                </a:cxn>
                <a:cxn ang="cd4">
                  <a:pos x="hc" y="b"/>
                </a:cxn>
                <a:cxn ang="cd2">
                  <a:pos x="l" y="vc"/>
                </a:cxn>
              </a:cxnLst>
              <a:rect l="f83" t="f86" r="f84" b="f85"/>
              <a:pathLst>
                <a:path w="2654" h="5531">
                  <a:moveTo>
                    <a:pt x="f5" y="f2"/>
                  </a:moveTo>
                  <a:lnTo>
                    <a:pt x="f6" y="f7"/>
                  </a:lnTo>
                  <a:lnTo>
                    <a:pt x="f8" y="f9"/>
                  </a:lnTo>
                  <a:lnTo>
                    <a:pt x="f10" y="f11"/>
                  </a:lnTo>
                  <a:lnTo>
                    <a:pt x="f12" y="f13"/>
                  </a:lnTo>
                  <a:lnTo>
                    <a:pt x="f14" y="f15"/>
                  </a:lnTo>
                  <a:lnTo>
                    <a:pt x="f11" y="f16"/>
                  </a:lnTo>
                  <a:lnTo>
                    <a:pt x="f7" y="f17"/>
                  </a:lnTo>
                  <a:lnTo>
                    <a:pt x="f18" y="f19"/>
                  </a:lnTo>
                  <a:lnTo>
                    <a:pt x="f18" y="f20"/>
                  </a:lnTo>
                  <a:lnTo>
                    <a:pt x="f21" y="f22"/>
                  </a:lnTo>
                  <a:lnTo>
                    <a:pt x="f8" y="f23"/>
                  </a:lnTo>
                  <a:lnTo>
                    <a:pt x="f24" y="f25"/>
                  </a:lnTo>
                  <a:lnTo>
                    <a:pt x="f26" y="f27"/>
                  </a:lnTo>
                  <a:lnTo>
                    <a:pt x="f28" y="f29"/>
                  </a:lnTo>
                  <a:lnTo>
                    <a:pt x="f30" y="f31"/>
                  </a:lnTo>
                  <a:lnTo>
                    <a:pt x="f32" y="f33"/>
                  </a:lnTo>
                  <a:lnTo>
                    <a:pt x="f34" y="f35"/>
                  </a:lnTo>
                  <a:lnTo>
                    <a:pt x="f36" y="f37"/>
                  </a:lnTo>
                  <a:lnTo>
                    <a:pt x="f38" y="f39"/>
                  </a:lnTo>
                  <a:lnTo>
                    <a:pt x="f40" y="f41"/>
                  </a:lnTo>
                  <a:lnTo>
                    <a:pt x="f42" y="f41"/>
                  </a:lnTo>
                  <a:lnTo>
                    <a:pt x="f43" y="f39"/>
                  </a:lnTo>
                  <a:lnTo>
                    <a:pt x="f44" y="f45"/>
                  </a:lnTo>
                  <a:lnTo>
                    <a:pt x="f46" y="f35"/>
                  </a:lnTo>
                  <a:lnTo>
                    <a:pt x="f47" y="f33"/>
                  </a:lnTo>
                  <a:lnTo>
                    <a:pt x="f48" y="f49"/>
                  </a:lnTo>
                  <a:lnTo>
                    <a:pt x="f50" y="f51"/>
                  </a:lnTo>
                  <a:lnTo>
                    <a:pt x="f52" y="f53"/>
                  </a:lnTo>
                  <a:lnTo>
                    <a:pt x="f52" y="f54"/>
                  </a:lnTo>
                  <a:lnTo>
                    <a:pt x="f55" y="f56"/>
                  </a:lnTo>
                  <a:lnTo>
                    <a:pt x="f57" y="f58"/>
                  </a:lnTo>
                  <a:lnTo>
                    <a:pt x="f59" y="f60"/>
                  </a:lnTo>
                  <a:lnTo>
                    <a:pt x="f61" y="f62"/>
                  </a:lnTo>
                  <a:lnTo>
                    <a:pt x="f63" y="f64"/>
                  </a:lnTo>
                  <a:lnTo>
                    <a:pt x="f65" y="f16"/>
                  </a:lnTo>
                  <a:lnTo>
                    <a:pt x="f66" y="f15"/>
                  </a:lnTo>
                  <a:lnTo>
                    <a:pt x="f67" y="f68"/>
                  </a:lnTo>
                  <a:lnTo>
                    <a:pt x="f69" y="f11"/>
                  </a:lnTo>
                  <a:lnTo>
                    <a:pt x="f24" y="f7"/>
                  </a:lnTo>
                  <a:lnTo>
                    <a:pt x="f5" y="f2"/>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44" name="Google Shape;190;p15">
              <a:extLst>
                <a:ext uri="{FF2B5EF4-FFF2-40B4-BE49-F238E27FC236}">
                  <a16:creationId xmlns:a16="http://schemas.microsoft.com/office/drawing/2014/main" id="{74D7322D-1822-61A2-270B-51D3AC1610DC}"/>
                </a:ext>
              </a:extLst>
            </p:cNvPr>
            <p:cNvSpPr/>
            <p:nvPr/>
          </p:nvSpPr>
          <p:spPr>
            <a:xfrm>
              <a:off x="7778270" y="2703643"/>
              <a:ext cx="28803" cy="49130"/>
            </a:xfrm>
            <a:custGeom>
              <a:avLst/>
              <a:gdLst>
                <a:gd name="f0" fmla="val 360"/>
                <a:gd name="f1" fmla="val 180"/>
                <a:gd name="f2" fmla="val w"/>
                <a:gd name="f3" fmla="val h"/>
                <a:gd name="f4" fmla="val 0"/>
                <a:gd name="f5" fmla="val 1529"/>
                <a:gd name="f6" fmla="val 2608"/>
                <a:gd name="f7" fmla="val 607"/>
                <a:gd name="f8" fmla="val 495"/>
                <a:gd name="f9" fmla="val 23"/>
                <a:gd name="f10" fmla="val 382"/>
                <a:gd name="f11" fmla="val 68"/>
                <a:gd name="f12" fmla="val 270"/>
                <a:gd name="f13" fmla="val 113"/>
                <a:gd name="f14" fmla="val 203"/>
                <a:gd name="f15" fmla="val 292"/>
                <a:gd name="f16" fmla="val 45"/>
                <a:gd name="f17" fmla="val 630"/>
                <a:gd name="f18" fmla="val 765"/>
                <a:gd name="f19" fmla="val 315"/>
                <a:gd name="f20" fmla="val 2158"/>
                <a:gd name="f21" fmla="val 2293"/>
                <a:gd name="f22" fmla="val 427"/>
                <a:gd name="f23" fmla="val 2406"/>
                <a:gd name="f24" fmla="val 517"/>
                <a:gd name="f25" fmla="val 2495"/>
                <a:gd name="f26" fmla="val 2563"/>
                <a:gd name="f27" fmla="val 720"/>
                <a:gd name="f28" fmla="val 2585"/>
                <a:gd name="f29" fmla="val 832"/>
                <a:gd name="f30" fmla="val 944"/>
                <a:gd name="f31" fmla="val 1057"/>
                <a:gd name="f32" fmla="val 1169"/>
                <a:gd name="f33" fmla="val 2540"/>
                <a:gd name="f34" fmla="val 1259"/>
                <a:gd name="f35" fmla="val 1349"/>
                <a:gd name="f36" fmla="val 1439"/>
                <a:gd name="f37" fmla="val 2316"/>
                <a:gd name="f38" fmla="val 1484"/>
                <a:gd name="f39" fmla="val 2226"/>
                <a:gd name="f40" fmla="val 2113"/>
                <a:gd name="f41" fmla="val 1978"/>
                <a:gd name="f42" fmla="val 1844"/>
                <a:gd name="f43" fmla="val 1214"/>
                <a:gd name="f44" fmla="val 450"/>
                <a:gd name="f45" fmla="val 1102"/>
                <a:gd name="f46" fmla="val 1012"/>
                <a:gd name="f47" fmla="val 922"/>
                <a:gd name="f48" fmla="*/ f2 1 1529"/>
                <a:gd name="f49" fmla="*/ f3 1 2608"/>
                <a:gd name="f50" fmla="val f4"/>
                <a:gd name="f51" fmla="val f5"/>
                <a:gd name="f52" fmla="val f6"/>
                <a:gd name="f53" fmla="+- f52 0 f50"/>
                <a:gd name="f54" fmla="+- f51 0 f50"/>
                <a:gd name="f55" fmla="*/ f54 1 1529"/>
                <a:gd name="f56" fmla="*/ f53 1 2608"/>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1529" h="2608">
                  <a:moveTo>
                    <a:pt x="f7" y="f4"/>
                  </a:moveTo>
                  <a:lnTo>
                    <a:pt x="f8" y="f9"/>
                  </a:lnTo>
                  <a:lnTo>
                    <a:pt x="f10" y="f11"/>
                  </a:lnTo>
                  <a:lnTo>
                    <a:pt x="f12" y="f13"/>
                  </a:lnTo>
                  <a:lnTo>
                    <a:pt x="f1" y="f14"/>
                  </a:lnTo>
                  <a:lnTo>
                    <a:pt x="f13" y="f15"/>
                  </a:lnTo>
                  <a:lnTo>
                    <a:pt x="f16" y="f10"/>
                  </a:lnTo>
                  <a:lnTo>
                    <a:pt x="f4" y="f8"/>
                  </a:lnTo>
                  <a:lnTo>
                    <a:pt x="f4" y="f17"/>
                  </a:lnTo>
                  <a:lnTo>
                    <a:pt x="f9" y="f18"/>
                  </a:lnTo>
                  <a:lnTo>
                    <a:pt x="f19" y="f20"/>
                  </a:lnTo>
                  <a:lnTo>
                    <a:pt x="f0" y="f21"/>
                  </a:lnTo>
                  <a:lnTo>
                    <a:pt x="f22" y="f23"/>
                  </a:lnTo>
                  <a:lnTo>
                    <a:pt x="f24" y="f25"/>
                  </a:lnTo>
                  <a:lnTo>
                    <a:pt x="f7" y="f26"/>
                  </a:lnTo>
                  <a:lnTo>
                    <a:pt x="f27" y="f28"/>
                  </a:lnTo>
                  <a:lnTo>
                    <a:pt x="f29" y="f6"/>
                  </a:lnTo>
                  <a:lnTo>
                    <a:pt x="f30" y="f6"/>
                  </a:lnTo>
                  <a:lnTo>
                    <a:pt x="f31" y="f28"/>
                  </a:lnTo>
                  <a:lnTo>
                    <a:pt x="f32" y="f33"/>
                  </a:lnTo>
                  <a:lnTo>
                    <a:pt x="f34" y="f25"/>
                  </a:lnTo>
                  <a:lnTo>
                    <a:pt x="f35" y="f23"/>
                  </a:lnTo>
                  <a:lnTo>
                    <a:pt x="f36" y="f37"/>
                  </a:lnTo>
                  <a:lnTo>
                    <a:pt x="f38" y="f39"/>
                  </a:lnTo>
                  <a:lnTo>
                    <a:pt x="f5" y="f40"/>
                  </a:lnTo>
                  <a:lnTo>
                    <a:pt x="f5" y="f41"/>
                  </a:lnTo>
                  <a:lnTo>
                    <a:pt x="f5" y="f42"/>
                  </a:lnTo>
                  <a:lnTo>
                    <a:pt x="f43" y="f44"/>
                  </a:lnTo>
                  <a:lnTo>
                    <a:pt x="f32" y="f19"/>
                  </a:lnTo>
                  <a:lnTo>
                    <a:pt x="f45" y="f14"/>
                  </a:lnTo>
                  <a:lnTo>
                    <a:pt x="f46" y="f13"/>
                  </a:lnTo>
                  <a:lnTo>
                    <a:pt x="f47" y="f11"/>
                  </a:lnTo>
                  <a:lnTo>
                    <a:pt x="f29" y="f9"/>
                  </a:lnTo>
                  <a:lnTo>
                    <a:pt x="f27" y="f4"/>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45" name="Google Shape;191;p15">
              <a:extLst>
                <a:ext uri="{FF2B5EF4-FFF2-40B4-BE49-F238E27FC236}">
                  <a16:creationId xmlns:a16="http://schemas.microsoft.com/office/drawing/2014/main" id="{FE3F3557-E1B2-0A2F-0839-918BD05D0390}"/>
                </a:ext>
              </a:extLst>
            </p:cNvPr>
            <p:cNvSpPr/>
            <p:nvPr/>
          </p:nvSpPr>
          <p:spPr>
            <a:xfrm>
              <a:off x="7824831" y="2794250"/>
              <a:ext cx="52541" cy="119018"/>
            </a:xfrm>
            <a:custGeom>
              <a:avLst/>
              <a:gdLst>
                <a:gd name="f0" fmla="val w"/>
                <a:gd name="f1" fmla="val h"/>
                <a:gd name="f2" fmla="val 0"/>
                <a:gd name="f3" fmla="val 2789"/>
                <a:gd name="f4" fmla="val 6318"/>
                <a:gd name="f5" fmla="val 563"/>
                <a:gd name="f6" fmla="val 1"/>
                <a:gd name="f7" fmla="val 451"/>
                <a:gd name="f8" fmla="val 23"/>
                <a:gd name="f9" fmla="val 338"/>
                <a:gd name="f10" fmla="val 68"/>
                <a:gd name="f11" fmla="val 226"/>
                <a:gd name="f12" fmla="val 113"/>
                <a:gd name="f13" fmla="val 158"/>
                <a:gd name="f14" fmla="val 203"/>
                <a:gd name="f15" fmla="val 271"/>
                <a:gd name="f16" fmla="val 383"/>
                <a:gd name="f17" fmla="val 495"/>
                <a:gd name="f18" fmla="val 630"/>
                <a:gd name="f19" fmla="val 765"/>
                <a:gd name="f20" fmla="val 428"/>
                <a:gd name="f21" fmla="val 2046"/>
                <a:gd name="f22" fmla="val 833"/>
                <a:gd name="f23" fmla="val 3305"/>
                <a:gd name="f24" fmla="val 1215"/>
                <a:gd name="f25" fmla="val 4587"/>
                <a:gd name="f26" fmla="val 1395"/>
                <a:gd name="f27" fmla="val 5216"/>
                <a:gd name="f28" fmla="val 1575"/>
                <a:gd name="f29" fmla="val 5868"/>
                <a:gd name="f30" fmla="val 1619"/>
                <a:gd name="f31" fmla="val 6003"/>
                <a:gd name="f32" fmla="val 1687"/>
                <a:gd name="f33" fmla="val 6115"/>
                <a:gd name="f34" fmla="val 1754"/>
                <a:gd name="f35" fmla="val 6183"/>
                <a:gd name="f36" fmla="val 1867"/>
                <a:gd name="f37" fmla="val 6250"/>
                <a:gd name="f38" fmla="val 1979"/>
                <a:gd name="f39" fmla="val 6295"/>
                <a:gd name="f40" fmla="val 2069"/>
                <a:gd name="f41" fmla="val 6317"/>
                <a:gd name="f42" fmla="val 2204"/>
                <a:gd name="f43" fmla="val 2316"/>
                <a:gd name="f44" fmla="val 2406"/>
                <a:gd name="f45" fmla="val 2519"/>
                <a:gd name="f46" fmla="val 2609"/>
                <a:gd name="f47" fmla="val 2676"/>
                <a:gd name="f48" fmla="val 6025"/>
                <a:gd name="f49" fmla="val 2743"/>
                <a:gd name="f50" fmla="val 5935"/>
                <a:gd name="f51" fmla="val 2766"/>
                <a:gd name="f52" fmla="val 5800"/>
                <a:gd name="f53" fmla="val 2788"/>
                <a:gd name="f54" fmla="val 5688"/>
                <a:gd name="f55" fmla="val 5531"/>
                <a:gd name="f56" fmla="val 2586"/>
                <a:gd name="f57" fmla="val 4901"/>
                <a:gd name="f58" fmla="val 4249"/>
                <a:gd name="f59" fmla="val 2024"/>
                <a:gd name="f60" fmla="val 2968"/>
                <a:gd name="f61" fmla="val 1709"/>
                <a:gd name="f62" fmla="val 1170"/>
                <a:gd name="f63" fmla="val 293"/>
                <a:gd name="f64" fmla="val 1080"/>
                <a:gd name="f65" fmla="val 990"/>
                <a:gd name="f66" fmla="val 900"/>
                <a:gd name="f67" fmla="val 46"/>
                <a:gd name="f68" fmla="val 788"/>
                <a:gd name="f69" fmla="val 675"/>
                <a:gd name="f70" fmla="*/ f0 1 2789"/>
                <a:gd name="f71" fmla="*/ f1 1 6318"/>
                <a:gd name="f72" fmla="val f2"/>
                <a:gd name="f73" fmla="val f3"/>
                <a:gd name="f74" fmla="val f4"/>
                <a:gd name="f75" fmla="+- f74 0 f72"/>
                <a:gd name="f76" fmla="+- f73 0 f72"/>
                <a:gd name="f77" fmla="*/ f76 1 2789"/>
                <a:gd name="f78" fmla="*/ f75 1 6318"/>
                <a:gd name="f79" fmla="*/ f72 1 f77"/>
                <a:gd name="f80" fmla="*/ f73 1 f77"/>
                <a:gd name="f81" fmla="*/ f72 1 f78"/>
                <a:gd name="f82" fmla="*/ f74 1 f78"/>
                <a:gd name="f83" fmla="*/ f79 f70 1"/>
                <a:gd name="f84" fmla="*/ f80 f70 1"/>
                <a:gd name="f85" fmla="*/ f82 f71 1"/>
                <a:gd name="f86" fmla="*/ f81 f71 1"/>
              </a:gdLst>
              <a:ahLst/>
              <a:cxnLst>
                <a:cxn ang="3cd4">
                  <a:pos x="hc" y="t"/>
                </a:cxn>
                <a:cxn ang="0">
                  <a:pos x="r" y="vc"/>
                </a:cxn>
                <a:cxn ang="cd4">
                  <a:pos x="hc" y="b"/>
                </a:cxn>
                <a:cxn ang="cd2">
                  <a:pos x="l" y="vc"/>
                </a:cxn>
              </a:cxnLst>
              <a:rect l="f83" t="f86" r="f84" b="f85"/>
              <a:pathLst>
                <a:path w="2789" h="6318">
                  <a:moveTo>
                    <a:pt x="f5" y="f6"/>
                  </a:moveTo>
                  <a:lnTo>
                    <a:pt x="f7" y="f8"/>
                  </a:lnTo>
                  <a:lnTo>
                    <a:pt x="f9" y="f10"/>
                  </a:lnTo>
                  <a:lnTo>
                    <a:pt x="f11" y="f12"/>
                  </a:lnTo>
                  <a:lnTo>
                    <a:pt x="f13" y="f14"/>
                  </a:lnTo>
                  <a:lnTo>
                    <a:pt x="f10" y="f15"/>
                  </a:lnTo>
                  <a:lnTo>
                    <a:pt x="f8" y="f16"/>
                  </a:lnTo>
                  <a:lnTo>
                    <a:pt x="f6" y="f17"/>
                  </a:lnTo>
                  <a:lnTo>
                    <a:pt x="f6" y="f18"/>
                  </a:lnTo>
                  <a:lnTo>
                    <a:pt x="f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1"/>
                  </a:lnTo>
                  <a:lnTo>
                    <a:pt x="f43" y="f39"/>
                  </a:lnTo>
                  <a:lnTo>
                    <a:pt x="f44" y="f37"/>
                  </a:lnTo>
                  <a:lnTo>
                    <a:pt x="f45" y="f35"/>
                  </a:lnTo>
                  <a:lnTo>
                    <a:pt x="f46" y="f33"/>
                  </a:lnTo>
                  <a:lnTo>
                    <a:pt x="f47" y="f48"/>
                  </a:lnTo>
                  <a:lnTo>
                    <a:pt x="f49" y="f50"/>
                  </a:lnTo>
                  <a:lnTo>
                    <a:pt x="f51" y="f52"/>
                  </a:lnTo>
                  <a:lnTo>
                    <a:pt x="f53" y="f54"/>
                  </a:lnTo>
                  <a:lnTo>
                    <a:pt x="f51" y="f55"/>
                  </a:lnTo>
                  <a:lnTo>
                    <a:pt x="f56" y="f57"/>
                  </a:lnTo>
                  <a:lnTo>
                    <a:pt x="f44" y="f58"/>
                  </a:lnTo>
                  <a:lnTo>
                    <a:pt x="f59" y="f60"/>
                  </a:lnTo>
                  <a:lnTo>
                    <a:pt x="f30" y="f61"/>
                  </a:lnTo>
                  <a:lnTo>
                    <a:pt x="f24" y="f20"/>
                  </a:lnTo>
                  <a:lnTo>
                    <a:pt x="f62" y="f63"/>
                  </a:lnTo>
                  <a:lnTo>
                    <a:pt x="f64" y="f14"/>
                  </a:lnTo>
                  <a:lnTo>
                    <a:pt x="f65" y="f12"/>
                  </a:lnTo>
                  <a:lnTo>
                    <a:pt x="f66" y="f67"/>
                  </a:lnTo>
                  <a:lnTo>
                    <a:pt x="f68" y="f8"/>
                  </a:lnTo>
                  <a:lnTo>
                    <a:pt x="f69" y="f6"/>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46" name="Google Shape;192;p15">
              <a:extLst>
                <a:ext uri="{FF2B5EF4-FFF2-40B4-BE49-F238E27FC236}">
                  <a16:creationId xmlns:a16="http://schemas.microsoft.com/office/drawing/2014/main" id="{36E91BE6-9C70-B900-E34D-7ACE1BD6FAD9}"/>
                </a:ext>
              </a:extLst>
            </p:cNvPr>
            <p:cNvSpPr/>
            <p:nvPr/>
          </p:nvSpPr>
          <p:spPr>
            <a:xfrm>
              <a:off x="7743120" y="2482605"/>
              <a:ext cx="55065" cy="107560"/>
            </a:xfrm>
            <a:custGeom>
              <a:avLst/>
              <a:gdLst>
                <a:gd name="f0" fmla="val 180"/>
                <a:gd name="f1" fmla="val w"/>
                <a:gd name="f2" fmla="val h"/>
                <a:gd name="f3" fmla="val 0"/>
                <a:gd name="f4" fmla="val 2923"/>
                <a:gd name="f5" fmla="val 5710"/>
                <a:gd name="f6" fmla="val 540"/>
                <a:gd name="f7" fmla="val 428"/>
                <a:gd name="f8" fmla="val 23"/>
                <a:gd name="f9" fmla="val 315"/>
                <a:gd name="f10" fmla="val 68"/>
                <a:gd name="f11" fmla="val 225"/>
                <a:gd name="f12" fmla="val 113"/>
                <a:gd name="f13" fmla="val 135"/>
                <a:gd name="f14" fmla="val 270"/>
                <a:gd name="f15" fmla="val 382"/>
                <a:gd name="f16" fmla="val 1"/>
                <a:gd name="f17" fmla="val 495"/>
                <a:gd name="f18" fmla="val 607"/>
                <a:gd name="f19" fmla="val 742"/>
                <a:gd name="f20" fmla="val 1911"/>
                <a:gd name="f21" fmla="val 855"/>
                <a:gd name="f22" fmla="val 3080"/>
                <a:gd name="f23" fmla="val 1304"/>
                <a:gd name="f24" fmla="val 4249"/>
                <a:gd name="f25" fmla="val 1799"/>
                <a:gd name="f26" fmla="val 5373"/>
                <a:gd name="f27" fmla="val 1866"/>
                <a:gd name="f28" fmla="val 5508"/>
                <a:gd name="f29" fmla="val 1934"/>
                <a:gd name="f30" fmla="val 5597"/>
                <a:gd name="f31" fmla="val 2046"/>
                <a:gd name="f32" fmla="val 5665"/>
                <a:gd name="f33" fmla="val 2136"/>
                <a:gd name="f34" fmla="val 5687"/>
                <a:gd name="f35" fmla="val 2248"/>
                <a:gd name="f36" fmla="val 2361"/>
                <a:gd name="f37" fmla="val 2473"/>
                <a:gd name="f38" fmla="val 2563"/>
                <a:gd name="f39" fmla="val 5620"/>
                <a:gd name="f40" fmla="val 2653"/>
                <a:gd name="f41" fmla="val 5553"/>
                <a:gd name="f42" fmla="val 2743"/>
                <a:gd name="f43" fmla="val 5463"/>
                <a:gd name="f44" fmla="val 2810"/>
                <a:gd name="f45" fmla="val 2878"/>
                <a:gd name="f46" fmla="val 5260"/>
                <a:gd name="f47" fmla="val 2900"/>
                <a:gd name="f48" fmla="val 5148"/>
                <a:gd name="f49" fmla="val 5013"/>
                <a:gd name="f50" fmla="val 4901"/>
                <a:gd name="f51" fmla="val 2855"/>
                <a:gd name="f52" fmla="val 4766"/>
                <a:gd name="f53" fmla="val 2406"/>
                <a:gd name="f54" fmla="val 3687"/>
                <a:gd name="f55" fmla="val 2001"/>
                <a:gd name="f56" fmla="val 2608"/>
                <a:gd name="f57" fmla="val 1597"/>
                <a:gd name="f58" fmla="val 1506"/>
                <a:gd name="f59" fmla="val 1214"/>
                <a:gd name="f60" fmla="val 427"/>
                <a:gd name="f61" fmla="val 1169"/>
                <a:gd name="f62" fmla="val 292"/>
                <a:gd name="f63" fmla="val 1080"/>
                <a:gd name="f64" fmla="val 990"/>
                <a:gd name="f65" fmla="val 877"/>
                <a:gd name="f66" fmla="val 45"/>
                <a:gd name="f67" fmla="val 765"/>
                <a:gd name="f68" fmla="*/ f1 1 2923"/>
                <a:gd name="f69" fmla="*/ f2 1 5710"/>
                <a:gd name="f70" fmla="val f3"/>
                <a:gd name="f71" fmla="val f4"/>
                <a:gd name="f72" fmla="val f5"/>
                <a:gd name="f73" fmla="+- f72 0 f70"/>
                <a:gd name="f74" fmla="+- f71 0 f70"/>
                <a:gd name="f75" fmla="*/ f74 1 2923"/>
                <a:gd name="f76" fmla="*/ f73 1 5710"/>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2923" h="5710">
                  <a:moveTo>
                    <a:pt x="f6" y="f3"/>
                  </a:moveTo>
                  <a:lnTo>
                    <a:pt x="f7" y="f8"/>
                  </a:lnTo>
                  <a:lnTo>
                    <a:pt x="f9" y="f10"/>
                  </a:lnTo>
                  <a:lnTo>
                    <a:pt x="f11" y="f12"/>
                  </a:lnTo>
                  <a:lnTo>
                    <a:pt x="f13" y="f0"/>
                  </a:lnTo>
                  <a:lnTo>
                    <a:pt x="f10" y="f14"/>
                  </a:lnTo>
                  <a:lnTo>
                    <a:pt x="f8" y="f15"/>
                  </a:lnTo>
                  <a:lnTo>
                    <a:pt x="f16" y="f17"/>
                  </a:lnTo>
                  <a:lnTo>
                    <a:pt x="f16" y="f18"/>
                  </a:lnTo>
                  <a:lnTo>
                    <a:pt x="f8" y="f19"/>
                  </a:lnTo>
                  <a:lnTo>
                    <a:pt x="f7" y="f20"/>
                  </a:lnTo>
                  <a:lnTo>
                    <a:pt x="f21" y="f22"/>
                  </a:lnTo>
                  <a:lnTo>
                    <a:pt x="f23" y="f24"/>
                  </a:lnTo>
                  <a:lnTo>
                    <a:pt x="f25" y="f26"/>
                  </a:lnTo>
                  <a:lnTo>
                    <a:pt x="f27" y="f28"/>
                  </a:lnTo>
                  <a:lnTo>
                    <a:pt x="f29" y="f30"/>
                  </a:lnTo>
                  <a:lnTo>
                    <a:pt x="f31" y="f32"/>
                  </a:lnTo>
                  <a:lnTo>
                    <a:pt x="f33" y="f34"/>
                  </a:lnTo>
                  <a:lnTo>
                    <a:pt x="f35" y="f5"/>
                  </a:lnTo>
                  <a:lnTo>
                    <a:pt x="f36" y="f34"/>
                  </a:lnTo>
                  <a:lnTo>
                    <a:pt x="f37" y="f32"/>
                  </a:lnTo>
                  <a:lnTo>
                    <a:pt x="f38" y="f39"/>
                  </a:lnTo>
                  <a:lnTo>
                    <a:pt x="f40" y="f41"/>
                  </a:lnTo>
                  <a:lnTo>
                    <a:pt x="f42" y="f43"/>
                  </a:lnTo>
                  <a:lnTo>
                    <a:pt x="f44" y="f26"/>
                  </a:lnTo>
                  <a:lnTo>
                    <a:pt x="f45" y="f46"/>
                  </a:lnTo>
                  <a:lnTo>
                    <a:pt x="f47" y="f48"/>
                  </a:lnTo>
                  <a:lnTo>
                    <a:pt x="f4" y="f49"/>
                  </a:lnTo>
                  <a:lnTo>
                    <a:pt x="f47" y="f50"/>
                  </a:lnTo>
                  <a:lnTo>
                    <a:pt x="f51" y="f52"/>
                  </a:lnTo>
                  <a:lnTo>
                    <a:pt x="f53" y="f54"/>
                  </a:lnTo>
                  <a:lnTo>
                    <a:pt x="f55" y="f56"/>
                  </a:lnTo>
                  <a:lnTo>
                    <a:pt x="f57" y="f58"/>
                  </a:lnTo>
                  <a:lnTo>
                    <a:pt x="f59" y="f60"/>
                  </a:lnTo>
                  <a:lnTo>
                    <a:pt x="f61" y="f62"/>
                  </a:lnTo>
                  <a:lnTo>
                    <a:pt x="f63" y="f0"/>
                  </a:lnTo>
                  <a:lnTo>
                    <a:pt x="f64" y="f12"/>
                  </a:lnTo>
                  <a:lnTo>
                    <a:pt x="f65" y="f66"/>
                  </a:lnTo>
                  <a:lnTo>
                    <a:pt x="f67" y="f3"/>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47" name="Google Shape;193;p15">
              <a:extLst>
                <a:ext uri="{FF2B5EF4-FFF2-40B4-BE49-F238E27FC236}">
                  <a16:creationId xmlns:a16="http://schemas.microsoft.com/office/drawing/2014/main" id="{7F5E6155-9FE8-389C-EB7F-F5762B8171D7}"/>
                </a:ext>
              </a:extLst>
            </p:cNvPr>
            <p:cNvSpPr/>
            <p:nvPr/>
          </p:nvSpPr>
          <p:spPr>
            <a:xfrm>
              <a:off x="7813831" y="2146800"/>
              <a:ext cx="55065" cy="101214"/>
            </a:xfrm>
            <a:custGeom>
              <a:avLst/>
              <a:gdLst>
                <a:gd name="f0" fmla="val 360"/>
                <a:gd name="f1" fmla="val 180"/>
                <a:gd name="f2" fmla="val w"/>
                <a:gd name="f3" fmla="val h"/>
                <a:gd name="f4" fmla="val 0"/>
                <a:gd name="f5" fmla="val 2923"/>
                <a:gd name="f6" fmla="val 5373"/>
                <a:gd name="f7" fmla="val 630"/>
                <a:gd name="f8" fmla="val 518"/>
                <a:gd name="f9" fmla="val 23"/>
                <a:gd name="f10" fmla="val 405"/>
                <a:gd name="f11" fmla="val 45"/>
                <a:gd name="f12" fmla="val 315"/>
                <a:gd name="f13" fmla="val 90"/>
                <a:gd name="f14" fmla="val 225"/>
                <a:gd name="f15" fmla="val 158"/>
                <a:gd name="f16" fmla="val 135"/>
                <a:gd name="f17" fmla="val 248"/>
                <a:gd name="f18" fmla="val 68"/>
                <a:gd name="f19" fmla="val 337"/>
                <a:gd name="f20" fmla="val 427"/>
                <a:gd name="f21" fmla="val 1"/>
                <a:gd name="f22" fmla="val 540"/>
                <a:gd name="f23" fmla="val 652"/>
                <a:gd name="f24" fmla="val 787"/>
                <a:gd name="f25" fmla="val 922"/>
                <a:gd name="f26" fmla="val 1394"/>
                <a:gd name="f27" fmla="val 585"/>
                <a:gd name="f28" fmla="val 1889"/>
                <a:gd name="f29" fmla="val 810"/>
                <a:gd name="f30" fmla="val 2383"/>
                <a:gd name="f31" fmla="val 990"/>
                <a:gd name="f32" fmla="val 2900"/>
                <a:gd name="f33" fmla="val 1349"/>
                <a:gd name="f34" fmla="val 3912"/>
                <a:gd name="f35" fmla="val 1686"/>
                <a:gd name="f36" fmla="val 4946"/>
                <a:gd name="f37" fmla="val 1754"/>
                <a:gd name="f38" fmla="val 5081"/>
                <a:gd name="f39" fmla="val 1821"/>
                <a:gd name="f40" fmla="val 5193"/>
                <a:gd name="f41" fmla="val 1911"/>
                <a:gd name="f42" fmla="val 5260"/>
                <a:gd name="f43" fmla="val 2024"/>
                <a:gd name="f44" fmla="val 5328"/>
                <a:gd name="f45" fmla="val 2136"/>
                <a:gd name="f46" fmla="val 5350"/>
                <a:gd name="f47" fmla="val 2248"/>
                <a:gd name="f48" fmla="val 2361"/>
                <a:gd name="f49" fmla="val 2473"/>
                <a:gd name="f50" fmla="val 2586"/>
                <a:gd name="f51" fmla="val 5305"/>
                <a:gd name="f52" fmla="val 2698"/>
                <a:gd name="f53" fmla="val 2765"/>
                <a:gd name="f54" fmla="val 2855"/>
                <a:gd name="f55" fmla="val 5103"/>
                <a:gd name="f56" fmla="val 4991"/>
                <a:gd name="f57" fmla="val 4878"/>
                <a:gd name="f58" fmla="val 4766"/>
                <a:gd name="f59" fmla="val 2878"/>
                <a:gd name="f60" fmla="val 4631"/>
                <a:gd name="f61" fmla="val 1844"/>
                <a:gd name="f62" fmla="val 1731"/>
                <a:gd name="f63" fmla="val 1507"/>
                <a:gd name="f64" fmla="val 944"/>
                <a:gd name="f65" fmla="val 832"/>
                <a:gd name="f66" fmla="val 1484"/>
                <a:gd name="f67" fmla="val 720"/>
                <a:gd name="f68" fmla="val 1417"/>
                <a:gd name="f69" fmla="val 1327"/>
                <a:gd name="f70" fmla="val 472"/>
                <a:gd name="f71" fmla="val 1169"/>
                <a:gd name="f72" fmla="val 292"/>
                <a:gd name="f73" fmla="val 1080"/>
                <a:gd name="f74" fmla="val 967"/>
                <a:gd name="f75" fmla="val 877"/>
                <a:gd name="f76" fmla="val 765"/>
                <a:gd name="f77" fmla="*/ f2 1 2923"/>
                <a:gd name="f78" fmla="*/ f3 1 5373"/>
                <a:gd name="f79" fmla="val f4"/>
                <a:gd name="f80" fmla="val f5"/>
                <a:gd name="f81" fmla="val f6"/>
                <a:gd name="f82" fmla="+- f81 0 f79"/>
                <a:gd name="f83" fmla="+- f80 0 f79"/>
                <a:gd name="f84" fmla="*/ f83 1 2923"/>
                <a:gd name="f85" fmla="*/ f82 1 5373"/>
                <a:gd name="f86" fmla="*/ f79 1 f84"/>
                <a:gd name="f87" fmla="*/ f80 1 f84"/>
                <a:gd name="f88" fmla="*/ f79 1 f85"/>
                <a:gd name="f89" fmla="*/ f81 1 f85"/>
                <a:gd name="f90" fmla="*/ f86 f77 1"/>
                <a:gd name="f91" fmla="*/ f87 f77 1"/>
                <a:gd name="f92" fmla="*/ f89 f78 1"/>
                <a:gd name="f93" fmla="*/ f88 f78 1"/>
              </a:gdLst>
              <a:ahLst/>
              <a:cxnLst>
                <a:cxn ang="3cd4">
                  <a:pos x="hc" y="t"/>
                </a:cxn>
                <a:cxn ang="0">
                  <a:pos x="r" y="vc"/>
                </a:cxn>
                <a:cxn ang="cd4">
                  <a:pos x="hc" y="b"/>
                </a:cxn>
                <a:cxn ang="cd2">
                  <a:pos x="l" y="vc"/>
                </a:cxn>
              </a:cxnLst>
              <a:rect l="f90" t="f93" r="f91" b="f92"/>
              <a:pathLst>
                <a:path w="2923" h="5373">
                  <a:moveTo>
                    <a:pt x="f7" y="f4"/>
                  </a:moveTo>
                  <a:lnTo>
                    <a:pt x="f8" y="f9"/>
                  </a:lnTo>
                  <a:lnTo>
                    <a:pt x="f10" y="f11"/>
                  </a:lnTo>
                  <a:lnTo>
                    <a:pt x="f12" y="f13"/>
                  </a:lnTo>
                  <a:lnTo>
                    <a:pt x="f14" y="f15"/>
                  </a:lnTo>
                  <a:lnTo>
                    <a:pt x="f16" y="f17"/>
                  </a:lnTo>
                  <a:lnTo>
                    <a:pt x="f18" y="f19"/>
                  </a:lnTo>
                  <a:lnTo>
                    <a:pt x="f9" y="f20"/>
                  </a:lnTo>
                  <a:lnTo>
                    <a:pt x="f21" y="f22"/>
                  </a:lnTo>
                  <a:lnTo>
                    <a:pt x="f21" y="f23"/>
                  </a:lnTo>
                  <a:lnTo>
                    <a:pt x="f9" y="f24"/>
                  </a:lnTo>
                  <a:lnTo>
                    <a:pt x="f13" y="f25"/>
                  </a:lnTo>
                  <a:lnTo>
                    <a:pt x="f0"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6"/>
                  </a:lnTo>
                  <a:lnTo>
                    <a:pt x="f48" y="f6"/>
                  </a:lnTo>
                  <a:lnTo>
                    <a:pt x="f49" y="f46"/>
                  </a:lnTo>
                  <a:lnTo>
                    <a:pt x="f50" y="f51"/>
                  </a:lnTo>
                  <a:lnTo>
                    <a:pt x="f52" y="f42"/>
                  </a:lnTo>
                  <a:lnTo>
                    <a:pt x="f53" y="f40"/>
                  </a:lnTo>
                  <a:lnTo>
                    <a:pt x="f54" y="f55"/>
                  </a:lnTo>
                  <a:lnTo>
                    <a:pt x="f32" y="f56"/>
                  </a:lnTo>
                  <a:lnTo>
                    <a:pt x="f5" y="f57"/>
                  </a:lnTo>
                  <a:lnTo>
                    <a:pt x="f5" y="f58"/>
                  </a:lnTo>
                  <a:lnTo>
                    <a:pt x="f59" y="f60"/>
                  </a:lnTo>
                  <a:lnTo>
                    <a:pt x="f47" y="f53"/>
                  </a:lnTo>
                  <a:lnTo>
                    <a:pt x="f41" y="f61"/>
                  </a:lnTo>
                  <a:lnTo>
                    <a:pt x="f62" y="f26"/>
                  </a:lnTo>
                  <a:lnTo>
                    <a:pt x="f63" y="f64"/>
                  </a:lnTo>
                  <a:lnTo>
                    <a:pt x="f63" y="f65"/>
                  </a:lnTo>
                  <a:lnTo>
                    <a:pt x="f66" y="f67"/>
                  </a:lnTo>
                  <a:lnTo>
                    <a:pt x="f68" y="f27"/>
                  </a:lnTo>
                  <a:lnTo>
                    <a:pt x="f69" y="f70"/>
                  </a:lnTo>
                  <a:lnTo>
                    <a:pt x="f71" y="f72"/>
                  </a:lnTo>
                  <a:lnTo>
                    <a:pt x="f73" y="f1"/>
                  </a:lnTo>
                  <a:lnTo>
                    <a:pt x="f74" y="f13"/>
                  </a:lnTo>
                  <a:lnTo>
                    <a:pt x="f75" y="f11"/>
                  </a:lnTo>
                  <a:lnTo>
                    <a:pt x="f76" y="f4"/>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48" name="Google Shape;194;p15">
              <a:extLst>
                <a:ext uri="{FF2B5EF4-FFF2-40B4-BE49-F238E27FC236}">
                  <a16:creationId xmlns:a16="http://schemas.microsoft.com/office/drawing/2014/main" id="{D51B3964-9F28-DC4A-6D8F-64776FCB46B6}"/>
                </a:ext>
              </a:extLst>
            </p:cNvPr>
            <p:cNvSpPr/>
            <p:nvPr/>
          </p:nvSpPr>
          <p:spPr>
            <a:xfrm>
              <a:off x="7930289" y="2522408"/>
              <a:ext cx="46588" cy="84280"/>
            </a:xfrm>
            <a:custGeom>
              <a:avLst/>
              <a:gdLst>
                <a:gd name="f0" fmla="val 360"/>
                <a:gd name="f1" fmla="val 180"/>
                <a:gd name="f2" fmla="val w"/>
                <a:gd name="f3" fmla="val h"/>
                <a:gd name="f4" fmla="val 0"/>
                <a:gd name="f5" fmla="val 2473"/>
                <a:gd name="f6" fmla="val 4474"/>
                <a:gd name="f7" fmla="val 562"/>
                <a:gd name="f8" fmla="val 450"/>
                <a:gd name="f9" fmla="val 45"/>
                <a:gd name="f10" fmla="val 90"/>
                <a:gd name="f11" fmla="val 270"/>
                <a:gd name="f12" fmla="val 158"/>
                <a:gd name="f13" fmla="val 247"/>
                <a:gd name="f14" fmla="val 113"/>
                <a:gd name="f15" fmla="val 337"/>
                <a:gd name="f16" fmla="val 23"/>
                <a:gd name="f17" fmla="val 675"/>
                <a:gd name="f18" fmla="val 809"/>
                <a:gd name="f19" fmla="val 944"/>
                <a:gd name="f20" fmla="val 1709"/>
                <a:gd name="f21" fmla="val 2495"/>
                <a:gd name="f22" fmla="val 1237"/>
                <a:gd name="f23" fmla="val 4046"/>
                <a:gd name="f24" fmla="val 1304"/>
                <a:gd name="f25" fmla="val 4181"/>
                <a:gd name="f26" fmla="val 1371"/>
                <a:gd name="f27" fmla="val 4271"/>
                <a:gd name="f28" fmla="val 1461"/>
                <a:gd name="f29" fmla="val 4361"/>
                <a:gd name="f30" fmla="val 1574"/>
                <a:gd name="f31" fmla="val 4406"/>
                <a:gd name="f32" fmla="val 1686"/>
                <a:gd name="f33" fmla="val 4451"/>
                <a:gd name="f34" fmla="val 1799"/>
                <a:gd name="f35" fmla="val 1933"/>
                <a:gd name="f36" fmla="val 2046"/>
                <a:gd name="f37" fmla="val 2136"/>
                <a:gd name="f38" fmla="val 2248"/>
                <a:gd name="f39" fmla="val 4339"/>
                <a:gd name="f40" fmla="val 2338"/>
                <a:gd name="f41" fmla="val 2406"/>
                <a:gd name="f42" fmla="val 2450"/>
                <a:gd name="f43" fmla="val 4091"/>
                <a:gd name="f44" fmla="val 3979"/>
                <a:gd name="f45" fmla="val 3867"/>
                <a:gd name="f46" fmla="val 2428"/>
                <a:gd name="f47" fmla="val 3732"/>
                <a:gd name="f48" fmla="val 2023"/>
                <a:gd name="f49" fmla="val 1169"/>
                <a:gd name="f50" fmla="val 1124"/>
                <a:gd name="f51" fmla="val 315"/>
                <a:gd name="f52" fmla="val 1057"/>
                <a:gd name="f53" fmla="val 203"/>
                <a:gd name="f54" fmla="val 967"/>
                <a:gd name="f55" fmla="val 877"/>
                <a:gd name="f56" fmla="val 787"/>
                <a:gd name="f57" fmla="*/ f2 1 2473"/>
                <a:gd name="f58" fmla="*/ f3 1 4474"/>
                <a:gd name="f59" fmla="val f4"/>
                <a:gd name="f60" fmla="val f5"/>
                <a:gd name="f61" fmla="val f6"/>
                <a:gd name="f62" fmla="+- f61 0 f59"/>
                <a:gd name="f63" fmla="+- f60 0 f59"/>
                <a:gd name="f64" fmla="*/ f63 1 2473"/>
                <a:gd name="f65" fmla="*/ f62 1 4474"/>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2473" h="4474">
                  <a:moveTo>
                    <a:pt x="f7" y="f4"/>
                  </a:moveTo>
                  <a:lnTo>
                    <a:pt x="f8" y="f9"/>
                  </a:lnTo>
                  <a:lnTo>
                    <a:pt x="f0" y="f10"/>
                  </a:lnTo>
                  <a:lnTo>
                    <a:pt x="f11" y="f12"/>
                  </a:lnTo>
                  <a:lnTo>
                    <a:pt x="f1" y="f13"/>
                  </a:lnTo>
                  <a:lnTo>
                    <a:pt x="f14" y="f15"/>
                  </a:lnTo>
                  <a:lnTo>
                    <a:pt x="f9" y="f8"/>
                  </a:lnTo>
                  <a:lnTo>
                    <a:pt x="f16" y="f7"/>
                  </a:lnTo>
                  <a:lnTo>
                    <a:pt x="f4" y="f17"/>
                  </a:lnTo>
                  <a:lnTo>
                    <a:pt x="f16" y="f18"/>
                  </a:lnTo>
                  <a:lnTo>
                    <a:pt x="f9" y="f19"/>
                  </a:lnTo>
                  <a:lnTo>
                    <a:pt x="f0" y="f20"/>
                  </a:lnTo>
                  <a:lnTo>
                    <a:pt x="f17" y="f21"/>
                  </a:lnTo>
                  <a:lnTo>
                    <a:pt x="f22" y="f23"/>
                  </a:lnTo>
                  <a:lnTo>
                    <a:pt x="f24" y="f25"/>
                  </a:lnTo>
                  <a:lnTo>
                    <a:pt x="f26" y="f27"/>
                  </a:lnTo>
                  <a:lnTo>
                    <a:pt x="f28" y="f29"/>
                  </a:lnTo>
                  <a:lnTo>
                    <a:pt x="f30" y="f31"/>
                  </a:lnTo>
                  <a:lnTo>
                    <a:pt x="f32" y="f33"/>
                  </a:lnTo>
                  <a:lnTo>
                    <a:pt x="f34" y="f6"/>
                  </a:lnTo>
                  <a:lnTo>
                    <a:pt x="f35" y="f6"/>
                  </a:lnTo>
                  <a:lnTo>
                    <a:pt x="f36" y="f33"/>
                  </a:lnTo>
                  <a:lnTo>
                    <a:pt x="f37" y="f31"/>
                  </a:lnTo>
                  <a:lnTo>
                    <a:pt x="f38" y="f39"/>
                  </a:lnTo>
                  <a:lnTo>
                    <a:pt x="f40" y="f27"/>
                  </a:lnTo>
                  <a:lnTo>
                    <a:pt x="f41" y="f25"/>
                  </a:lnTo>
                  <a:lnTo>
                    <a:pt x="f42" y="f43"/>
                  </a:lnTo>
                  <a:lnTo>
                    <a:pt x="f5" y="f44"/>
                  </a:lnTo>
                  <a:lnTo>
                    <a:pt x="f5" y="f45"/>
                  </a:lnTo>
                  <a:lnTo>
                    <a:pt x="f46" y="f47"/>
                  </a:lnTo>
                  <a:lnTo>
                    <a:pt x="f34" y="f48"/>
                  </a:lnTo>
                  <a:lnTo>
                    <a:pt x="f28" y="f49"/>
                  </a:lnTo>
                  <a:lnTo>
                    <a:pt x="f50" y="f51"/>
                  </a:lnTo>
                  <a:lnTo>
                    <a:pt x="f52" y="f53"/>
                  </a:lnTo>
                  <a:lnTo>
                    <a:pt x="f54" y="f14"/>
                  </a:lnTo>
                  <a:lnTo>
                    <a:pt x="f55" y="f9"/>
                  </a:lnTo>
                  <a:lnTo>
                    <a:pt x="f56" y="f4"/>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49" name="Google Shape;195;p15">
              <a:extLst>
                <a:ext uri="{FF2B5EF4-FFF2-40B4-BE49-F238E27FC236}">
                  <a16:creationId xmlns:a16="http://schemas.microsoft.com/office/drawing/2014/main" id="{427AC7EA-17B2-6001-63AB-12830C25B26E}"/>
                </a:ext>
              </a:extLst>
            </p:cNvPr>
            <p:cNvSpPr/>
            <p:nvPr/>
          </p:nvSpPr>
          <p:spPr>
            <a:xfrm>
              <a:off x="7726186" y="1857594"/>
              <a:ext cx="69457" cy="142710"/>
            </a:xfrm>
            <a:custGeom>
              <a:avLst/>
              <a:gdLst>
                <a:gd name="f0" fmla="val 360"/>
                <a:gd name="f1" fmla="val 180"/>
                <a:gd name="f2" fmla="val w"/>
                <a:gd name="f3" fmla="val h"/>
                <a:gd name="f4" fmla="val 0"/>
                <a:gd name="f5" fmla="val 3687"/>
                <a:gd name="f6" fmla="val 7576"/>
                <a:gd name="f7" fmla="val 675"/>
                <a:gd name="f8" fmla="val 562"/>
                <a:gd name="f9" fmla="val 23"/>
                <a:gd name="f10" fmla="val 472"/>
                <a:gd name="f11" fmla="val 45"/>
                <a:gd name="f12" fmla="val 90"/>
                <a:gd name="f13" fmla="val 270"/>
                <a:gd name="f14" fmla="val 157"/>
                <a:gd name="f15" fmla="val 247"/>
                <a:gd name="f16" fmla="val 113"/>
                <a:gd name="f17" fmla="val 337"/>
                <a:gd name="f18" fmla="val 450"/>
                <a:gd name="f19" fmla="val 697"/>
                <a:gd name="f20" fmla="val 809"/>
                <a:gd name="f21" fmla="val 68"/>
                <a:gd name="f22" fmla="val 944"/>
                <a:gd name="f23" fmla="val 720"/>
                <a:gd name="f24" fmla="val 2473"/>
                <a:gd name="f25" fmla="val 1349"/>
                <a:gd name="f26" fmla="val 4024"/>
                <a:gd name="f27" fmla="val 1664"/>
                <a:gd name="f28" fmla="val 4788"/>
                <a:gd name="f29" fmla="val 1956"/>
                <a:gd name="f30" fmla="val 5575"/>
                <a:gd name="f31" fmla="val 2226"/>
                <a:gd name="f32" fmla="val 6362"/>
                <a:gd name="f33" fmla="val 7148"/>
                <a:gd name="f34" fmla="val 2518"/>
                <a:gd name="f35" fmla="val 7283"/>
                <a:gd name="f36" fmla="val 2608"/>
                <a:gd name="f37" fmla="val 7396"/>
                <a:gd name="f38" fmla="val 2675"/>
                <a:gd name="f39" fmla="val 7463"/>
                <a:gd name="f40" fmla="val 2788"/>
                <a:gd name="f41" fmla="val 7531"/>
                <a:gd name="f42" fmla="val 2900"/>
                <a:gd name="f43" fmla="val 3125"/>
                <a:gd name="f44" fmla="val 3237"/>
                <a:gd name="f45" fmla="val 7553"/>
                <a:gd name="f46" fmla="val 3350"/>
                <a:gd name="f47" fmla="val 3440"/>
                <a:gd name="f48" fmla="val 3530"/>
                <a:gd name="f49" fmla="val 3597"/>
                <a:gd name="f50" fmla="val 7306"/>
                <a:gd name="f51" fmla="val 3664"/>
                <a:gd name="f52" fmla="val 7193"/>
                <a:gd name="f53" fmla="val 7081"/>
                <a:gd name="f54" fmla="val 6969"/>
                <a:gd name="f55" fmla="val 6811"/>
                <a:gd name="f56" fmla="val 3395"/>
                <a:gd name="f57" fmla="val 5979"/>
                <a:gd name="f58" fmla="val 5170"/>
                <a:gd name="f59" fmla="val 2810"/>
                <a:gd name="f60" fmla="val 4339"/>
                <a:gd name="f61" fmla="val 2496"/>
                <a:gd name="f62" fmla="val 3529"/>
                <a:gd name="f63" fmla="val 1821"/>
                <a:gd name="f64" fmla="val 1933"/>
                <a:gd name="f65" fmla="val 1124"/>
                <a:gd name="f66" fmla="val 1057"/>
                <a:gd name="f67" fmla="val 202"/>
                <a:gd name="f68" fmla="val 989"/>
                <a:gd name="f69" fmla="val 112"/>
                <a:gd name="f70" fmla="val 877"/>
                <a:gd name="f71" fmla="val 787"/>
                <a:gd name="f72" fmla="*/ f2 1 3687"/>
                <a:gd name="f73" fmla="*/ f3 1 7576"/>
                <a:gd name="f74" fmla="val f4"/>
                <a:gd name="f75" fmla="val f5"/>
                <a:gd name="f76" fmla="val f6"/>
                <a:gd name="f77" fmla="+- f76 0 f74"/>
                <a:gd name="f78" fmla="+- f75 0 f74"/>
                <a:gd name="f79" fmla="*/ f78 1 3687"/>
                <a:gd name="f80" fmla="*/ f77 1 7576"/>
                <a:gd name="f81" fmla="*/ f74 1 f79"/>
                <a:gd name="f82" fmla="*/ f75 1 f79"/>
                <a:gd name="f83" fmla="*/ f74 1 f80"/>
                <a:gd name="f84" fmla="*/ f76 1 f80"/>
                <a:gd name="f85" fmla="*/ f81 f72 1"/>
                <a:gd name="f86" fmla="*/ f82 f72 1"/>
                <a:gd name="f87" fmla="*/ f84 f73 1"/>
                <a:gd name="f88" fmla="*/ f83 f73 1"/>
              </a:gdLst>
              <a:ahLst/>
              <a:cxnLst>
                <a:cxn ang="3cd4">
                  <a:pos x="hc" y="t"/>
                </a:cxn>
                <a:cxn ang="0">
                  <a:pos x="r" y="vc"/>
                </a:cxn>
                <a:cxn ang="cd4">
                  <a:pos x="hc" y="b"/>
                </a:cxn>
                <a:cxn ang="cd2">
                  <a:pos x="l" y="vc"/>
                </a:cxn>
              </a:cxnLst>
              <a:rect l="f85" t="f88" r="f86" b="f87"/>
              <a:pathLst>
                <a:path w="3687" h="7576">
                  <a:moveTo>
                    <a:pt x="f7" y="f4"/>
                  </a:moveTo>
                  <a:lnTo>
                    <a:pt x="f8" y="f9"/>
                  </a:lnTo>
                  <a:lnTo>
                    <a:pt x="f10" y="f11"/>
                  </a:lnTo>
                  <a:lnTo>
                    <a:pt x="f0" y="f12"/>
                  </a:lnTo>
                  <a:lnTo>
                    <a:pt x="f13" y="f14"/>
                  </a:lnTo>
                  <a:lnTo>
                    <a:pt x="f1" y="f15"/>
                  </a:lnTo>
                  <a:lnTo>
                    <a:pt x="f16" y="f17"/>
                  </a:lnTo>
                  <a:lnTo>
                    <a:pt x="f11" y="f18"/>
                  </a:lnTo>
                  <a:lnTo>
                    <a:pt x="f9" y="f8"/>
                  </a:lnTo>
                  <a:lnTo>
                    <a:pt x="f4" y="f19"/>
                  </a:lnTo>
                  <a:lnTo>
                    <a:pt x="f9" y="f20"/>
                  </a:lnTo>
                  <a:lnTo>
                    <a:pt x="f21" y="f22"/>
                  </a:lnTo>
                  <a:lnTo>
                    <a:pt x="f23" y="f24"/>
                  </a:lnTo>
                  <a:lnTo>
                    <a:pt x="f25" y="f26"/>
                  </a:lnTo>
                  <a:lnTo>
                    <a:pt x="f27" y="f28"/>
                  </a:lnTo>
                  <a:lnTo>
                    <a:pt x="f29" y="f30"/>
                  </a:lnTo>
                  <a:lnTo>
                    <a:pt x="f31" y="f32"/>
                  </a:lnTo>
                  <a:lnTo>
                    <a:pt x="f24" y="f33"/>
                  </a:lnTo>
                  <a:lnTo>
                    <a:pt x="f34" y="f35"/>
                  </a:lnTo>
                  <a:lnTo>
                    <a:pt x="f36" y="f37"/>
                  </a:lnTo>
                  <a:lnTo>
                    <a:pt x="f38" y="f39"/>
                  </a:lnTo>
                  <a:lnTo>
                    <a:pt x="f40" y="f41"/>
                  </a:lnTo>
                  <a:lnTo>
                    <a:pt x="f42" y="f6"/>
                  </a:lnTo>
                  <a:lnTo>
                    <a:pt x="f43" y="f6"/>
                  </a:lnTo>
                  <a:lnTo>
                    <a:pt x="f44" y="f45"/>
                  </a:lnTo>
                  <a:lnTo>
                    <a:pt x="f46" y="f41"/>
                  </a:lnTo>
                  <a:lnTo>
                    <a:pt x="f47" y="f39"/>
                  </a:lnTo>
                  <a:lnTo>
                    <a:pt x="f48" y="f37"/>
                  </a:lnTo>
                  <a:lnTo>
                    <a:pt x="f49" y="f50"/>
                  </a:lnTo>
                  <a:lnTo>
                    <a:pt x="f51" y="f52"/>
                  </a:lnTo>
                  <a:lnTo>
                    <a:pt x="f5" y="f53"/>
                  </a:lnTo>
                  <a:lnTo>
                    <a:pt x="f5" y="f54"/>
                  </a:lnTo>
                  <a:lnTo>
                    <a:pt x="f51" y="f55"/>
                  </a:lnTo>
                  <a:lnTo>
                    <a:pt x="f56" y="f57"/>
                  </a:lnTo>
                  <a:lnTo>
                    <a:pt x="f43" y="f58"/>
                  </a:lnTo>
                  <a:lnTo>
                    <a:pt x="f59" y="f60"/>
                  </a:lnTo>
                  <a:lnTo>
                    <a:pt x="f61" y="f62"/>
                  </a:lnTo>
                  <a:lnTo>
                    <a:pt x="f63" y="f64"/>
                  </a:lnTo>
                  <a:lnTo>
                    <a:pt x="f65" y="f17"/>
                  </a:lnTo>
                  <a:lnTo>
                    <a:pt x="f66" y="f67"/>
                  </a:lnTo>
                  <a:lnTo>
                    <a:pt x="f68" y="f69"/>
                  </a:lnTo>
                  <a:lnTo>
                    <a:pt x="f70" y="f11"/>
                  </a:lnTo>
                  <a:lnTo>
                    <a:pt x="f71" y="f9"/>
                  </a:lnTo>
                  <a:lnTo>
                    <a:pt x="f7" y="f4"/>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50" name="Google Shape;196;p15">
              <a:extLst>
                <a:ext uri="{FF2B5EF4-FFF2-40B4-BE49-F238E27FC236}">
                  <a16:creationId xmlns:a16="http://schemas.microsoft.com/office/drawing/2014/main" id="{2C5F4E25-A19B-6340-D8B1-C5DB09289810}"/>
                </a:ext>
              </a:extLst>
            </p:cNvPr>
            <p:cNvSpPr/>
            <p:nvPr/>
          </p:nvSpPr>
          <p:spPr>
            <a:xfrm>
              <a:off x="7583055" y="2001136"/>
              <a:ext cx="49560" cy="118579"/>
            </a:xfrm>
            <a:custGeom>
              <a:avLst/>
              <a:gdLst>
                <a:gd name="f0" fmla="val 360"/>
                <a:gd name="f1" fmla="val w"/>
                <a:gd name="f2" fmla="val h"/>
                <a:gd name="f3" fmla="val 0"/>
                <a:gd name="f4" fmla="val 2631"/>
                <a:gd name="f5" fmla="val 6295"/>
                <a:gd name="f6" fmla="val 585"/>
                <a:gd name="f7" fmla="val 473"/>
                <a:gd name="f8" fmla="val 23"/>
                <a:gd name="f9" fmla="val 68"/>
                <a:gd name="f10" fmla="val 248"/>
                <a:gd name="f11" fmla="val 113"/>
                <a:gd name="f12" fmla="val 158"/>
                <a:gd name="f13" fmla="val 203"/>
                <a:gd name="f14" fmla="val 90"/>
                <a:gd name="f15" fmla="val 270"/>
                <a:gd name="f16" fmla="val 45"/>
                <a:gd name="f17" fmla="val 383"/>
                <a:gd name="f18" fmla="val 495"/>
                <a:gd name="f19" fmla="val 630"/>
                <a:gd name="f20" fmla="val 765"/>
                <a:gd name="f21" fmla="val 315"/>
                <a:gd name="f22" fmla="val 2069"/>
                <a:gd name="f23" fmla="val 3350"/>
                <a:gd name="f24" fmla="val 810"/>
                <a:gd name="f25" fmla="val 3979"/>
                <a:gd name="f26" fmla="val 990"/>
                <a:gd name="f27" fmla="val 4609"/>
                <a:gd name="f28" fmla="val 1192"/>
                <a:gd name="f29" fmla="val 5238"/>
                <a:gd name="f30" fmla="val 1394"/>
                <a:gd name="f31" fmla="val 5868"/>
                <a:gd name="f32" fmla="val 1462"/>
                <a:gd name="f33" fmla="val 6002"/>
                <a:gd name="f34" fmla="val 1552"/>
                <a:gd name="f35" fmla="val 6115"/>
                <a:gd name="f36" fmla="val 1641"/>
                <a:gd name="f37" fmla="val 6182"/>
                <a:gd name="f38" fmla="val 1731"/>
                <a:gd name="f39" fmla="val 6250"/>
                <a:gd name="f40" fmla="val 1844"/>
                <a:gd name="f41" fmla="val 6272"/>
                <a:gd name="f42" fmla="val 1979"/>
                <a:gd name="f43" fmla="val 2091"/>
                <a:gd name="f44" fmla="val 2203"/>
                <a:gd name="f45" fmla="val 2316"/>
                <a:gd name="f46" fmla="val 6227"/>
                <a:gd name="f47" fmla="val 2406"/>
                <a:gd name="f48" fmla="val 2496"/>
                <a:gd name="f49" fmla="val 2563"/>
                <a:gd name="f50" fmla="val 6025"/>
                <a:gd name="f51" fmla="val 2608"/>
                <a:gd name="f52" fmla="val 5912"/>
                <a:gd name="f53" fmla="val 5800"/>
                <a:gd name="f54" fmla="val 5688"/>
                <a:gd name="f55" fmla="val 5553"/>
                <a:gd name="f56" fmla="val 2383"/>
                <a:gd name="f57" fmla="val 4923"/>
                <a:gd name="f58" fmla="val 2181"/>
                <a:gd name="f59" fmla="val 4294"/>
                <a:gd name="f60" fmla="val 2001"/>
                <a:gd name="f61" fmla="val 3642"/>
                <a:gd name="f62" fmla="val 1821"/>
                <a:gd name="f63" fmla="val 3013"/>
                <a:gd name="f64" fmla="val 1507"/>
                <a:gd name="f65" fmla="val 1214"/>
                <a:gd name="f66" fmla="val 450"/>
                <a:gd name="f67" fmla="val 1147"/>
                <a:gd name="f68" fmla="val 1102"/>
                <a:gd name="f69" fmla="val 1012"/>
                <a:gd name="f70" fmla="val 922"/>
                <a:gd name="f71" fmla="val 697"/>
                <a:gd name="f72" fmla="*/ f1 1 2631"/>
                <a:gd name="f73" fmla="*/ f2 1 6295"/>
                <a:gd name="f74" fmla="val f3"/>
                <a:gd name="f75" fmla="val f4"/>
                <a:gd name="f76" fmla="val f5"/>
                <a:gd name="f77" fmla="+- f76 0 f74"/>
                <a:gd name="f78" fmla="+- f75 0 f74"/>
                <a:gd name="f79" fmla="*/ f78 1 2631"/>
                <a:gd name="f80" fmla="*/ f77 1 6295"/>
                <a:gd name="f81" fmla="*/ f74 1 f79"/>
                <a:gd name="f82" fmla="*/ f75 1 f79"/>
                <a:gd name="f83" fmla="*/ f74 1 f80"/>
                <a:gd name="f84" fmla="*/ f76 1 f80"/>
                <a:gd name="f85" fmla="*/ f81 f72 1"/>
                <a:gd name="f86" fmla="*/ f82 f72 1"/>
                <a:gd name="f87" fmla="*/ f84 f73 1"/>
                <a:gd name="f88" fmla="*/ f83 f73 1"/>
              </a:gdLst>
              <a:ahLst/>
              <a:cxnLst>
                <a:cxn ang="3cd4">
                  <a:pos x="hc" y="t"/>
                </a:cxn>
                <a:cxn ang="0">
                  <a:pos x="r" y="vc"/>
                </a:cxn>
                <a:cxn ang="cd4">
                  <a:pos x="hc" y="b"/>
                </a:cxn>
                <a:cxn ang="cd2">
                  <a:pos x="l" y="vc"/>
                </a:cxn>
              </a:cxnLst>
              <a:rect l="f85" t="f88" r="f86" b="f87"/>
              <a:pathLst>
                <a:path w="2631" h="6295">
                  <a:moveTo>
                    <a:pt x="f6" y="f3"/>
                  </a:moveTo>
                  <a:lnTo>
                    <a:pt x="f7" y="f8"/>
                  </a:lnTo>
                  <a:lnTo>
                    <a:pt x="f0" y="f9"/>
                  </a:lnTo>
                  <a:lnTo>
                    <a:pt x="f10" y="f11"/>
                  </a:lnTo>
                  <a:lnTo>
                    <a:pt x="f12" y="f13"/>
                  </a:lnTo>
                  <a:lnTo>
                    <a:pt x="f14" y="f15"/>
                  </a:lnTo>
                  <a:lnTo>
                    <a:pt x="f16" y="f17"/>
                  </a:lnTo>
                  <a:lnTo>
                    <a:pt x="f3" y="f18"/>
                  </a:lnTo>
                  <a:lnTo>
                    <a:pt x="f3" y="f19"/>
                  </a:lnTo>
                  <a:lnTo>
                    <a:pt x="f3" y="f20"/>
                  </a:lnTo>
                  <a:lnTo>
                    <a:pt x="f21" y="f22"/>
                  </a:lnTo>
                  <a:lnTo>
                    <a:pt x="f19" y="f23"/>
                  </a:lnTo>
                  <a:lnTo>
                    <a:pt x="f24" y="f25"/>
                  </a:lnTo>
                  <a:lnTo>
                    <a:pt x="f26" y="f27"/>
                  </a:lnTo>
                  <a:lnTo>
                    <a:pt x="f28" y="f29"/>
                  </a:lnTo>
                  <a:lnTo>
                    <a:pt x="f30" y="f31"/>
                  </a:lnTo>
                  <a:lnTo>
                    <a:pt x="f32" y="f33"/>
                  </a:lnTo>
                  <a:lnTo>
                    <a:pt x="f34" y="f35"/>
                  </a:lnTo>
                  <a:lnTo>
                    <a:pt x="f36" y="f37"/>
                  </a:lnTo>
                  <a:lnTo>
                    <a:pt x="f38" y="f39"/>
                  </a:lnTo>
                  <a:lnTo>
                    <a:pt x="f40" y="f41"/>
                  </a:lnTo>
                  <a:lnTo>
                    <a:pt x="f42" y="f5"/>
                  </a:lnTo>
                  <a:lnTo>
                    <a:pt x="f43" y="f5"/>
                  </a:lnTo>
                  <a:lnTo>
                    <a:pt x="f44" y="f41"/>
                  </a:lnTo>
                  <a:lnTo>
                    <a:pt x="f45" y="f46"/>
                  </a:lnTo>
                  <a:lnTo>
                    <a:pt x="f47" y="f37"/>
                  </a:lnTo>
                  <a:lnTo>
                    <a:pt x="f48" y="f35"/>
                  </a:lnTo>
                  <a:lnTo>
                    <a:pt x="f49" y="f50"/>
                  </a:lnTo>
                  <a:lnTo>
                    <a:pt x="f51" y="f52"/>
                  </a:lnTo>
                  <a:lnTo>
                    <a:pt x="f4" y="f53"/>
                  </a:lnTo>
                  <a:lnTo>
                    <a:pt x="f4" y="f54"/>
                  </a:lnTo>
                  <a:lnTo>
                    <a:pt x="f51" y="f55"/>
                  </a:lnTo>
                  <a:lnTo>
                    <a:pt x="f56" y="f57"/>
                  </a:lnTo>
                  <a:lnTo>
                    <a:pt x="f58" y="f59"/>
                  </a:lnTo>
                  <a:lnTo>
                    <a:pt x="f60" y="f61"/>
                  </a:lnTo>
                  <a:lnTo>
                    <a:pt x="f62" y="f63"/>
                  </a:lnTo>
                  <a:lnTo>
                    <a:pt x="f64" y="f38"/>
                  </a:lnTo>
                  <a:lnTo>
                    <a:pt x="f65" y="f66"/>
                  </a:lnTo>
                  <a:lnTo>
                    <a:pt x="f67" y="f21"/>
                  </a:lnTo>
                  <a:lnTo>
                    <a:pt x="f68" y="f13"/>
                  </a:lnTo>
                  <a:lnTo>
                    <a:pt x="f69" y="f11"/>
                  </a:lnTo>
                  <a:lnTo>
                    <a:pt x="f70" y="f16"/>
                  </a:lnTo>
                  <a:lnTo>
                    <a:pt x="f24" y="f8"/>
                  </a:lnTo>
                  <a:lnTo>
                    <a:pt x="f71" y="f3"/>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51" name="Google Shape;197;p15">
              <a:extLst>
                <a:ext uri="{FF2B5EF4-FFF2-40B4-BE49-F238E27FC236}">
                  <a16:creationId xmlns:a16="http://schemas.microsoft.com/office/drawing/2014/main" id="{6F8D44A6-5730-0F21-5B54-2A7868B726A9}"/>
                </a:ext>
              </a:extLst>
            </p:cNvPr>
            <p:cNvSpPr/>
            <p:nvPr/>
          </p:nvSpPr>
          <p:spPr>
            <a:xfrm>
              <a:off x="7629204" y="2275109"/>
              <a:ext cx="35167" cy="63541"/>
            </a:xfrm>
            <a:custGeom>
              <a:avLst/>
              <a:gdLst>
                <a:gd name="f0" fmla="val 360"/>
                <a:gd name="f1" fmla="val w"/>
                <a:gd name="f2" fmla="val h"/>
                <a:gd name="f3" fmla="val 0"/>
                <a:gd name="f4" fmla="val 1867"/>
                <a:gd name="f5" fmla="val 3373"/>
                <a:gd name="f6" fmla="val 585"/>
                <a:gd name="f7" fmla="val 473"/>
                <a:gd name="f8" fmla="val 23"/>
                <a:gd name="f9" fmla="val 68"/>
                <a:gd name="f10" fmla="val 270"/>
                <a:gd name="f11" fmla="val 135"/>
                <a:gd name="f12" fmla="val 181"/>
                <a:gd name="f13" fmla="val 203"/>
                <a:gd name="f14" fmla="val 91"/>
                <a:gd name="f15" fmla="val 293"/>
                <a:gd name="f16" fmla="val 46"/>
                <a:gd name="f17" fmla="val 383"/>
                <a:gd name="f18" fmla="val 517"/>
                <a:gd name="f19" fmla="val 1"/>
                <a:gd name="f20" fmla="val 630"/>
                <a:gd name="f21" fmla="val 765"/>
                <a:gd name="f22" fmla="val 653"/>
                <a:gd name="f23" fmla="val 2945"/>
                <a:gd name="f24" fmla="val 698"/>
                <a:gd name="f25" fmla="val 3080"/>
                <a:gd name="f26" fmla="val 787"/>
                <a:gd name="f27" fmla="val 3170"/>
                <a:gd name="f28" fmla="val 855"/>
                <a:gd name="f29" fmla="val 3260"/>
                <a:gd name="f30" fmla="val 967"/>
                <a:gd name="f31" fmla="val 3327"/>
                <a:gd name="f32" fmla="val 1080"/>
                <a:gd name="f33" fmla="val 3350"/>
                <a:gd name="f34" fmla="val 1192"/>
                <a:gd name="f35" fmla="val 3372"/>
                <a:gd name="f36" fmla="val 1304"/>
                <a:gd name="f37" fmla="val 1417"/>
                <a:gd name="f38" fmla="val 1529"/>
                <a:gd name="f39" fmla="val 3305"/>
                <a:gd name="f40" fmla="val 1619"/>
                <a:gd name="f41" fmla="val 1709"/>
                <a:gd name="f42" fmla="val 3192"/>
                <a:gd name="f43" fmla="val 1777"/>
                <a:gd name="f44" fmla="val 3103"/>
                <a:gd name="f45" fmla="val 1844"/>
                <a:gd name="f46" fmla="val 2990"/>
                <a:gd name="f47" fmla="val 1866"/>
                <a:gd name="f48" fmla="val 2878"/>
                <a:gd name="f49" fmla="val 2743"/>
                <a:gd name="f50" fmla="val 2608"/>
                <a:gd name="f51" fmla="val 1237"/>
                <a:gd name="f52" fmla="val 450"/>
                <a:gd name="f53" fmla="val 1170"/>
                <a:gd name="f54" fmla="val 315"/>
                <a:gd name="f55" fmla="val 1102"/>
                <a:gd name="f56" fmla="val 1012"/>
                <a:gd name="f57" fmla="val 922"/>
                <a:gd name="f58" fmla="val 810"/>
                <a:gd name="f59" fmla="*/ f1 1 1867"/>
                <a:gd name="f60" fmla="*/ f2 1 3373"/>
                <a:gd name="f61" fmla="val f3"/>
                <a:gd name="f62" fmla="val f4"/>
                <a:gd name="f63" fmla="val f5"/>
                <a:gd name="f64" fmla="+- f63 0 f61"/>
                <a:gd name="f65" fmla="+- f62 0 f61"/>
                <a:gd name="f66" fmla="*/ f65 1 1867"/>
                <a:gd name="f67" fmla="*/ f64 1 3373"/>
                <a:gd name="f68" fmla="*/ f61 1 f66"/>
                <a:gd name="f69" fmla="*/ f62 1 f66"/>
                <a:gd name="f70" fmla="*/ f61 1 f67"/>
                <a:gd name="f71" fmla="*/ f63 1 f67"/>
                <a:gd name="f72" fmla="*/ f68 f59 1"/>
                <a:gd name="f73" fmla="*/ f69 f59 1"/>
                <a:gd name="f74" fmla="*/ f71 f60 1"/>
                <a:gd name="f75" fmla="*/ f70 f60 1"/>
              </a:gdLst>
              <a:ahLst/>
              <a:cxnLst>
                <a:cxn ang="3cd4">
                  <a:pos x="hc" y="t"/>
                </a:cxn>
                <a:cxn ang="0">
                  <a:pos x="r" y="vc"/>
                </a:cxn>
                <a:cxn ang="cd4">
                  <a:pos x="hc" y="b"/>
                </a:cxn>
                <a:cxn ang="cd2">
                  <a:pos x="l" y="vc"/>
                </a:cxn>
              </a:cxnLst>
              <a:rect l="f72" t="f75" r="f73" b="f74"/>
              <a:pathLst>
                <a:path w="1867" h="3373">
                  <a:moveTo>
                    <a:pt x="f6" y="f3"/>
                  </a:moveTo>
                  <a:lnTo>
                    <a:pt x="f7" y="f8"/>
                  </a:lnTo>
                  <a:lnTo>
                    <a:pt x="f0" y="f9"/>
                  </a:lnTo>
                  <a:lnTo>
                    <a:pt x="f10" y="f11"/>
                  </a:lnTo>
                  <a:lnTo>
                    <a:pt x="f12" y="f13"/>
                  </a:lnTo>
                  <a:lnTo>
                    <a:pt x="f14" y="f15"/>
                  </a:lnTo>
                  <a:lnTo>
                    <a:pt x="f16" y="f17"/>
                  </a:lnTo>
                  <a:lnTo>
                    <a:pt x="f8" y="f18"/>
                  </a:lnTo>
                  <a:lnTo>
                    <a:pt x="f19" y="f20"/>
                  </a:lnTo>
                  <a:lnTo>
                    <a:pt x="f16" y="f21"/>
                  </a:lnTo>
                  <a:lnTo>
                    <a:pt x="f22" y="f23"/>
                  </a:lnTo>
                  <a:lnTo>
                    <a:pt x="f24" y="f25"/>
                  </a:lnTo>
                  <a:lnTo>
                    <a:pt x="f26" y="f27"/>
                  </a:lnTo>
                  <a:lnTo>
                    <a:pt x="f28" y="f29"/>
                  </a:lnTo>
                  <a:lnTo>
                    <a:pt x="f30" y="f31"/>
                  </a:lnTo>
                  <a:lnTo>
                    <a:pt x="f32" y="f33"/>
                  </a:lnTo>
                  <a:lnTo>
                    <a:pt x="f34" y="f35"/>
                  </a:lnTo>
                  <a:lnTo>
                    <a:pt x="f36" y="f35"/>
                  </a:lnTo>
                  <a:lnTo>
                    <a:pt x="f37" y="f33"/>
                  </a:lnTo>
                  <a:lnTo>
                    <a:pt x="f38" y="f39"/>
                  </a:lnTo>
                  <a:lnTo>
                    <a:pt x="f40" y="f29"/>
                  </a:lnTo>
                  <a:lnTo>
                    <a:pt x="f41" y="f42"/>
                  </a:lnTo>
                  <a:lnTo>
                    <a:pt x="f43" y="f44"/>
                  </a:lnTo>
                  <a:lnTo>
                    <a:pt x="f45" y="f46"/>
                  </a:lnTo>
                  <a:lnTo>
                    <a:pt x="f47" y="f48"/>
                  </a:lnTo>
                  <a:lnTo>
                    <a:pt x="f47" y="f49"/>
                  </a:lnTo>
                  <a:lnTo>
                    <a:pt x="f45" y="f50"/>
                  </a:lnTo>
                  <a:lnTo>
                    <a:pt x="f51" y="f52"/>
                  </a:lnTo>
                  <a:lnTo>
                    <a:pt x="f53" y="f54"/>
                  </a:lnTo>
                  <a:lnTo>
                    <a:pt x="f55" y="f13"/>
                  </a:lnTo>
                  <a:lnTo>
                    <a:pt x="f56" y="f11"/>
                  </a:lnTo>
                  <a:lnTo>
                    <a:pt x="f57" y="f9"/>
                  </a:lnTo>
                  <a:lnTo>
                    <a:pt x="f58" y="f8"/>
                  </a:lnTo>
                  <a:lnTo>
                    <a:pt x="f24" y="f3"/>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52" name="Google Shape;198;p15">
              <a:extLst>
                <a:ext uri="{FF2B5EF4-FFF2-40B4-BE49-F238E27FC236}">
                  <a16:creationId xmlns:a16="http://schemas.microsoft.com/office/drawing/2014/main" id="{EF7774D9-4D04-062A-A2DA-ADF6492DD866}"/>
                </a:ext>
              </a:extLst>
            </p:cNvPr>
            <p:cNvSpPr/>
            <p:nvPr/>
          </p:nvSpPr>
          <p:spPr>
            <a:xfrm>
              <a:off x="7926467" y="2424165"/>
              <a:ext cx="47448" cy="80037"/>
            </a:xfrm>
            <a:custGeom>
              <a:avLst/>
              <a:gdLst>
                <a:gd name="f0" fmla="val 180"/>
                <a:gd name="f1" fmla="val w"/>
                <a:gd name="f2" fmla="val h"/>
                <a:gd name="f3" fmla="val 0"/>
                <a:gd name="f4" fmla="val 2519"/>
                <a:gd name="f5" fmla="val 4249"/>
                <a:gd name="f6" fmla="val 563"/>
                <a:gd name="f7" fmla="val 451"/>
                <a:gd name="f8" fmla="val 23"/>
                <a:gd name="f9" fmla="val 338"/>
                <a:gd name="f10" fmla="val 68"/>
                <a:gd name="f11" fmla="val 248"/>
                <a:gd name="f12" fmla="val 112"/>
                <a:gd name="f13" fmla="val 158"/>
                <a:gd name="f14" fmla="val 91"/>
                <a:gd name="f15" fmla="val 270"/>
                <a:gd name="f16" fmla="val 46"/>
                <a:gd name="f17" fmla="val 382"/>
                <a:gd name="f18" fmla="val 1"/>
                <a:gd name="f19" fmla="val 495"/>
                <a:gd name="f20" fmla="val 607"/>
                <a:gd name="f21" fmla="val 742"/>
                <a:gd name="f22" fmla="val 316"/>
                <a:gd name="f23" fmla="val 1529"/>
                <a:gd name="f24" fmla="val 630"/>
                <a:gd name="f25" fmla="val 2315"/>
                <a:gd name="f26" fmla="val 1282"/>
                <a:gd name="f27" fmla="val 3844"/>
                <a:gd name="f28" fmla="val 1350"/>
                <a:gd name="f29" fmla="val 3979"/>
                <a:gd name="f30" fmla="val 1440"/>
                <a:gd name="f31" fmla="val 4069"/>
                <a:gd name="f32" fmla="val 1530"/>
                <a:gd name="f33" fmla="val 4159"/>
                <a:gd name="f34" fmla="val 1642"/>
                <a:gd name="f35" fmla="val 4204"/>
                <a:gd name="f36" fmla="val 1754"/>
                <a:gd name="f37" fmla="val 1979"/>
                <a:gd name="f38" fmla="val 2092"/>
                <a:gd name="f39" fmla="val 4226"/>
                <a:gd name="f40" fmla="val 2204"/>
                <a:gd name="f41" fmla="val 2316"/>
                <a:gd name="f42" fmla="val 4136"/>
                <a:gd name="f43" fmla="val 2384"/>
                <a:gd name="f44" fmla="val 2451"/>
                <a:gd name="f45" fmla="val 2496"/>
                <a:gd name="f46" fmla="val 3889"/>
                <a:gd name="f47" fmla="val 3777"/>
                <a:gd name="f48" fmla="val 3642"/>
                <a:gd name="f49" fmla="val 2474"/>
                <a:gd name="f50" fmla="val 3529"/>
                <a:gd name="f51" fmla="val 1822"/>
                <a:gd name="f52" fmla="val 1978"/>
                <a:gd name="f53" fmla="val 1507"/>
                <a:gd name="f54" fmla="val 1214"/>
                <a:gd name="f55" fmla="val 1237"/>
                <a:gd name="f56" fmla="val 427"/>
                <a:gd name="f57" fmla="val 1170"/>
                <a:gd name="f58" fmla="val 292"/>
                <a:gd name="f59" fmla="val 1102"/>
                <a:gd name="f60" fmla="val 1013"/>
                <a:gd name="f61" fmla="val 900"/>
                <a:gd name="f62" fmla="val 45"/>
                <a:gd name="f63" fmla="val 788"/>
                <a:gd name="f64" fmla="val 675"/>
                <a:gd name="f65" fmla="*/ f1 1 2519"/>
                <a:gd name="f66" fmla="*/ f2 1 4249"/>
                <a:gd name="f67" fmla="val f3"/>
                <a:gd name="f68" fmla="val f4"/>
                <a:gd name="f69" fmla="val f5"/>
                <a:gd name="f70" fmla="+- f69 0 f67"/>
                <a:gd name="f71" fmla="+- f68 0 f67"/>
                <a:gd name="f72" fmla="*/ f71 1 2519"/>
                <a:gd name="f73" fmla="*/ f70 1 4249"/>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2519" h="4249">
                  <a:moveTo>
                    <a:pt x="f6" y="f3"/>
                  </a:moveTo>
                  <a:lnTo>
                    <a:pt x="f7" y="f8"/>
                  </a:lnTo>
                  <a:lnTo>
                    <a:pt x="f9" y="f10"/>
                  </a:lnTo>
                  <a:lnTo>
                    <a:pt x="f11" y="f12"/>
                  </a:lnTo>
                  <a:lnTo>
                    <a:pt x="f13" y="f0"/>
                  </a:lnTo>
                  <a:lnTo>
                    <a:pt x="f14" y="f15"/>
                  </a:lnTo>
                  <a:lnTo>
                    <a:pt x="f16" y="f17"/>
                  </a:lnTo>
                  <a:lnTo>
                    <a:pt x="f18" y="f19"/>
                  </a:lnTo>
                  <a:lnTo>
                    <a:pt x="f18" y="f20"/>
                  </a:lnTo>
                  <a:lnTo>
                    <a:pt x="f16" y="f21"/>
                  </a:lnTo>
                  <a:lnTo>
                    <a:pt x="f22" y="f23"/>
                  </a:lnTo>
                  <a:lnTo>
                    <a:pt x="f24" y="f25"/>
                  </a:lnTo>
                  <a:lnTo>
                    <a:pt x="f26" y="f27"/>
                  </a:lnTo>
                  <a:lnTo>
                    <a:pt x="f28" y="f29"/>
                  </a:lnTo>
                  <a:lnTo>
                    <a:pt x="f30" y="f31"/>
                  </a:lnTo>
                  <a:lnTo>
                    <a:pt x="f32" y="f33"/>
                  </a:lnTo>
                  <a:lnTo>
                    <a:pt x="f34" y="f35"/>
                  </a:lnTo>
                  <a:lnTo>
                    <a:pt x="f36" y="f5"/>
                  </a:lnTo>
                  <a:lnTo>
                    <a:pt x="f37" y="f5"/>
                  </a:lnTo>
                  <a:lnTo>
                    <a:pt x="f38" y="f39"/>
                  </a:lnTo>
                  <a:lnTo>
                    <a:pt x="f40" y="f35"/>
                  </a:lnTo>
                  <a:lnTo>
                    <a:pt x="f41" y="f42"/>
                  </a:lnTo>
                  <a:lnTo>
                    <a:pt x="f43" y="f31"/>
                  </a:lnTo>
                  <a:lnTo>
                    <a:pt x="f44" y="f29"/>
                  </a:lnTo>
                  <a:lnTo>
                    <a:pt x="f45" y="f46"/>
                  </a:lnTo>
                  <a:lnTo>
                    <a:pt x="f4" y="f47"/>
                  </a:lnTo>
                  <a:lnTo>
                    <a:pt x="f4" y="f48"/>
                  </a:lnTo>
                  <a:lnTo>
                    <a:pt x="f49" y="f50"/>
                  </a:lnTo>
                  <a:lnTo>
                    <a:pt x="f51" y="f52"/>
                  </a:lnTo>
                  <a:lnTo>
                    <a:pt x="f53" y="f54"/>
                  </a:lnTo>
                  <a:lnTo>
                    <a:pt x="f55" y="f56"/>
                  </a:lnTo>
                  <a:lnTo>
                    <a:pt x="f57" y="f58"/>
                  </a:lnTo>
                  <a:lnTo>
                    <a:pt x="f59" y="f0"/>
                  </a:lnTo>
                  <a:lnTo>
                    <a:pt x="f60" y="f12"/>
                  </a:lnTo>
                  <a:lnTo>
                    <a:pt x="f61" y="f62"/>
                  </a:lnTo>
                  <a:lnTo>
                    <a:pt x="f63" y="f8"/>
                  </a:lnTo>
                  <a:lnTo>
                    <a:pt x="f64" y="f3"/>
                  </a:lnTo>
                  <a:close/>
                </a:path>
              </a:pathLst>
            </a:custGeom>
            <a:solidFill>
              <a:srgbClr val="83AF6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53" name="Google Shape;199;p15">
              <a:extLst>
                <a:ext uri="{FF2B5EF4-FFF2-40B4-BE49-F238E27FC236}">
                  <a16:creationId xmlns:a16="http://schemas.microsoft.com/office/drawing/2014/main" id="{0580A813-CC36-F5FF-4B1A-2F52D8404FE4}"/>
                </a:ext>
              </a:extLst>
            </p:cNvPr>
            <p:cNvSpPr/>
            <p:nvPr/>
          </p:nvSpPr>
          <p:spPr>
            <a:xfrm>
              <a:off x="7856177" y="1605622"/>
              <a:ext cx="600468" cy="1427469"/>
            </a:xfrm>
            <a:custGeom>
              <a:avLst/>
              <a:gdLst>
                <a:gd name="f0" fmla="val w"/>
                <a:gd name="f1" fmla="val h"/>
                <a:gd name="f2" fmla="val 0"/>
                <a:gd name="f3" fmla="val 31876"/>
                <a:gd name="f4" fmla="val 75778"/>
                <a:gd name="f5" fmla="val 24930"/>
                <a:gd name="f6" fmla="val 1"/>
                <a:gd name="f7" fmla="val 24435"/>
                <a:gd name="f8" fmla="val 46"/>
                <a:gd name="f9" fmla="val 23941"/>
                <a:gd name="f10" fmla="val 136"/>
                <a:gd name="f11" fmla="val 23446"/>
                <a:gd name="f12" fmla="val 271"/>
                <a:gd name="f13" fmla="val 22974"/>
                <a:gd name="f14" fmla="val 451"/>
                <a:gd name="f15" fmla="val 22502"/>
                <a:gd name="f16" fmla="val 653"/>
                <a:gd name="f17" fmla="val 22030"/>
                <a:gd name="f18" fmla="val 900"/>
                <a:gd name="f19" fmla="val 21580"/>
                <a:gd name="f20" fmla="val 1192"/>
                <a:gd name="f21" fmla="val 21131"/>
                <a:gd name="f22" fmla="val 1507"/>
                <a:gd name="f23" fmla="val 20704"/>
                <a:gd name="f24" fmla="val 1844"/>
                <a:gd name="f25" fmla="val 20254"/>
                <a:gd name="f26" fmla="val 2204"/>
                <a:gd name="f27" fmla="val 19849"/>
                <a:gd name="f28" fmla="val 2586"/>
                <a:gd name="f29" fmla="val 19422"/>
                <a:gd name="f30" fmla="val 2991"/>
                <a:gd name="f31" fmla="val 19018"/>
                <a:gd name="f32" fmla="val 3418"/>
                <a:gd name="f33" fmla="val 18636"/>
                <a:gd name="f34" fmla="val 3845"/>
                <a:gd name="f35" fmla="val 18253"/>
                <a:gd name="f36" fmla="val 4295"/>
                <a:gd name="f37" fmla="val 17894"/>
                <a:gd name="f38" fmla="val 4767"/>
                <a:gd name="f39" fmla="val 17197"/>
                <a:gd name="f40" fmla="val 5688"/>
                <a:gd name="f41" fmla="val 16545"/>
                <a:gd name="f42" fmla="val 6610"/>
                <a:gd name="f43" fmla="val 15938"/>
                <a:gd name="f44" fmla="val 7531"/>
                <a:gd name="f45" fmla="val 15399"/>
                <a:gd name="f46" fmla="val 8386"/>
                <a:gd name="f47" fmla="val 14927"/>
                <a:gd name="f48" fmla="val 9195"/>
                <a:gd name="f49" fmla="val 14522"/>
                <a:gd name="f50" fmla="val 9914"/>
                <a:gd name="f51" fmla="val 13645"/>
                <a:gd name="f52" fmla="val 11533"/>
                <a:gd name="f53" fmla="val 12813"/>
                <a:gd name="f54" fmla="val 13174"/>
                <a:gd name="f55" fmla="val 12027"/>
                <a:gd name="f56" fmla="val 14837"/>
                <a:gd name="f57" fmla="val 11240"/>
                <a:gd name="f58" fmla="val 16546"/>
                <a:gd name="f59" fmla="val 10521"/>
                <a:gd name="f60" fmla="val 18254"/>
                <a:gd name="f61" fmla="val 9801"/>
                <a:gd name="f62" fmla="val 19985"/>
                <a:gd name="f63" fmla="val 9127"/>
                <a:gd name="f64" fmla="val 21738"/>
                <a:gd name="f65" fmla="val 8498"/>
                <a:gd name="f66" fmla="val 23514"/>
                <a:gd name="f67" fmla="val 7868"/>
                <a:gd name="f68" fmla="val 25290"/>
                <a:gd name="f69" fmla="val 7284"/>
                <a:gd name="f70" fmla="val 27066"/>
                <a:gd name="f71" fmla="val 6699"/>
                <a:gd name="f72" fmla="val 28864"/>
                <a:gd name="f73" fmla="val 6160"/>
                <a:gd name="f74" fmla="val 30662"/>
                <a:gd name="f75" fmla="val 5643"/>
                <a:gd name="f76" fmla="val 32438"/>
                <a:gd name="f77" fmla="val 5126"/>
                <a:gd name="f78" fmla="val 34214"/>
                <a:gd name="f79" fmla="val 4654"/>
                <a:gd name="f80" fmla="val 36012"/>
                <a:gd name="f81" fmla="val 4182"/>
                <a:gd name="f82" fmla="val 37766"/>
                <a:gd name="f83" fmla="val 3709"/>
                <a:gd name="f84" fmla="val 39722"/>
                <a:gd name="f85" fmla="val 3282"/>
                <a:gd name="f86" fmla="val 41655"/>
                <a:gd name="f87" fmla="val 2878"/>
                <a:gd name="f88" fmla="val 43610"/>
                <a:gd name="f89" fmla="val 2518"/>
                <a:gd name="f90" fmla="val 45589"/>
                <a:gd name="f91" fmla="val 2181"/>
                <a:gd name="f92" fmla="val 47544"/>
                <a:gd name="f93" fmla="val 1889"/>
                <a:gd name="f94" fmla="val 49522"/>
                <a:gd name="f95" fmla="val 1619"/>
                <a:gd name="f96" fmla="val 51501"/>
                <a:gd name="f97" fmla="val 1349"/>
                <a:gd name="f98" fmla="val 53479"/>
                <a:gd name="f99" fmla="val 877"/>
                <a:gd name="f100" fmla="val 57278"/>
                <a:gd name="f101" fmla="val 630"/>
                <a:gd name="f102" fmla="val 59188"/>
                <a:gd name="f103" fmla="val 428"/>
                <a:gd name="f104" fmla="val 61099"/>
                <a:gd name="f105" fmla="val 248"/>
                <a:gd name="f106" fmla="val 63010"/>
                <a:gd name="f107" fmla="val 90"/>
                <a:gd name="f108" fmla="val 64921"/>
                <a:gd name="f109" fmla="val 45"/>
                <a:gd name="f110" fmla="val 65865"/>
                <a:gd name="f111" fmla="val 23"/>
                <a:gd name="f112" fmla="val 66831"/>
                <a:gd name="f113" fmla="val 67775"/>
                <a:gd name="f114" fmla="val 68742"/>
                <a:gd name="f115" fmla="val 69259"/>
                <a:gd name="f116" fmla="val 69754"/>
                <a:gd name="f117" fmla="val 113"/>
                <a:gd name="f118" fmla="val 70698"/>
                <a:gd name="f119" fmla="val 71574"/>
                <a:gd name="f120" fmla="val 405"/>
                <a:gd name="f121" fmla="val 72384"/>
                <a:gd name="f122" fmla="val 585"/>
                <a:gd name="f123" fmla="val 73080"/>
                <a:gd name="f124" fmla="val 697"/>
                <a:gd name="f125" fmla="val 73373"/>
                <a:gd name="f126" fmla="val 810"/>
                <a:gd name="f127" fmla="val 73665"/>
                <a:gd name="f128" fmla="val 73890"/>
                <a:gd name="f129" fmla="val 1012"/>
                <a:gd name="f130" fmla="val 74115"/>
                <a:gd name="f131" fmla="val 1124"/>
                <a:gd name="f132" fmla="val 74272"/>
                <a:gd name="f133" fmla="val 1237"/>
                <a:gd name="f134" fmla="val 74407"/>
                <a:gd name="f135" fmla="val 1327"/>
                <a:gd name="f136" fmla="val 74497"/>
                <a:gd name="f137" fmla="val 1462"/>
                <a:gd name="f138" fmla="val 74587"/>
                <a:gd name="f139" fmla="val 1776"/>
                <a:gd name="f140" fmla="val 74744"/>
                <a:gd name="f141" fmla="val 74901"/>
                <a:gd name="f142" fmla="val 2675"/>
                <a:gd name="f143" fmla="val 75036"/>
                <a:gd name="f144" fmla="val 3237"/>
                <a:gd name="f145" fmla="val 75171"/>
                <a:gd name="f146" fmla="val 3867"/>
                <a:gd name="f147" fmla="val 75306"/>
                <a:gd name="f148" fmla="val 4564"/>
                <a:gd name="f149" fmla="val 75418"/>
                <a:gd name="f150" fmla="val 5305"/>
                <a:gd name="f151" fmla="val 75508"/>
                <a:gd name="f152" fmla="val 6115"/>
                <a:gd name="f153" fmla="val 75598"/>
                <a:gd name="f154" fmla="val 6946"/>
                <a:gd name="f155" fmla="val 75666"/>
                <a:gd name="f156" fmla="val 7823"/>
                <a:gd name="f157" fmla="val 75711"/>
                <a:gd name="f158" fmla="val 8722"/>
                <a:gd name="f159" fmla="val 75756"/>
                <a:gd name="f160" fmla="val 9644"/>
                <a:gd name="f161" fmla="val 10588"/>
                <a:gd name="f162" fmla="val 11532"/>
                <a:gd name="f163" fmla="val 12499"/>
                <a:gd name="f164" fmla="val 13443"/>
                <a:gd name="f165" fmla="val 75643"/>
                <a:gd name="f166" fmla="val 14365"/>
                <a:gd name="f167" fmla="val 75576"/>
                <a:gd name="f168" fmla="val 15264"/>
                <a:gd name="f169" fmla="val 75463"/>
                <a:gd name="f170" fmla="val 16163"/>
                <a:gd name="f171" fmla="val 75328"/>
                <a:gd name="f172" fmla="val 17017"/>
                <a:gd name="f173" fmla="val 17826"/>
                <a:gd name="f174" fmla="val 74991"/>
                <a:gd name="f175" fmla="val 18591"/>
                <a:gd name="f176" fmla="val 74789"/>
                <a:gd name="f177" fmla="val 19310"/>
                <a:gd name="f178" fmla="val 74564"/>
                <a:gd name="f179" fmla="val 19962"/>
                <a:gd name="f180" fmla="val 74294"/>
                <a:gd name="f181" fmla="val 74159"/>
                <a:gd name="f182" fmla="val 20546"/>
                <a:gd name="f183" fmla="val 74002"/>
                <a:gd name="f184" fmla="val 20794"/>
                <a:gd name="f185" fmla="val 73845"/>
                <a:gd name="f186" fmla="val 21041"/>
                <a:gd name="f187" fmla="val 73687"/>
                <a:gd name="f188" fmla="val 21266"/>
                <a:gd name="f189" fmla="val 73508"/>
                <a:gd name="f190" fmla="val 21490"/>
                <a:gd name="f191" fmla="val 73328"/>
                <a:gd name="f192" fmla="val 21670"/>
                <a:gd name="f193" fmla="val 73148"/>
                <a:gd name="f194" fmla="val 21828"/>
                <a:gd name="f195" fmla="val 72946"/>
                <a:gd name="f196" fmla="val 21962"/>
                <a:gd name="f197" fmla="val 72743"/>
                <a:gd name="f198" fmla="val 22075"/>
                <a:gd name="f199" fmla="val 72519"/>
                <a:gd name="f200" fmla="val 22165"/>
                <a:gd name="f201" fmla="val 72294"/>
                <a:gd name="f202" fmla="val 22232"/>
                <a:gd name="f203" fmla="val 72069"/>
                <a:gd name="f204" fmla="val 22255"/>
                <a:gd name="f205" fmla="val 71844"/>
                <a:gd name="f206" fmla="val 22277"/>
                <a:gd name="f207" fmla="val 71597"/>
                <a:gd name="f208" fmla="val 69866"/>
                <a:gd name="f209" fmla="val 68135"/>
                <a:gd name="f210" fmla="val 22300"/>
                <a:gd name="f211" fmla="val 66427"/>
                <a:gd name="f212" fmla="val 22390"/>
                <a:gd name="f213" fmla="val 64741"/>
                <a:gd name="f214" fmla="val 22524"/>
                <a:gd name="f215" fmla="val 63055"/>
                <a:gd name="f216" fmla="val 22682"/>
                <a:gd name="f217" fmla="val 61391"/>
                <a:gd name="f218" fmla="val 22884"/>
                <a:gd name="f219" fmla="val 59728"/>
                <a:gd name="f220" fmla="val 23109"/>
                <a:gd name="f221" fmla="val 58064"/>
                <a:gd name="f222" fmla="val 23379"/>
                <a:gd name="f223" fmla="val 56401"/>
                <a:gd name="f224" fmla="val 23671"/>
                <a:gd name="f225" fmla="val 54760"/>
                <a:gd name="f226" fmla="val 23986"/>
                <a:gd name="f227" fmla="val 53097"/>
                <a:gd name="f228" fmla="val 24345"/>
                <a:gd name="f229" fmla="val 51456"/>
                <a:gd name="f230" fmla="val 24727"/>
                <a:gd name="f231" fmla="val 49792"/>
                <a:gd name="f232" fmla="val 25132"/>
                <a:gd name="f233" fmla="val 48151"/>
                <a:gd name="f234" fmla="val 25559"/>
                <a:gd name="f235" fmla="val 46488"/>
                <a:gd name="f236" fmla="val 26031"/>
                <a:gd name="f237" fmla="val 44802"/>
                <a:gd name="f238" fmla="val 26278"/>
                <a:gd name="f239" fmla="val 43858"/>
                <a:gd name="f240" fmla="val 26571"/>
                <a:gd name="f241" fmla="val 42621"/>
                <a:gd name="f242" fmla="val 27267"/>
                <a:gd name="f243" fmla="val 39497"/>
                <a:gd name="f244" fmla="val 28077"/>
                <a:gd name="f245" fmla="val 35743"/>
                <a:gd name="f246" fmla="val 28886"/>
                <a:gd name="f247" fmla="val 31674"/>
                <a:gd name="f248" fmla="val 29695"/>
                <a:gd name="f249" fmla="val 27628"/>
                <a:gd name="f250" fmla="val 30392"/>
                <a:gd name="f251" fmla="val 23851"/>
                <a:gd name="f252" fmla="val 30954"/>
                <a:gd name="f253" fmla="val 20727"/>
                <a:gd name="f254" fmla="val 31156"/>
                <a:gd name="f255" fmla="val 19468"/>
                <a:gd name="f256" fmla="val 31291"/>
                <a:gd name="f257" fmla="val 18501"/>
                <a:gd name="f258" fmla="val 31426"/>
                <a:gd name="f259" fmla="val 17422"/>
                <a:gd name="f260" fmla="val 31561"/>
                <a:gd name="f261" fmla="val 16253"/>
                <a:gd name="f262" fmla="val 31696"/>
                <a:gd name="f263" fmla="val 14995"/>
                <a:gd name="f264" fmla="val 31786"/>
                <a:gd name="f265" fmla="val 13691"/>
                <a:gd name="f266" fmla="val 31853"/>
                <a:gd name="f267" fmla="val 12342"/>
                <a:gd name="f268" fmla="val 11668"/>
                <a:gd name="f269" fmla="val 10993"/>
                <a:gd name="f270" fmla="val 10296"/>
                <a:gd name="f271" fmla="val 31831"/>
                <a:gd name="f272" fmla="val 9622"/>
                <a:gd name="f273" fmla="val 8948"/>
                <a:gd name="f274" fmla="val 31718"/>
                <a:gd name="f275" fmla="val 8273"/>
                <a:gd name="f276" fmla="val 31628"/>
                <a:gd name="f277" fmla="val 7621"/>
                <a:gd name="f278" fmla="val 31516"/>
                <a:gd name="f279" fmla="val 6970"/>
                <a:gd name="f280" fmla="val 31381"/>
                <a:gd name="f281" fmla="val 6340"/>
                <a:gd name="f282" fmla="val 31224"/>
                <a:gd name="f283" fmla="val 5711"/>
                <a:gd name="f284" fmla="val 31044"/>
                <a:gd name="f285" fmla="val 5104"/>
                <a:gd name="f286" fmla="val 30842"/>
                <a:gd name="f287" fmla="val 4542"/>
                <a:gd name="f288" fmla="val 30617"/>
                <a:gd name="f289" fmla="val 3980"/>
                <a:gd name="f290" fmla="val 30347"/>
                <a:gd name="f291" fmla="val 3440"/>
                <a:gd name="f292" fmla="val 30032"/>
                <a:gd name="f293" fmla="val 2946"/>
                <a:gd name="f294" fmla="val 29718"/>
                <a:gd name="f295" fmla="val 2451"/>
                <a:gd name="f296" fmla="val 29336"/>
                <a:gd name="f297" fmla="val 2024"/>
                <a:gd name="f298" fmla="val 28931"/>
                <a:gd name="f299" fmla="val 1597"/>
                <a:gd name="f300" fmla="val 28504"/>
                <a:gd name="f301" fmla="val 28279"/>
                <a:gd name="f302" fmla="val 1058"/>
                <a:gd name="f303" fmla="val 28032"/>
                <a:gd name="f304" fmla="val 27762"/>
                <a:gd name="f305" fmla="val 743"/>
                <a:gd name="f306" fmla="val 27515"/>
                <a:gd name="f307" fmla="val 608"/>
                <a:gd name="f308" fmla="val 27245"/>
                <a:gd name="f309" fmla="val 473"/>
                <a:gd name="f310" fmla="val 26953"/>
                <a:gd name="f311" fmla="val 361"/>
                <a:gd name="f312" fmla="val 26683"/>
                <a:gd name="f313" fmla="val 26436"/>
                <a:gd name="f314" fmla="val 181"/>
                <a:gd name="f315" fmla="val 26188"/>
                <a:gd name="f316" fmla="val 25919"/>
                <a:gd name="f317" fmla="val 68"/>
                <a:gd name="f318" fmla="val 25424"/>
                <a:gd name="f319" fmla="*/ f0 1 31876"/>
                <a:gd name="f320" fmla="*/ f1 1 75778"/>
                <a:gd name="f321" fmla="val f2"/>
                <a:gd name="f322" fmla="val f3"/>
                <a:gd name="f323" fmla="val f4"/>
                <a:gd name="f324" fmla="+- f323 0 f321"/>
                <a:gd name="f325" fmla="+- f322 0 f321"/>
                <a:gd name="f326" fmla="*/ f325 1 31876"/>
                <a:gd name="f327" fmla="*/ f324 1 75778"/>
                <a:gd name="f328" fmla="*/ f321 1 f326"/>
                <a:gd name="f329" fmla="*/ f322 1 f326"/>
                <a:gd name="f330" fmla="*/ f321 1 f327"/>
                <a:gd name="f331" fmla="*/ f323 1 f327"/>
                <a:gd name="f332" fmla="*/ f328 f319 1"/>
                <a:gd name="f333" fmla="*/ f329 f319 1"/>
                <a:gd name="f334" fmla="*/ f331 f320 1"/>
                <a:gd name="f335" fmla="*/ f330 f320 1"/>
              </a:gdLst>
              <a:ahLst/>
              <a:cxnLst>
                <a:cxn ang="3cd4">
                  <a:pos x="hc" y="t"/>
                </a:cxn>
                <a:cxn ang="0">
                  <a:pos x="r" y="vc"/>
                </a:cxn>
                <a:cxn ang="cd4">
                  <a:pos x="hc" y="b"/>
                </a:cxn>
                <a:cxn ang="cd2">
                  <a:pos x="l" y="vc"/>
                </a:cxn>
              </a:cxnLst>
              <a:rect l="f332" t="f335" r="f333" b="f334"/>
              <a:pathLst>
                <a:path w="31876" h="75778">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2" y="f113"/>
                  </a:lnTo>
                  <a:lnTo>
                    <a:pt x="f2" y="f114"/>
                  </a:lnTo>
                  <a:lnTo>
                    <a:pt x="f2" y="f115"/>
                  </a:lnTo>
                  <a:lnTo>
                    <a:pt x="f111" y="f116"/>
                  </a:lnTo>
                  <a:lnTo>
                    <a:pt x="f117" y="f118"/>
                  </a:lnTo>
                  <a:lnTo>
                    <a:pt x="f105" y="f119"/>
                  </a:lnTo>
                  <a:lnTo>
                    <a:pt x="f120" y="f121"/>
                  </a:lnTo>
                  <a:lnTo>
                    <a:pt x="f122" y="f123"/>
                  </a:lnTo>
                  <a:lnTo>
                    <a:pt x="f124" y="f125"/>
                  </a:lnTo>
                  <a:lnTo>
                    <a:pt x="f126" y="f127"/>
                  </a:lnTo>
                  <a:lnTo>
                    <a:pt x="f18" y="f128"/>
                  </a:lnTo>
                  <a:lnTo>
                    <a:pt x="f129" y="f130"/>
                  </a:lnTo>
                  <a:lnTo>
                    <a:pt x="f131" y="f132"/>
                  </a:lnTo>
                  <a:lnTo>
                    <a:pt x="f133" y="f134"/>
                  </a:lnTo>
                  <a:lnTo>
                    <a:pt x="f135" y="f136"/>
                  </a:lnTo>
                  <a:lnTo>
                    <a:pt x="f137" y="f138"/>
                  </a:lnTo>
                  <a:lnTo>
                    <a:pt x="f139" y="f140"/>
                  </a:lnTo>
                  <a:lnTo>
                    <a:pt x="f91" y="f141"/>
                  </a:lnTo>
                  <a:lnTo>
                    <a:pt x="f142" y="f143"/>
                  </a:lnTo>
                  <a:lnTo>
                    <a:pt x="f144" y="f145"/>
                  </a:lnTo>
                  <a:lnTo>
                    <a:pt x="f146" y="f147"/>
                  </a:lnTo>
                  <a:lnTo>
                    <a:pt x="f148" y="f149"/>
                  </a:lnTo>
                  <a:lnTo>
                    <a:pt x="f150" y="f151"/>
                  </a:lnTo>
                  <a:lnTo>
                    <a:pt x="f152" y="f153"/>
                  </a:lnTo>
                  <a:lnTo>
                    <a:pt x="f154" y="f155"/>
                  </a:lnTo>
                  <a:lnTo>
                    <a:pt x="f156" y="f157"/>
                  </a:lnTo>
                  <a:lnTo>
                    <a:pt x="f158" y="f159"/>
                  </a:lnTo>
                  <a:lnTo>
                    <a:pt x="f160" y="f4"/>
                  </a:lnTo>
                  <a:lnTo>
                    <a:pt x="f161" y="f4"/>
                  </a:lnTo>
                  <a:lnTo>
                    <a:pt x="f162" y="f159"/>
                  </a:lnTo>
                  <a:lnTo>
                    <a:pt x="f163" y="f157"/>
                  </a:lnTo>
                  <a:lnTo>
                    <a:pt x="f164" y="f165"/>
                  </a:lnTo>
                  <a:lnTo>
                    <a:pt x="f166" y="f167"/>
                  </a:lnTo>
                  <a:lnTo>
                    <a:pt x="f168" y="f169"/>
                  </a:lnTo>
                  <a:lnTo>
                    <a:pt x="f170" y="f171"/>
                  </a:lnTo>
                  <a:lnTo>
                    <a:pt x="f172" y="f145"/>
                  </a:lnTo>
                  <a:lnTo>
                    <a:pt x="f173" y="f174"/>
                  </a:lnTo>
                  <a:lnTo>
                    <a:pt x="f175" y="f176"/>
                  </a:lnTo>
                  <a:lnTo>
                    <a:pt x="f177" y="f178"/>
                  </a:lnTo>
                  <a:lnTo>
                    <a:pt x="f179" y="f180"/>
                  </a:lnTo>
                  <a:lnTo>
                    <a:pt x="f25" y="f181"/>
                  </a:lnTo>
                  <a:lnTo>
                    <a:pt x="f182" y="f183"/>
                  </a:lnTo>
                  <a:lnTo>
                    <a:pt x="f184" y="f185"/>
                  </a:lnTo>
                  <a:lnTo>
                    <a:pt x="f186" y="f187"/>
                  </a:lnTo>
                  <a:lnTo>
                    <a:pt x="f188" y="f189"/>
                  </a:lnTo>
                  <a:lnTo>
                    <a:pt x="f190" y="f191"/>
                  </a:lnTo>
                  <a:lnTo>
                    <a:pt x="f192" y="f193"/>
                  </a:lnTo>
                  <a:lnTo>
                    <a:pt x="f194" y="f195"/>
                  </a:lnTo>
                  <a:lnTo>
                    <a:pt x="f196" y="f197"/>
                  </a:lnTo>
                  <a:lnTo>
                    <a:pt x="f198" y="f199"/>
                  </a:lnTo>
                  <a:lnTo>
                    <a:pt x="f200" y="f201"/>
                  </a:lnTo>
                  <a:lnTo>
                    <a:pt x="f202" y="f203"/>
                  </a:lnTo>
                  <a:lnTo>
                    <a:pt x="f204" y="f205"/>
                  </a:lnTo>
                  <a:lnTo>
                    <a:pt x="f206" y="f207"/>
                  </a:lnTo>
                  <a:lnTo>
                    <a:pt x="f202" y="f208"/>
                  </a:lnTo>
                  <a:lnTo>
                    <a:pt x="f204" y="f209"/>
                  </a:lnTo>
                  <a:lnTo>
                    <a:pt x="f210" y="f211"/>
                  </a:lnTo>
                  <a:lnTo>
                    <a:pt x="f212" y="f213"/>
                  </a:lnTo>
                  <a:lnTo>
                    <a:pt x="f214" y="f215"/>
                  </a:lnTo>
                  <a:lnTo>
                    <a:pt x="f216" y="f217"/>
                  </a:lnTo>
                  <a:lnTo>
                    <a:pt x="f218" y="f219"/>
                  </a:lnTo>
                  <a:lnTo>
                    <a:pt x="f220" y="f221"/>
                  </a:lnTo>
                  <a:lnTo>
                    <a:pt x="f222" y="f223"/>
                  </a:lnTo>
                  <a:lnTo>
                    <a:pt x="f224" y="f225"/>
                  </a:lnTo>
                  <a:lnTo>
                    <a:pt x="f226" y="f227"/>
                  </a:lnTo>
                  <a:lnTo>
                    <a:pt x="f228" y="f229"/>
                  </a:lnTo>
                  <a:lnTo>
                    <a:pt x="f230" y="f231"/>
                  </a:lnTo>
                  <a:lnTo>
                    <a:pt x="f232" y="f233"/>
                  </a:lnTo>
                  <a:lnTo>
                    <a:pt x="f234" y="f235"/>
                  </a:lnTo>
                  <a:lnTo>
                    <a:pt x="f236" y="f237"/>
                  </a:lnTo>
                  <a:lnTo>
                    <a:pt x="f238" y="f239"/>
                  </a:lnTo>
                  <a:lnTo>
                    <a:pt x="f240" y="f241"/>
                  </a:lnTo>
                  <a:lnTo>
                    <a:pt x="f242" y="f243"/>
                  </a:lnTo>
                  <a:lnTo>
                    <a:pt x="f244" y="f245"/>
                  </a:lnTo>
                  <a:lnTo>
                    <a:pt x="f246" y="f247"/>
                  </a:lnTo>
                  <a:lnTo>
                    <a:pt x="f248" y="f249"/>
                  </a:lnTo>
                  <a:lnTo>
                    <a:pt x="f250" y="f251"/>
                  </a:lnTo>
                  <a:lnTo>
                    <a:pt x="f252" y="f253"/>
                  </a:lnTo>
                  <a:lnTo>
                    <a:pt x="f254" y="f255"/>
                  </a:lnTo>
                  <a:lnTo>
                    <a:pt x="f256" y="f257"/>
                  </a:lnTo>
                  <a:lnTo>
                    <a:pt x="f258" y="f259"/>
                  </a:lnTo>
                  <a:lnTo>
                    <a:pt x="f260" y="f261"/>
                  </a:lnTo>
                  <a:lnTo>
                    <a:pt x="f262" y="f263"/>
                  </a:lnTo>
                  <a:lnTo>
                    <a:pt x="f264" y="f265"/>
                  </a:lnTo>
                  <a:lnTo>
                    <a:pt x="f266" y="f267"/>
                  </a:lnTo>
                  <a:lnTo>
                    <a:pt x="f3" y="f268"/>
                  </a:lnTo>
                  <a:lnTo>
                    <a:pt x="f3" y="f269"/>
                  </a:lnTo>
                  <a:lnTo>
                    <a:pt x="f266" y="f270"/>
                  </a:lnTo>
                  <a:lnTo>
                    <a:pt x="f271" y="f272"/>
                  </a:lnTo>
                  <a:lnTo>
                    <a:pt x="f264" y="f273"/>
                  </a:lnTo>
                  <a:lnTo>
                    <a:pt x="f274" y="f275"/>
                  </a:lnTo>
                  <a:lnTo>
                    <a:pt x="f276" y="f277"/>
                  </a:lnTo>
                  <a:lnTo>
                    <a:pt x="f278" y="f279"/>
                  </a:lnTo>
                  <a:lnTo>
                    <a:pt x="f280" y="f281"/>
                  </a:lnTo>
                  <a:lnTo>
                    <a:pt x="f282" y="f283"/>
                  </a:lnTo>
                  <a:lnTo>
                    <a:pt x="f284" y="f285"/>
                  </a:lnTo>
                  <a:lnTo>
                    <a:pt x="f286" y="f287"/>
                  </a:lnTo>
                  <a:lnTo>
                    <a:pt x="f288" y="f289"/>
                  </a:lnTo>
                  <a:lnTo>
                    <a:pt x="f290" y="f291"/>
                  </a:lnTo>
                  <a:lnTo>
                    <a:pt x="f292" y="f293"/>
                  </a:lnTo>
                  <a:lnTo>
                    <a:pt x="f294" y="f295"/>
                  </a:lnTo>
                  <a:lnTo>
                    <a:pt x="f296" y="f297"/>
                  </a:lnTo>
                  <a:lnTo>
                    <a:pt x="f298" y="f299"/>
                  </a:lnTo>
                  <a:lnTo>
                    <a:pt x="f300" y="f133"/>
                  </a:lnTo>
                  <a:lnTo>
                    <a:pt x="f301" y="f302"/>
                  </a:lnTo>
                  <a:lnTo>
                    <a:pt x="f303" y="f18"/>
                  </a:lnTo>
                  <a:lnTo>
                    <a:pt x="f304" y="f305"/>
                  </a:lnTo>
                  <a:lnTo>
                    <a:pt x="f306" y="f307"/>
                  </a:lnTo>
                  <a:lnTo>
                    <a:pt x="f308" y="f309"/>
                  </a:lnTo>
                  <a:lnTo>
                    <a:pt x="f310" y="f311"/>
                  </a:lnTo>
                  <a:lnTo>
                    <a:pt x="f312" y="f12"/>
                  </a:lnTo>
                  <a:lnTo>
                    <a:pt x="f313" y="f314"/>
                  </a:lnTo>
                  <a:lnTo>
                    <a:pt x="f315" y="f117"/>
                  </a:lnTo>
                  <a:lnTo>
                    <a:pt x="f316" y="f317"/>
                  </a:lnTo>
                  <a:lnTo>
                    <a:pt x="f318" y="f111"/>
                  </a:lnTo>
                  <a:lnTo>
                    <a:pt x="f5" y="f6"/>
                  </a:lnTo>
                  <a:close/>
                </a:path>
              </a:pathLst>
            </a:custGeom>
            <a:solidFill>
              <a:srgbClr val="7EA85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54" name="Google Shape;200;p15">
              <a:extLst>
                <a:ext uri="{FF2B5EF4-FFF2-40B4-BE49-F238E27FC236}">
                  <a16:creationId xmlns:a16="http://schemas.microsoft.com/office/drawing/2014/main" id="{66F99DED-F075-D072-6884-D7BA9FD8F379}"/>
                </a:ext>
              </a:extLst>
            </p:cNvPr>
            <p:cNvSpPr/>
            <p:nvPr/>
          </p:nvSpPr>
          <p:spPr>
            <a:xfrm>
              <a:off x="7991682" y="1606902"/>
              <a:ext cx="374775" cy="1425357"/>
            </a:xfrm>
            <a:custGeom>
              <a:avLst/>
              <a:gdLst>
                <a:gd name="f0" fmla="val 360"/>
                <a:gd name="f1" fmla="val w"/>
                <a:gd name="f2" fmla="val h"/>
                <a:gd name="f3" fmla="val 0"/>
                <a:gd name="f4" fmla="val 19895"/>
                <a:gd name="f5" fmla="val 75666"/>
                <a:gd name="f6" fmla="val 18703"/>
                <a:gd name="f7" fmla="val 18231"/>
                <a:gd name="f8" fmla="val 1124"/>
                <a:gd name="f9" fmla="val 17714"/>
                <a:gd name="f10" fmla="val 2248"/>
                <a:gd name="f11" fmla="val 17220"/>
                <a:gd name="f12" fmla="val 3372"/>
                <a:gd name="f13" fmla="val 16748"/>
                <a:gd name="f14" fmla="val 4496"/>
                <a:gd name="f15" fmla="val 16253"/>
                <a:gd name="f16" fmla="val 5733"/>
                <a:gd name="f17" fmla="val 15781"/>
                <a:gd name="f18" fmla="val 6969"/>
                <a:gd name="f19" fmla="val 15354"/>
                <a:gd name="f20" fmla="val 8228"/>
                <a:gd name="f21" fmla="val 14927"/>
                <a:gd name="f22" fmla="val 9509"/>
                <a:gd name="f23" fmla="val 14140"/>
                <a:gd name="f24" fmla="val 12049"/>
                <a:gd name="f25" fmla="val 13376"/>
                <a:gd name="f26" fmla="val 14589"/>
                <a:gd name="f27" fmla="val 12499"/>
                <a:gd name="f28" fmla="val 17399"/>
                <a:gd name="f29" fmla="val 11667"/>
                <a:gd name="f30" fmla="val 20209"/>
                <a:gd name="f31" fmla="val 10858"/>
                <a:gd name="f32" fmla="val 23041"/>
                <a:gd name="f33" fmla="val 10049"/>
                <a:gd name="f34" fmla="val 25874"/>
                <a:gd name="f35" fmla="val 9285"/>
                <a:gd name="f36" fmla="val 28706"/>
                <a:gd name="f37" fmla="val 8543"/>
                <a:gd name="f38" fmla="val 31561"/>
                <a:gd name="f39" fmla="val 7823"/>
                <a:gd name="f40" fmla="val 34393"/>
                <a:gd name="f41" fmla="val 7127"/>
                <a:gd name="f42" fmla="val 37248"/>
                <a:gd name="f43" fmla="val 5710"/>
                <a:gd name="f44" fmla="val 43273"/>
                <a:gd name="f45" fmla="val 5014"/>
                <a:gd name="f46" fmla="val 46285"/>
                <a:gd name="f47" fmla="val 4362"/>
                <a:gd name="f48" fmla="val 49320"/>
                <a:gd name="f49" fmla="val 3710"/>
                <a:gd name="f50" fmla="val 52332"/>
                <a:gd name="f51" fmla="val 3080"/>
                <a:gd name="f52" fmla="val 55366"/>
                <a:gd name="f53" fmla="val 2496"/>
                <a:gd name="f54" fmla="val 58401"/>
                <a:gd name="f55" fmla="val 1956"/>
                <a:gd name="f56" fmla="val 61436"/>
                <a:gd name="f57" fmla="val 1664"/>
                <a:gd name="f58" fmla="val 63212"/>
                <a:gd name="f59" fmla="val 1394"/>
                <a:gd name="f60" fmla="val 64965"/>
                <a:gd name="f61" fmla="val 1147"/>
                <a:gd name="f62" fmla="val 66741"/>
                <a:gd name="f63" fmla="val 900"/>
                <a:gd name="f64" fmla="val 68517"/>
                <a:gd name="f65" fmla="val 450"/>
                <a:gd name="f66" fmla="val 72068"/>
                <a:gd name="f67" fmla="val 1"/>
                <a:gd name="f68" fmla="val 75620"/>
                <a:gd name="f69" fmla="val 1237"/>
                <a:gd name="f70" fmla="val 75665"/>
                <a:gd name="f71" fmla="val 1687"/>
                <a:gd name="f72" fmla="val 72046"/>
                <a:gd name="f73" fmla="val 2159"/>
                <a:gd name="f74" fmla="val 68404"/>
                <a:gd name="f75" fmla="val 2406"/>
                <a:gd name="f76" fmla="val 66606"/>
                <a:gd name="f77" fmla="val 2676"/>
                <a:gd name="f78" fmla="val 64785"/>
                <a:gd name="f79" fmla="val 2945"/>
                <a:gd name="f80" fmla="val 62987"/>
                <a:gd name="f81" fmla="val 3260"/>
                <a:gd name="f82" fmla="val 61166"/>
                <a:gd name="f83" fmla="val 3800"/>
                <a:gd name="f84" fmla="val 58221"/>
                <a:gd name="f85" fmla="val 4384"/>
                <a:gd name="f86" fmla="val 55254"/>
                <a:gd name="f87" fmla="val 4991"/>
                <a:gd name="f88" fmla="val 52287"/>
                <a:gd name="f89" fmla="val 5620"/>
                <a:gd name="f90" fmla="val 49342"/>
                <a:gd name="f91" fmla="val 6272"/>
                <a:gd name="f92" fmla="val 46397"/>
                <a:gd name="f93" fmla="val 6947"/>
                <a:gd name="f94" fmla="val 43453"/>
                <a:gd name="f95" fmla="val 8318"/>
                <a:gd name="f96" fmla="val 37585"/>
                <a:gd name="f97" fmla="val 9037"/>
                <a:gd name="f98" fmla="val 34663"/>
                <a:gd name="f99" fmla="val 9779"/>
                <a:gd name="f100" fmla="val 31741"/>
                <a:gd name="f101" fmla="val 10543"/>
                <a:gd name="f102" fmla="val 28819"/>
                <a:gd name="f103" fmla="val 11330"/>
                <a:gd name="f104" fmla="val 25919"/>
                <a:gd name="f105" fmla="val 12139"/>
                <a:gd name="f106" fmla="val 23019"/>
                <a:gd name="f107" fmla="val 12971"/>
                <a:gd name="f108" fmla="val 20142"/>
                <a:gd name="f109" fmla="val 13848"/>
                <a:gd name="f110" fmla="val 17242"/>
                <a:gd name="f111" fmla="val 14724"/>
                <a:gd name="f112" fmla="val 14365"/>
                <a:gd name="f113" fmla="val 15601"/>
                <a:gd name="f114" fmla="val 11555"/>
                <a:gd name="f115" fmla="val 16051"/>
                <a:gd name="f116" fmla="val 10139"/>
                <a:gd name="f117" fmla="val 16523"/>
                <a:gd name="f118" fmla="val 8745"/>
                <a:gd name="f119" fmla="val 17017"/>
                <a:gd name="f120" fmla="val 7351"/>
                <a:gd name="f121" fmla="val 17512"/>
                <a:gd name="f122" fmla="val 5957"/>
                <a:gd name="f123" fmla="val 18051"/>
                <a:gd name="f124" fmla="val 4586"/>
                <a:gd name="f125" fmla="val 18636"/>
                <a:gd name="f126" fmla="val 3237"/>
                <a:gd name="f127" fmla="val 19288"/>
                <a:gd name="f128" fmla="val 1799"/>
                <a:gd name="f129" fmla="val 19760"/>
                <a:gd name="f130" fmla="val 293"/>
                <a:gd name="f131" fmla="val 19490"/>
                <a:gd name="f132" fmla="val 203"/>
                <a:gd name="f133" fmla="val 19220"/>
                <a:gd name="f134" fmla="val 113"/>
                <a:gd name="f135" fmla="val 18973"/>
                <a:gd name="f136" fmla="val 45"/>
                <a:gd name="f137" fmla="*/ f1 1 19895"/>
                <a:gd name="f138" fmla="*/ f2 1 75666"/>
                <a:gd name="f139" fmla="val f3"/>
                <a:gd name="f140" fmla="val f4"/>
                <a:gd name="f141" fmla="val f5"/>
                <a:gd name="f142" fmla="+- f141 0 f139"/>
                <a:gd name="f143" fmla="+- f140 0 f139"/>
                <a:gd name="f144" fmla="*/ f143 1 19895"/>
                <a:gd name="f145" fmla="*/ f142 1 75666"/>
                <a:gd name="f146" fmla="*/ f139 1 f144"/>
                <a:gd name="f147" fmla="*/ f140 1 f144"/>
                <a:gd name="f148" fmla="*/ f139 1 f145"/>
                <a:gd name="f149" fmla="*/ f141 1 f145"/>
                <a:gd name="f150" fmla="*/ f146 f137 1"/>
                <a:gd name="f151" fmla="*/ f147 f137 1"/>
                <a:gd name="f152" fmla="*/ f149 f138 1"/>
                <a:gd name="f153" fmla="*/ f148 f138 1"/>
              </a:gdLst>
              <a:ahLst/>
              <a:cxnLst>
                <a:cxn ang="3cd4">
                  <a:pos x="hc" y="t"/>
                </a:cxn>
                <a:cxn ang="0">
                  <a:pos x="r" y="vc"/>
                </a:cxn>
                <a:cxn ang="cd4">
                  <a:pos x="hc" y="b"/>
                </a:cxn>
                <a:cxn ang="cd2">
                  <a:pos x="l" y="vc"/>
                </a:cxn>
              </a:cxnLst>
              <a:rect l="f150" t="f153" r="f151" b="f152"/>
              <a:pathLst>
                <a:path w="19895" h="75666">
                  <a:moveTo>
                    <a:pt x="f6" y="f3"/>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113" y="f114"/>
                  </a:lnTo>
                  <a:lnTo>
                    <a:pt x="f115" y="f116"/>
                  </a:lnTo>
                  <a:lnTo>
                    <a:pt x="f117" y="f118"/>
                  </a:lnTo>
                  <a:lnTo>
                    <a:pt x="f119" y="f120"/>
                  </a:lnTo>
                  <a:lnTo>
                    <a:pt x="f121" y="f122"/>
                  </a:lnTo>
                  <a:lnTo>
                    <a:pt x="f123" y="f124"/>
                  </a:lnTo>
                  <a:lnTo>
                    <a:pt x="f125" y="f126"/>
                  </a:lnTo>
                  <a:lnTo>
                    <a:pt x="f127" y="f128"/>
                  </a:lnTo>
                  <a:lnTo>
                    <a:pt x="f4" y="f0"/>
                  </a:lnTo>
                  <a:lnTo>
                    <a:pt x="f129" y="f130"/>
                  </a:lnTo>
                  <a:lnTo>
                    <a:pt x="f131" y="f132"/>
                  </a:lnTo>
                  <a:lnTo>
                    <a:pt x="f133" y="f134"/>
                  </a:lnTo>
                  <a:lnTo>
                    <a:pt x="f135" y="f136"/>
                  </a:lnTo>
                  <a:lnTo>
                    <a:pt x="f6" y="f3"/>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55" name="Google Shape;201;p15">
              <a:extLst>
                <a:ext uri="{FF2B5EF4-FFF2-40B4-BE49-F238E27FC236}">
                  <a16:creationId xmlns:a16="http://schemas.microsoft.com/office/drawing/2014/main" id="{A2BC78B7-1945-4059-8757-753494B68C84}"/>
                </a:ext>
              </a:extLst>
            </p:cNvPr>
            <p:cNvSpPr/>
            <p:nvPr/>
          </p:nvSpPr>
          <p:spPr>
            <a:xfrm>
              <a:off x="8054355" y="2943307"/>
              <a:ext cx="26279" cy="49560"/>
            </a:xfrm>
            <a:custGeom>
              <a:avLst/>
              <a:gdLst>
                <a:gd name="f0" fmla="val 180"/>
                <a:gd name="f1" fmla="val w"/>
                <a:gd name="f2" fmla="val h"/>
                <a:gd name="f3" fmla="val 0"/>
                <a:gd name="f4" fmla="val 1395"/>
                <a:gd name="f5" fmla="val 2631"/>
                <a:gd name="f6" fmla="val 653"/>
                <a:gd name="f7" fmla="val 540"/>
                <a:gd name="f8" fmla="val 45"/>
                <a:gd name="f9" fmla="val 428"/>
                <a:gd name="f10" fmla="val 113"/>
                <a:gd name="f11" fmla="val 338"/>
                <a:gd name="f12" fmla="val 270"/>
                <a:gd name="f13" fmla="val 225"/>
                <a:gd name="f14" fmla="val 383"/>
                <a:gd name="f15" fmla="val 495"/>
                <a:gd name="f16" fmla="val 158"/>
                <a:gd name="f17" fmla="val 607"/>
                <a:gd name="f18" fmla="val 1"/>
                <a:gd name="f19" fmla="val 2001"/>
                <a:gd name="f20" fmla="val 2136"/>
                <a:gd name="f21" fmla="val 46"/>
                <a:gd name="f22" fmla="val 2248"/>
                <a:gd name="f23" fmla="val 2338"/>
                <a:gd name="f24" fmla="val 2451"/>
                <a:gd name="f25" fmla="val 293"/>
                <a:gd name="f26" fmla="val 2518"/>
                <a:gd name="f27" fmla="val 2586"/>
                <a:gd name="f28" fmla="val 518"/>
                <a:gd name="f29" fmla="val 2608"/>
                <a:gd name="f30" fmla="val 630"/>
                <a:gd name="f31" fmla="val 2630"/>
                <a:gd name="f32" fmla="val 742"/>
                <a:gd name="f33" fmla="val 877"/>
                <a:gd name="f34" fmla="val 967"/>
                <a:gd name="f35" fmla="val 1057"/>
                <a:gd name="f36" fmla="val 1125"/>
                <a:gd name="f37" fmla="val 1192"/>
                <a:gd name="f38" fmla="val 1214"/>
                <a:gd name="f39" fmla="val 1237"/>
                <a:gd name="f40" fmla="val 1394"/>
                <a:gd name="f41" fmla="val 1349"/>
                <a:gd name="f42" fmla="val 1304"/>
                <a:gd name="f43" fmla="val 1012"/>
                <a:gd name="f44" fmla="val 900"/>
                <a:gd name="f45" fmla="*/ f1 1 1395"/>
                <a:gd name="f46" fmla="*/ f2 1 2631"/>
                <a:gd name="f47" fmla="val f3"/>
                <a:gd name="f48" fmla="val f4"/>
                <a:gd name="f49" fmla="val f5"/>
                <a:gd name="f50" fmla="+- f49 0 f47"/>
                <a:gd name="f51" fmla="+- f48 0 f47"/>
                <a:gd name="f52" fmla="*/ f51 1 1395"/>
                <a:gd name="f53" fmla="*/ f50 1 2631"/>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1395" h="2631">
                  <a:moveTo>
                    <a:pt x="f6" y="f3"/>
                  </a:moveTo>
                  <a:lnTo>
                    <a:pt x="f7" y="f8"/>
                  </a:lnTo>
                  <a:lnTo>
                    <a:pt x="f9" y="f10"/>
                  </a:lnTo>
                  <a:lnTo>
                    <a:pt x="f11" y="f0"/>
                  </a:lnTo>
                  <a:lnTo>
                    <a:pt x="f12" y="f12"/>
                  </a:lnTo>
                  <a:lnTo>
                    <a:pt x="f13" y="f14"/>
                  </a:lnTo>
                  <a:lnTo>
                    <a:pt x="f0" y="f15"/>
                  </a:lnTo>
                  <a:lnTo>
                    <a:pt x="f16" y="f17"/>
                  </a:lnTo>
                  <a:lnTo>
                    <a:pt x="f18" y="f19"/>
                  </a:lnTo>
                  <a:lnTo>
                    <a:pt x="f18" y="f20"/>
                  </a:lnTo>
                  <a:lnTo>
                    <a:pt x="f21" y="f22"/>
                  </a:lnTo>
                  <a:lnTo>
                    <a:pt x="f10" y="f23"/>
                  </a:lnTo>
                  <a:lnTo>
                    <a:pt x="f0" y="f24"/>
                  </a:lnTo>
                  <a:lnTo>
                    <a:pt x="f25" y="f26"/>
                  </a:lnTo>
                  <a:lnTo>
                    <a:pt x="f14" y="f27"/>
                  </a:lnTo>
                  <a:lnTo>
                    <a:pt x="f28" y="f29"/>
                  </a:lnTo>
                  <a:lnTo>
                    <a:pt x="f30" y="f31"/>
                  </a:lnTo>
                  <a:lnTo>
                    <a:pt x="f32" y="f29"/>
                  </a:lnTo>
                  <a:lnTo>
                    <a:pt x="f33" y="f27"/>
                  </a:lnTo>
                  <a:lnTo>
                    <a:pt x="f34" y="f26"/>
                  </a:lnTo>
                  <a:lnTo>
                    <a:pt x="f35" y="f24"/>
                  </a:lnTo>
                  <a:lnTo>
                    <a:pt x="f36" y="f23"/>
                  </a:lnTo>
                  <a:lnTo>
                    <a:pt x="f37" y="f22"/>
                  </a:lnTo>
                  <a:lnTo>
                    <a:pt x="f38" y="f20"/>
                  </a:lnTo>
                  <a:lnTo>
                    <a:pt x="f39" y="f19"/>
                  </a:lnTo>
                  <a:lnTo>
                    <a:pt x="f40" y="f17"/>
                  </a:lnTo>
                  <a:lnTo>
                    <a:pt x="f40" y="f15"/>
                  </a:lnTo>
                  <a:lnTo>
                    <a:pt x="f41" y="f14"/>
                  </a:lnTo>
                  <a:lnTo>
                    <a:pt x="f42" y="f12"/>
                  </a:lnTo>
                  <a:lnTo>
                    <a:pt x="f38" y="f0"/>
                  </a:lnTo>
                  <a:lnTo>
                    <a:pt x="f36" y="f10"/>
                  </a:lnTo>
                  <a:lnTo>
                    <a:pt x="f43" y="f8"/>
                  </a:lnTo>
                  <a:lnTo>
                    <a:pt x="f44" y="f3"/>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56" name="Google Shape;202;p15">
              <a:extLst>
                <a:ext uri="{FF2B5EF4-FFF2-40B4-BE49-F238E27FC236}">
                  <a16:creationId xmlns:a16="http://schemas.microsoft.com/office/drawing/2014/main" id="{48E78F5D-2F64-5A51-507B-426C4A07D454}"/>
                </a:ext>
              </a:extLst>
            </p:cNvPr>
            <p:cNvSpPr/>
            <p:nvPr/>
          </p:nvSpPr>
          <p:spPr>
            <a:xfrm>
              <a:off x="8145822" y="2757839"/>
              <a:ext cx="27102" cy="113925"/>
            </a:xfrm>
            <a:custGeom>
              <a:avLst/>
              <a:gdLst>
                <a:gd name="f0" fmla="val 360"/>
                <a:gd name="f1" fmla="val 180"/>
                <a:gd name="f2" fmla="val w"/>
                <a:gd name="f3" fmla="val h"/>
                <a:gd name="f4" fmla="val 0"/>
                <a:gd name="f5" fmla="val 1439"/>
                <a:gd name="f6" fmla="val 6048"/>
                <a:gd name="f7" fmla="val 585"/>
                <a:gd name="f8" fmla="val 1"/>
                <a:gd name="f9" fmla="val 472"/>
                <a:gd name="f10" fmla="val 23"/>
                <a:gd name="f11" fmla="val 46"/>
                <a:gd name="f12" fmla="val 270"/>
                <a:gd name="f13" fmla="val 90"/>
                <a:gd name="f14" fmla="val 158"/>
                <a:gd name="f15" fmla="val 248"/>
                <a:gd name="f16" fmla="val 45"/>
                <a:gd name="f17" fmla="val 338"/>
                <a:gd name="f18" fmla="val 473"/>
                <a:gd name="f19" fmla="val 608"/>
                <a:gd name="f20" fmla="val 112"/>
                <a:gd name="f21" fmla="val 3035"/>
                <a:gd name="f22" fmla="val 202"/>
                <a:gd name="f23" fmla="val 5463"/>
                <a:gd name="f24" fmla="val 225"/>
                <a:gd name="f25" fmla="val 5598"/>
                <a:gd name="f26" fmla="val 5710"/>
                <a:gd name="f27" fmla="val 337"/>
                <a:gd name="f28" fmla="val 5823"/>
                <a:gd name="f29" fmla="val 405"/>
                <a:gd name="f30" fmla="val 5913"/>
                <a:gd name="f31" fmla="val 517"/>
                <a:gd name="f32" fmla="val 5958"/>
                <a:gd name="f33" fmla="val 607"/>
                <a:gd name="f34" fmla="val 6025"/>
                <a:gd name="f35" fmla="val 719"/>
                <a:gd name="f36" fmla="val 6047"/>
                <a:gd name="f37" fmla="val 967"/>
                <a:gd name="f38" fmla="val 1057"/>
                <a:gd name="f39" fmla="val 1169"/>
                <a:gd name="f40" fmla="val 5980"/>
                <a:gd name="f41" fmla="val 1259"/>
                <a:gd name="f42" fmla="val 1349"/>
                <a:gd name="f43" fmla="val 1394"/>
                <a:gd name="f44" fmla="val 1236"/>
                <a:gd name="f45" fmla="val 1214"/>
                <a:gd name="f46" fmla="val 1102"/>
                <a:gd name="f47" fmla="val 1012"/>
                <a:gd name="f48" fmla="val 922"/>
                <a:gd name="f49" fmla="val 809"/>
                <a:gd name="f50" fmla="val 697"/>
                <a:gd name="f51" fmla="*/ f2 1 1439"/>
                <a:gd name="f52" fmla="*/ f3 1 6048"/>
                <a:gd name="f53" fmla="val f4"/>
                <a:gd name="f54" fmla="val f5"/>
                <a:gd name="f55" fmla="val f6"/>
                <a:gd name="f56" fmla="+- f55 0 f53"/>
                <a:gd name="f57" fmla="+- f54 0 f53"/>
                <a:gd name="f58" fmla="*/ f57 1 1439"/>
                <a:gd name="f59" fmla="*/ f56 1 6048"/>
                <a:gd name="f60" fmla="*/ f53 1 f58"/>
                <a:gd name="f61" fmla="*/ f54 1 f58"/>
                <a:gd name="f62" fmla="*/ f53 1 f59"/>
                <a:gd name="f63" fmla="*/ f55 1 f59"/>
                <a:gd name="f64" fmla="*/ f60 f51 1"/>
                <a:gd name="f65" fmla="*/ f61 f51 1"/>
                <a:gd name="f66" fmla="*/ f63 f52 1"/>
                <a:gd name="f67" fmla="*/ f62 f52 1"/>
              </a:gdLst>
              <a:ahLst/>
              <a:cxnLst>
                <a:cxn ang="3cd4">
                  <a:pos x="hc" y="t"/>
                </a:cxn>
                <a:cxn ang="0">
                  <a:pos x="r" y="vc"/>
                </a:cxn>
                <a:cxn ang="cd4">
                  <a:pos x="hc" y="b"/>
                </a:cxn>
                <a:cxn ang="cd2">
                  <a:pos x="l" y="vc"/>
                </a:cxn>
              </a:cxnLst>
              <a:rect l="f64" t="f67" r="f65" b="f66"/>
              <a:pathLst>
                <a:path w="1439" h="6048">
                  <a:moveTo>
                    <a:pt x="f7" y="f8"/>
                  </a:moveTo>
                  <a:lnTo>
                    <a:pt x="f9" y="f10"/>
                  </a:lnTo>
                  <a:lnTo>
                    <a:pt x="f0" y="f11"/>
                  </a:lnTo>
                  <a:lnTo>
                    <a:pt x="f12" y="f13"/>
                  </a:lnTo>
                  <a:lnTo>
                    <a:pt x="f1" y="f14"/>
                  </a:lnTo>
                  <a:lnTo>
                    <a:pt x="f13" y="f15"/>
                  </a:lnTo>
                  <a:lnTo>
                    <a:pt x="f16" y="f17"/>
                  </a:lnTo>
                  <a:lnTo>
                    <a:pt x="f4" y="f18"/>
                  </a:lnTo>
                  <a:lnTo>
                    <a:pt x="f4" y="f19"/>
                  </a:lnTo>
                  <a:lnTo>
                    <a:pt x="f20" y="f21"/>
                  </a:lnTo>
                  <a:lnTo>
                    <a:pt x="f22" y="f23"/>
                  </a:lnTo>
                  <a:lnTo>
                    <a:pt x="f24" y="f25"/>
                  </a:lnTo>
                  <a:lnTo>
                    <a:pt x="f12" y="f26"/>
                  </a:lnTo>
                  <a:lnTo>
                    <a:pt x="f27" y="f28"/>
                  </a:lnTo>
                  <a:lnTo>
                    <a:pt x="f29" y="f30"/>
                  </a:lnTo>
                  <a:lnTo>
                    <a:pt x="f31" y="f32"/>
                  </a:lnTo>
                  <a:lnTo>
                    <a:pt x="f33" y="f34"/>
                  </a:lnTo>
                  <a:lnTo>
                    <a:pt x="f35" y="f36"/>
                  </a:lnTo>
                  <a:lnTo>
                    <a:pt x="f37" y="f36"/>
                  </a:lnTo>
                  <a:lnTo>
                    <a:pt x="f38" y="f34"/>
                  </a:lnTo>
                  <a:lnTo>
                    <a:pt x="f39" y="f40"/>
                  </a:lnTo>
                  <a:lnTo>
                    <a:pt x="f41" y="f30"/>
                  </a:lnTo>
                  <a:lnTo>
                    <a:pt x="f42" y="f28"/>
                  </a:lnTo>
                  <a:lnTo>
                    <a:pt x="f43" y="f26"/>
                  </a:lnTo>
                  <a:lnTo>
                    <a:pt x="f5" y="f25"/>
                  </a:lnTo>
                  <a:lnTo>
                    <a:pt x="f5" y="f23"/>
                  </a:lnTo>
                  <a:lnTo>
                    <a:pt x="f42" y="f21"/>
                  </a:lnTo>
                  <a:lnTo>
                    <a:pt x="f44" y="f19"/>
                  </a:lnTo>
                  <a:lnTo>
                    <a:pt x="f45" y="f18"/>
                  </a:lnTo>
                  <a:lnTo>
                    <a:pt x="f39" y="f17"/>
                  </a:lnTo>
                  <a:lnTo>
                    <a:pt x="f46" y="f15"/>
                  </a:lnTo>
                  <a:lnTo>
                    <a:pt x="f47" y="f14"/>
                  </a:lnTo>
                  <a:lnTo>
                    <a:pt x="f48" y="f13"/>
                  </a:lnTo>
                  <a:lnTo>
                    <a:pt x="f49" y="f11"/>
                  </a:lnTo>
                  <a:lnTo>
                    <a:pt x="f50" y="f10"/>
                  </a:lnTo>
                  <a:lnTo>
                    <a:pt x="f7" y="f8"/>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57" name="Google Shape;203;p15">
              <a:extLst>
                <a:ext uri="{FF2B5EF4-FFF2-40B4-BE49-F238E27FC236}">
                  <a16:creationId xmlns:a16="http://schemas.microsoft.com/office/drawing/2014/main" id="{E3F69045-5707-6AEC-7C4A-5B4CA9F2AB03}"/>
                </a:ext>
              </a:extLst>
            </p:cNvPr>
            <p:cNvSpPr/>
            <p:nvPr/>
          </p:nvSpPr>
          <p:spPr>
            <a:xfrm>
              <a:off x="8161477" y="2600315"/>
              <a:ext cx="36429" cy="102495"/>
            </a:xfrm>
            <a:custGeom>
              <a:avLst/>
              <a:gdLst>
                <a:gd name="f0" fmla="val 360"/>
                <a:gd name="f1" fmla="val w"/>
                <a:gd name="f2" fmla="val h"/>
                <a:gd name="f3" fmla="val 0"/>
                <a:gd name="f4" fmla="val 1934"/>
                <a:gd name="f5" fmla="val 5441"/>
                <a:gd name="f6" fmla="val 1192"/>
                <a:gd name="f7" fmla="val 1080"/>
                <a:gd name="f8" fmla="val 23"/>
                <a:gd name="f9" fmla="val 990"/>
                <a:gd name="f10" fmla="val 45"/>
                <a:gd name="f11" fmla="val 900"/>
                <a:gd name="f12" fmla="val 113"/>
                <a:gd name="f13" fmla="val 833"/>
                <a:gd name="f14" fmla="val 203"/>
                <a:gd name="f15" fmla="val 765"/>
                <a:gd name="f16" fmla="val 315"/>
                <a:gd name="f17" fmla="val 743"/>
                <a:gd name="f18" fmla="val 450"/>
                <a:gd name="f19" fmla="val 653"/>
                <a:gd name="f20" fmla="val 989"/>
                <a:gd name="f21" fmla="val 540"/>
                <a:gd name="f22" fmla="val 1551"/>
                <a:gd name="f23" fmla="val 316"/>
                <a:gd name="f24" fmla="val 2630"/>
                <a:gd name="f25" fmla="val 3192"/>
                <a:gd name="f26" fmla="val 3732"/>
                <a:gd name="f27" fmla="val 46"/>
                <a:gd name="f28" fmla="val 4294"/>
                <a:gd name="f29" fmla="val 1"/>
                <a:gd name="f30" fmla="val 4833"/>
                <a:gd name="f31" fmla="val 4991"/>
                <a:gd name="f32" fmla="val 5103"/>
                <a:gd name="f33" fmla="val 91"/>
                <a:gd name="f34" fmla="val 5216"/>
                <a:gd name="f35" fmla="val 158"/>
                <a:gd name="f36" fmla="val 5283"/>
                <a:gd name="f37" fmla="val 248"/>
                <a:gd name="f38" fmla="val 5350"/>
                <a:gd name="f39" fmla="val 5395"/>
                <a:gd name="f40" fmla="val 5418"/>
                <a:gd name="f41" fmla="val 585"/>
                <a:gd name="f42" fmla="val 5440"/>
                <a:gd name="f43" fmla="val 698"/>
                <a:gd name="f44" fmla="val 810"/>
                <a:gd name="f45" fmla="val 922"/>
                <a:gd name="f46" fmla="val 1012"/>
                <a:gd name="f47" fmla="val 1102"/>
                <a:gd name="f48" fmla="val 5193"/>
                <a:gd name="f49" fmla="val 1170"/>
                <a:gd name="f50" fmla="val 1215"/>
                <a:gd name="f51" fmla="val 1237"/>
                <a:gd name="f52" fmla="val 1282"/>
                <a:gd name="f53" fmla="val 4316"/>
                <a:gd name="f54" fmla="val 1350"/>
                <a:gd name="f55" fmla="val 3822"/>
                <a:gd name="f56" fmla="val 1439"/>
                <a:gd name="f57" fmla="val 3305"/>
                <a:gd name="f58" fmla="val 1529"/>
                <a:gd name="f59" fmla="val 2810"/>
                <a:gd name="f60" fmla="val 1754"/>
                <a:gd name="f61" fmla="val 1799"/>
                <a:gd name="f62" fmla="val 1844"/>
                <a:gd name="f63" fmla="val 630"/>
                <a:gd name="f64" fmla="val 1912"/>
                <a:gd name="f65" fmla="val 495"/>
                <a:gd name="f66" fmla="val 1867"/>
                <a:gd name="f67" fmla="val 383"/>
                <a:gd name="f68" fmla="val 293"/>
                <a:gd name="f69" fmla="val 1732"/>
                <a:gd name="f70" fmla="val 1642"/>
                <a:gd name="f71" fmla="val 68"/>
                <a:gd name="f72" fmla="val 1417"/>
                <a:gd name="f73" fmla="val 1305"/>
                <a:gd name="f74" fmla="*/ f1 1 1934"/>
                <a:gd name="f75" fmla="*/ f2 1 5441"/>
                <a:gd name="f76" fmla="val f3"/>
                <a:gd name="f77" fmla="val f4"/>
                <a:gd name="f78" fmla="val f5"/>
                <a:gd name="f79" fmla="+- f78 0 f76"/>
                <a:gd name="f80" fmla="+- f77 0 f76"/>
                <a:gd name="f81" fmla="*/ f80 1 1934"/>
                <a:gd name="f82" fmla="*/ f79 1 5441"/>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934" h="5441">
                  <a:moveTo>
                    <a:pt x="f6" y="f3"/>
                  </a:moveTo>
                  <a:lnTo>
                    <a:pt x="f7" y="f8"/>
                  </a:lnTo>
                  <a:lnTo>
                    <a:pt x="f9" y="f10"/>
                  </a:lnTo>
                  <a:lnTo>
                    <a:pt x="f11" y="f12"/>
                  </a:lnTo>
                  <a:lnTo>
                    <a:pt x="f13" y="f14"/>
                  </a:lnTo>
                  <a:lnTo>
                    <a:pt x="f15" y="f16"/>
                  </a:lnTo>
                  <a:lnTo>
                    <a:pt x="f17" y="f18"/>
                  </a:lnTo>
                  <a:lnTo>
                    <a:pt x="f19" y="f20"/>
                  </a:lnTo>
                  <a:lnTo>
                    <a:pt x="f21" y="f22"/>
                  </a:lnTo>
                  <a:lnTo>
                    <a:pt x="f23" y="f24"/>
                  </a:lnTo>
                  <a:lnTo>
                    <a:pt x="f14" y="f25"/>
                  </a:lnTo>
                  <a:lnTo>
                    <a:pt x="f12" y="f26"/>
                  </a:lnTo>
                  <a:lnTo>
                    <a:pt x="f27" y="f28"/>
                  </a:lnTo>
                  <a:lnTo>
                    <a:pt x="f29" y="f30"/>
                  </a:lnTo>
                  <a:lnTo>
                    <a:pt x="f29" y="f31"/>
                  </a:lnTo>
                  <a:lnTo>
                    <a:pt x="f8" y="f32"/>
                  </a:lnTo>
                  <a:lnTo>
                    <a:pt x="f33" y="f34"/>
                  </a:lnTo>
                  <a:lnTo>
                    <a:pt x="f35" y="f36"/>
                  </a:lnTo>
                  <a:lnTo>
                    <a:pt x="f37" y="f38"/>
                  </a:lnTo>
                  <a:lnTo>
                    <a:pt x="f0" y="f39"/>
                  </a:lnTo>
                  <a:lnTo>
                    <a:pt x="f18" y="f40"/>
                  </a:lnTo>
                  <a:lnTo>
                    <a:pt x="f41" y="f42"/>
                  </a:lnTo>
                  <a:lnTo>
                    <a:pt x="f43" y="f40"/>
                  </a:lnTo>
                  <a:lnTo>
                    <a:pt x="f44" y="f39"/>
                  </a:lnTo>
                  <a:lnTo>
                    <a:pt x="f45" y="f38"/>
                  </a:lnTo>
                  <a:lnTo>
                    <a:pt x="f46" y="f36"/>
                  </a:lnTo>
                  <a:lnTo>
                    <a:pt x="f47" y="f48"/>
                  </a:lnTo>
                  <a:lnTo>
                    <a:pt x="f49" y="f32"/>
                  </a:lnTo>
                  <a:lnTo>
                    <a:pt x="f50" y="f31"/>
                  </a:lnTo>
                  <a:lnTo>
                    <a:pt x="f51" y="f30"/>
                  </a:lnTo>
                  <a:lnTo>
                    <a:pt x="f52" y="f53"/>
                  </a:lnTo>
                  <a:lnTo>
                    <a:pt x="f54" y="f55"/>
                  </a:lnTo>
                  <a:lnTo>
                    <a:pt x="f56" y="f57"/>
                  </a:lnTo>
                  <a:lnTo>
                    <a:pt x="f58" y="f59"/>
                  </a:lnTo>
                  <a:lnTo>
                    <a:pt x="f60" y="f61"/>
                  </a:lnTo>
                  <a:lnTo>
                    <a:pt x="f62" y="f52"/>
                  </a:lnTo>
                  <a:lnTo>
                    <a:pt x="f4" y="f15"/>
                  </a:lnTo>
                  <a:lnTo>
                    <a:pt x="f4" y="f63"/>
                  </a:lnTo>
                  <a:lnTo>
                    <a:pt x="f64" y="f65"/>
                  </a:lnTo>
                  <a:lnTo>
                    <a:pt x="f66" y="f67"/>
                  </a:lnTo>
                  <a:lnTo>
                    <a:pt x="f61" y="f68"/>
                  </a:lnTo>
                  <a:lnTo>
                    <a:pt x="f69" y="f14"/>
                  </a:lnTo>
                  <a:lnTo>
                    <a:pt x="f70" y="f12"/>
                  </a:lnTo>
                  <a:lnTo>
                    <a:pt x="f58" y="f71"/>
                  </a:lnTo>
                  <a:lnTo>
                    <a:pt x="f72" y="f8"/>
                  </a:lnTo>
                  <a:lnTo>
                    <a:pt x="f73" y="f3"/>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58" name="Google Shape;204;p15">
              <a:extLst>
                <a:ext uri="{FF2B5EF4-FFF2-40B4-BE49-F238E27FC236}">
                  <a16:creationId xmlns:a16="http://schemas.microsoft.com/office/drawing/2014/main" id="{D4287CF7-0C46-1777-2EAD-A8AC5FF3D256}"/>
                </a:ext>
              </a:extLst>
            </p:cNvPr>
            <p:cNvSpPr/>
            <p:nvPr/>
          </p:nvSpPr>
          <p:spPr>
            <a:xfrm>
              <a:off x="8233477" y="2448717"/>
              <a:ext cx="22887" cy="23317"/>
            </a:xfrm>
            <a:custGeom>
              <a:avLst/>
              <a:gdLst>
                <a:gd name="f0" fmla="val w"/>
                <a:gd name="f1" fmla="val h"/>
                <a:gd name="f2" fmla="val 0"/>
                <a:gd name="f3" fmla="val 1215"/>
                <a:gd name="f4" fmla="val 1238"/>
                <a:gd name="f5" fmla="val 472"/>
                <a:gd name="f6" fmla="val 1"/>
                <a:gd name="f7" fmla="val 337"/>
                <a:gd name="f8" fmla="val 46"/>
                <a:gd name="f9" fmla="val 248"/>
                <a:gd name="f10" fmla="val 113"/>
                <a:gd name="f11" fmla="val 158"/>
                <a:gd name="f12" fmla="val 181"/>
                <a:gd name="f13" fmla="val 90"/>
                <a:gd name="f14" fmla="val 271"/>
                <a:gd name="f15" fmla="val 45"/>
                <a:gd name="f16" fmla="val 383"/>
                <a:gd name="f17" fmla="val 23"/>
                <a:gd name="f18" fmla="val 495"/>
                <a:gd name="f19" fmla="val 608"/>
                <a:gd name="f20" fmla="val 720"/>
                <a:gd name="f21" fmla="val 833"/>
                <a:gd name="f22" fmla="val 945"/>
                <a:gd name="f23" fmla="val 1035"/>
                <a:gd name="f24" fmla="val 1125"/>
                <a:gd name="f25" fmla="val 1170"/>
                <a:gd name="f26" fmla="val 607"/>
                <a:gd name="f27" fmla="val 1237"/>
                <a:gd name="f28" fmla="val 742"/>
                <a:gd name="f29" fmla="val 877"/>
                <a:gd name="f30" fmla="val 967"/>
                <a:gd name="f31" fmla="val 1057"/>
                <a:gd name="f32" fmla="val 1124"/>
                <a:gd name="f33" fmla="val 1169"/>
                <a:gd name="f34" fmla="val 1192"/>
                <a:gd name="f35" fmla="val 1214"/>
                <a:gd name="f36" fmla="*/ f0 1 1215"/>
                <a:gd name="f37" fmla="*/ f1 1 1238"/>
                <a:gd name="f38" fmla="val f2"/>
                <a:gd name="f39" fmla="val f3"/>
                <a:gd name="f40" fmla="val f4"/>
                <a:gd name="f41" fmla="+- f40 0 f38"/>
                <a:gd name="f42" fmla="+- f39 0 f38"/>
                <a:gd name="f43" fmla="*/ f42 1 1215"/>
                <a:gd name="f44" fmla="*/ f41 1 1238"/>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1215" h="1238">
                  <a:moveTo>
                    <a:pt x="f5" y="f6"/>
                  </a:moveTo>
                  <a:lnTo>
                    <a:pt x="f7" y="f8"/>
                  </a:lnTo>
                  <a:lnTo>
                    <a:pt x="f9" y="f10"/>
                  </a:lnTo>
                  <a:lnTo>
                    <a:pt x="f11" y="f12"/>
                  </a:lnTo>
                  <a:lnTo>
                    <a:pt x="f13" y="f14"/>
                  </a:lnTo>
                  <a:lnTo>
                    <a:pt x="f15" y="f16"/>
                  </a:lnTo>
                  <a:lnTo>
                    <a:pt x="f17" y="f18"/>
                  </a:lnTo>
                  <a:lnTo>
                    <a:pt x="f2" y="f19"/>
                  </a:lnTo>
                  <a:lnTo>
                    <a:pt x="f17" y="f20"/>
                  </a:lnTo>
                  <a:lnTo>
                    <a:pt x="f15" y="f21"/>
                  </a:lnTo>
                  <a:lnTo>
                    <a:pt x="f13" y="f22"/>
                  </a:lnTo>
                  <a:lnTo>
                    <a:pt x="f11" y="f23"/>
                  </a:lnTo>
                  <a:lnTo>
                    <a:pt x="f9" y="f24"/>
                  </a:lnTo>
                  <a:lnTo>
                    <a:pt x="f7" y="f25"/>
                  </a:lnTo>
                  <a:lnTo>
                    <a:pt x="f5" y="f3"/>
                  </a:lnTo>
                  <a:lnTo>
                    <a:pt x="f26" y="f27"/>
                  </a:lnTo>
                  <a:lnTo>
                    <a:pt x="f28" y="f3"/>
                  </a:lnTo>
                  <a:lnTo>
                    <a:pt x="f29" y="f25"/>
                  </a:lnTo>
                  <a:lnTo>
                    <a:pt x="f30" y="f24"/>
                  </a:lnTo>
                  <a:lnTo>
                    <a:pt x="f31" y="f23"/>
                  </a:lnTo>
                  <a:lnTo>
                    <a:pt x="f32" y="f22"/>
                  </a:lnTo>
                  <a:lnTo>
                    <a:pt x="f33" y="f21"/>
                  </a:lnTo>
                  <a:lnTo>
                    <a:pt x="f34" y="f20"/>
                  </a:lnTo>
                  <a:lnTo>
                    <a:pt x="f35" y="f19"/>
                  </a:lnTo>
                  <a:lnTo>
                    <a:pt x="f34" y="f18"/>
                  </a:lnTo>
                  <a:lnTo>
                    <a:pt x="f33" y="f16"/>
                  </a:lnTo>
                  <a:lnTo>
                    <a:pt x="f32" y="f14"/>
                  </a:lnTo>
                  <a:lnTo>
                    <a:pt x="f31" y="f12"/>
                  </a:lnTo>
                  <a:lnTo>
                    <a:pt x="f30" y="f10"/>
                  </a:lnTo>
                  <a:lnTo>
                    <a:pt x="f29" y="f8"/>
                  </a:lnTo>
                  <a:lnTo>
                    <a:pt x="f28" y="f6"/>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59" name="Google Shape;205;p15">
              <a:extLst>
                <a:ext uri="{FF2B5EF4-FFF2-40B4-BE49-F238E27FC236}">
                  <a16:creationId xmlns:a16="http://schemas.microsoft.com/office/drawing/2014/main" id="{C092738D-FCEE-BF46-0F65-ED2CBCE2E12F}"/>
                </a:ext>
              </a:extLst>
            </p:cNvPr>
            <p:cNvSpPr/>
            <p:nvPr/>
          </p:nvSpPr>
          <p:spPr>
            <a:xfrm>
              <a:off x="8188589" y="2754026"/>
              <a:ext cx="36868" cy="109691"/>
            </a:xfrm>
            <a:custGeom>
              <a:avLst/>
              <a:gdLst>
                <a:gd name="f0" fmla="val 180"/>
                <a:gd name="f1" fmla="val w"/>
                <a:gd name="f2" fmla="val h"/>
                <a:gd name="f3" fmla="val 0"/>
                <a:gd name="f4" fmla="val 1957"/>
                <a:gd name="f5" fmla="val 5823"/>
                <a:gd name="f6" fmla="val 1124"/>
                <a:gd name="f7" fmla="val 1012"/>
                <a:gd name="f8" fmla="val 45"/>
                <a:gd name="f9" fmla="val 922"/>
                <a:gd name="f10" fmla="val 113"/>
                <a:gd name="f11" fmla="val 855"/>
                <a:gd name="f12" fmla="val 203"/>
                <a:gd name="f13" fmla="val 787"/>
                <a:gd name="f14" fmla="val 292"/>
                <a:gd name="f15" fmla="val 742"/>
                <a:gd name="f16" fmla="val 427"/>
                <a:gd name="f17" fmla="val 517"/>
                <a:gd name="f18" fmla="val 1641"/>
                <a:gd name="f19" fmla="val 315"/>
                <a:gd name="f20" fmla="val 2833"/>
                <a:gd name="f21" fmla="val 158"/>
                <a:gd name="f22" fmla="val 4047"/>
                <a:gd name="f23" fmla="val 5238"/>
                <a:gd name="f24" fmla="val 5373"/>
                <a:gd name="f25" fmla="val 23"/>
                <a:gd name="f26" fmla="val 5508"/>
                <a:gd name="f27" fmla="val 68"/>
                <a:gd name="f28" fmla="val 5598"/>
                <a:gd name="f29" fmla="val 135"/>
                <a:gd name="f30" fmla="val 5687"/>
                <a:gd name="f31" fmla="val 225"/>
                <a:gd name="f32" fmla="val 5755"/>
                <a:gd name="f33" fmla="val 5800"/>
                <a:gd name="f34" fmla="val 428"/>
                <a:gd name="f35" fmla="val 5822"/>
                <a:gd name="f36" fmla="val 652"/>
                <a:gd name="f37" fmla="val 765"/>
                <a:gd name="f38" fmla="val 877"/>
                <a:gd name="f39" fmla="val 990"/>
                <a:gd name="f40" fmla="val 1079"/>
                <a:gd name="f41" fmla="val 1147"/>
                <a:gd name="f42" fmla="val 1214"/>
                <a:gd name="f43" fmla="val 1237"/>
                <a:gd name="f44" fmla="val 1394"/>
                <a:gd name="f45" fmla="val 4114"/>
                <a:gd name="f46" fmla="val 1552"/>
                <a:gd name="f47" fmla="val 2990"/>
                <a:gd name="f48" fmla="val 1731"/>
                <a:gd name="f49" fmla="val 1889"/>
                <a:gd name="f50" fmla="val 1934"/>
                <a:gd name="f51" fmla="val 1956"/>
                <a:gd name="f52" fmla="val 630"/>
                <a:gd name="f53" fmla="val 495"/>
                <a:gd name="f54" fmla="val 382"/>
                <a:gd name="f55" fmla="val 1844"/>
                <a:gd name="f56" fmla="val 270"/>
                <a:gd name="f57" fmla="val 1754"/>
                <a:gd name="f58" fmla="val 1664"/>
                <a:gd name="f59" fmla="val 1574"/>
                <a:gd name="f60" fmla="val 1462"/>
                <a:gd name="f61" fmla="val 1349"/>
                <a:gd name="f62" fmla="*/ f1 1 1957"/>
                <a:gd name="f63" fmla="*/ f2 1 5823"/>
                <a:gd name="f64" fmla="val f3"/>
                <a:gd name="f65" fmla="val f4"/>
                <a:gd name="f66" fmla="val f5"/>
                <a:gd name="f67" fmla="+- f66 0 f64"/>
                <a:gd name="f68" fmla="+- f65 0 f64"/>
                <a:gd name="f69" fmla="*/ f68 1 1957"/>
                <a:gd name="f70" fmla="*/ f67 1 5823"/>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1957" h="5823">
                  <a:moveTo>
                    <a:pt x="f6" y="f3"/>
                  </a:moveTo>
                  <a:lnTo>
                    <a:pt x="f7" y="f8"/>
                  </a:lnTo>
                  <a:lnTo>
                    <a:pt x="f9" y="f10"/>
                  </a:lnTo>
                  <a:lnTo>
                    <a:pt x="f11" y="f12"/>
                  </a:lnTo>
                  <a:lnTo>
                    <a:pt x="f13" y="f14"/>
                  </a:lnTo>
                  <a:lnTo>
                    <a:pt x="f15" y="f16"/>
                  </a:lnTo>
                  <a:lnTo>
                    <a:pt x="f17" y="f18"/>
                  </a:lnTo>
                  <a:lnTo>
                    <a:pt x="f19" y="f20"/>
                  </a:lnTo>
                  <a:lnTo>
                    <a:pt x="f21" y="f22"/>
                  </a:lnTo>
                  <a:lnTo>
                    <a:pt x="f3" y="f23"/>
                  </a:lnTo>
                  <a:lnTo>
                    <a:pt x="f3" y="f24"/>
                  </a:lnTo>
                  <a:lnTo>
                    <a:pt x="f25" y="f26"/>
                  </a:lnTo>
                  <a:lnTo>
                    <a:pt x="f27" y="f28"/>
                  </a:lnTo>
                  <a:lnTo>
                    <a:pt x="f29" y="f30"/>
                  </a:lnTo>
                  <a:lnTo>
                    <a:pt x="f31" y="f32"/>
                  </a:lnTo>
                  <a:lnTo>
                    <a:pt x="f19" y="f33"/>
                  </a:lnTo>
                  <a:lnTo>
                    <a:pt x="f34" y="f35"/>
                  </a:lnTo>
                  <a:lnTo>
                    <a:pt x="f36" y="f35"/>
                  </a:lnTo>
                  <a:lnTo>
                    <a:pt x="f37" y="f33"/>
                  </a:lnTo>
                  <a:lnTo>
                    <a:pt x="f38" y="f32"/>
                  </a:lnTo>
                  <a:lnTo>
                    <a:pt x="f39" y="f30"/>
                  </a:lnTo>
                  <a:lnTo>
                    <a:pt x="f40" y="f28"/>
                  </a:lnTo>
                  <a:lnTo>
                    <a:pt x="f41" y="f26"/>
                  </a:lnTo>
                  <a:lnTo>
                    <a:pt x="f42" y="f24"/>
                  </a:lnTo>
                  <a:lnTo>
                    <a:pt x="f43" y="f23"/>
                  </a:lnTo>
                  <a:lnTo>
                    <a:pt x="f44" y="f45"/>
                  </a:lnTo>
                  <a:lnTo>
                    <a:pt x="f46" y="f47"/>
                  </a:lnTo>
                  <a:lnTo>
                    <a:pt x="f48" y="f49"/>
                  </a:lnTo>
                  <a:lnTo>
                    <a:pt x="f50" y="f37"/>
                  </a:lnTo>
                  <a:lnTo>
                    <a:pt x="f51" y="f52"/>
                  </a:lnTo>
                  <a:lnTo>
                    <a:pt x="f50" y="f53"/>
                  </a:lnTo>
                  <a:lnTo>
                    <a:pt x="f49" y="f54"/>
                  </a:lnTo>
                  <a:lnTo>
                    <a:pt x="f55" y="f56"/>
                  </a:lnTo>
                  <a:lnTo>
                    <a:pt x="f57" y="f0"/>
                  </a:lnTo>
                  <a:lnTo>
                    <a:pt x="f58" y="f10"/>
                  </a:lnTo>
                  <a:lnTo>
                    <a:pt x="f59" y="f27"/>
                  </a:lnTo>
                  <a:lnTo>
                    <a:pt x="f60" y="f25"/>
                  </a:lnTo>
                  <a:lnTo>
                    <a:pt x="f61" y="f3"/>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60" name="Google Shape;206;p15">
              <a:extLst>
                <a:ext uri="{FF2B5EF4-FFF2-40B4-BE49-F238E27FC236}">
                  <a16:creationId xmlns:a16="http://schemas.microsoft.com/office/drawing/2014/main" id="{EC25A027-D22E-14BB-ADC3-9B353EBFD7C3}"/>
                </a:ext>
              </a:extLst>
            </p:cNvPr>
            <p:cNvSpPr/>
            <p:nvPr/>
          </p:nvSpPr>
          <p:spPr>
            <a:xfrm>
              <a:off x="8017504" y="2156959"/>
              <a:ext cx="28821" cy="56345"/>
            </a:xfrm>
            <a:custGeom>
              <a:avLst/>
              <a:gdLst>
                <a:gd name="f0" fmla="val w"/>
                <a:gd name="f1" fmla="val h"/>
                <a:gd name="f2" fmla="val 0"/>
                <a:gd name="f3" fmla="val 1530"/>
                <a:gd name="f4" fmla="val 2991"/>
                <a:gd name="f5" fmla="val 855"/>
                <a:gd name="f6" fmla="val 1"/>
                <a:gd name="f7" fmla="val 743"/>
                <a:gd name="f8" fmla="val 46"/>
                <a:gd name="f9" fmla="val 630"/>
                <a:gd name="f10" fmla="val 91"/>
                <a:gd name="f11" fmla="val 518"/>
                <a:gd name="f12" fmla="val 158"/>
                <a:gd name="f13" fmla="val 428"/>
                <a:gd name="f14" fmla="val 248"/>
                <a:gd name="f15" fmla="val 361"/>
                <a:gd name="f16" fmla="val 338"/>
                <a:gd name="f17" fmla="val 450"/>
                <a:gd name="f18" fmla="val 23"/>
                <a:gd name="f19" fmla="val 2204"/>
                <a:gd name="f20" fmla="val 2339"/>
                <a:gd name="f21" fmla="val 2451"/>
                <a:gd name="f22" fmla="val 2563"/>
                <a:gd name="f23" fmla="val 2676"/>
                <a:gd name="f24" fmla="val 2788"/>
                <a:gd name="f25" fmla="val 226"/>
                <a:gd name="f26" fmla="val 2856"/>
                <a:gd name="f27" fmla="val 2923"/>
                <a:gd name="f28" fmla="val 451"/>
                <a:gd name="f29" fmla="val 2968"/>
                <a:gd name="f30" fmla="val 563"/>
                <a:gd name="f31" fmla="val 2990"/>
                <a:gd name="f32" fmla="val 698"/>
                <a:gd name="f33" fmla="val 810"/>
                <a:gd name="f34" fmla="val 923"/>
                <a:gd name="f35" fmla="val 2901"/>
                <a:gd name="f36" fmla="val 1035"/>
                <a:gd name="f37" fmla="val 1125"/>
                <a:gd name="f38" fmla="val 2766"/>
                <a:gd name="f39" fmla="val 1170"/>
                <a:gd name="f40" fmla="val 2653"/>
                <a:gd name="f41" fmla="val 1215"/>
                <a:gd name="f42" fmla="val 2541"/>
                <a:gd name="f43" fmla="val 788"/>
                <a:gd name="f44" fmla="val 653"/>
                <a:gd name="f45" fmla="val 540"/>
                <a:gd name="f46" fmla="val 1507"/>
                <a:gd name="f47" fmla="val 1462"/>
                <a:gd name="f48" fmla="val 315"/>
                <a:gd name="f49" fmla="val 1395"/>
                <a:gd name="f50" fmla="val 1305"/>
                <a:gd name="f51" fmla="val 136"/>
                <a:gd name="f52" fmla="val 68"/>
                <a:gd name="f53" fmla="val 1102"/>
                <a:gd name="f54" fmla="val 968"/>
                <a:gd name="f55" fmla="*/ f0 1 1530"/>
                <a:gd name="f56" fmla="*/ f1 1 2991"/>
                <a:gd name="f57" fmla="val f2"/>
                <a:gd name="f58" fmla="val f3"/>
                <a:gd name="f59" fmla="val f4"/>
                <a:gd name="f60" fmla="+- f59 0 f57"/>
                <a:gd name="f61" fmla="+- f58 0 f57"/>
                <a:gd name="f62" fmla="*/ f61 1 1530"/>
                <a:gd name="f63" fmla="*/ f60 1 299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530" h="2991">
                  <a:moveTo>
                    <a:pt x="f5" y="f6"/>
                  </a:moveTo>
                  <a:lnTo>
                    <a:pt x="f7" y="f8"/>
                  </a:lnTo>
                  <a:lnTo>
                    <a:pt x="f9" y="f10"/>
                  </a:lnTo>
                  <a:lnTo>
                    <a:pt x="f11" y="f12"/>
                  </a:lnTo>
                  <a:lnTo>
                    <a:pt x="f13" y="f14"/>
                  </a:lnTo>
                  <a:lnTo>
                    <a:pt x="f15" y="f16"/>
                  </a:lnTo>
                  <a:lnTo>
                    <a:pt x="f16" y="f17"/>
                  </a:lnTo>
                  <a:lnTo>
                    <a:pt x="f18" y="f19"/>
                  </a:lnTo>
                  <a:lnTo>
                    <a:pt x="f6" y="f20"/>
                  </a:lnTo>
                  <a:lnTo>
                    <a:pt x="f18" y="f21"/>
                  </a:lnTo>
                  <a:lnTo>
                    <a:pt x="f8" y="f22"/>
                  </a:lnTo>
                  <a:lnTo>
                    <a:pt x="f10" y="f23"/>
                  </a:lnTo>
                  <a:lnTo>
                    <a:pt x="f12" y="f24"/>
                  </a:lnTo>
                  <a:lnTo>
                    <a:pt x="f25" y="f26"/>
                  </a:lnTo>
                  <a:lnTo>
                    <a:pt x="f16" y="f27"/>
                  </a:lnTo>
                  <a:lnTo>
                    <a:pt x="f28" y="f29"/>
                  </a:lnTo>
                  <a:lnTo>
                    <a:pt x="f30" y="f31"/>
                  </a:lnTo>
                  <a:lnTo>
                    <a:pt x="f32" y="f31"/>
                  </a:lnTo>
                  <a:lnTo>
                    <a:pt x="f33" y="f29"/>
                  </a:lnTo>
                  <a:lnTo>
                    <a:pt x="f34" y="f35"/>
                  </a:lnTo>
                  <a:lnTo>
                    <a:pt x="f36" y="f26"/>
                  </a:lnTo>
                  <a:lnTo>
                    <a:pt x="f37" y="f38"/>
                  </a:lnTo>
                  <a:lnTo>
                    <a:pt x="f39" y="f40"/>
                  </a:lnTo>
                  <a:lnTo>
                    <a:pt x="f41" y="f42"/>
                  </a:lnTo>
                  <a:lnTo>
                    <a:pt x="f3" y="f43"/>
                  </a:lnTo>
                  <a:lnTo>
                    <a:pt x="f3" y="f44"/>
                  </a:lnTo>
                  <a:lnTo>
                    <a:pt x="f3" y="f45"/>
                  </a:lnTo>
                  <a:lnTo>
                    <a:pt x="f46" y="f13"/>
                  </a:lnTo>
                  <a:lnTo>
                    <a:pt x="f47" y="f48"/>
                  </a:lnTo>
                  <a:lnTo>
                    <a:pt x="f49" y="f25"/>
                  </a:lnTo>
                  <a:lnTo>
                    <a:pt x="f50" y="f51"/>
                  </a:lnTo>
                  <a:lnTo>
                    <a:pt x="f41" y="f52"/>
                  </a:lnTo>
                  <a:lnTo>
                    <a:pt x="f53" y="f18"/>
                  </a:lnTo>
                  <a:lnTo>
                    <a:pt x="f54" y="f6"/>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61" name="Google Shape;207;p15">
              <a:extLst>
                <a:ext uri="{FF2B5EF4-FFF2-40B4-BE49-F238E27FC236}">
                  <a16:creationId xmlns:a16="http://schemas.microsoft.com/office/drawing/2014/main" id="{1F142751-706C-2F12-E778-59F838060834}"/>
                </a:ext>
              </a:extLst>
            </p:cNvPr>
            <p:cNvSpPr/>
            <p:nvPr/>
          </p:nvSpPr>
          <p:spPr>
            <a:xfrm>
              <a:off x="7945523" y="2404259"/>
              <a:ext cx="50410" cy="152887"/>
            </a:xfrm>
            <a:custGeom>
              <a:avLst/>
              <a:gdLst>
                <a:gd name="f0" fmla="val 360"/>
                <a:gd name="f1" fmla="val 180"/>
                <a:gd name="f2" fmla="val w"/>
                <a:gd name="f3" fmla="val h"/>
                <a:gd name="f4" fmla="val 0"/>
                <a:gd name="f5" fmla="val 2676"/>
                <a:gd name="f6" fmla="val 8116"/>
                <a:gd name="f7" fmla="val 1866"/>
                <a:gd name="f8" fmla="val 1"/>
                <a:gd name="f9" fmla="val 1754"/>
                <a:gd name="f10" fmla="val 46"/>
                <a:gd name="f11" fmla="val 1664"/>
                <a:gd name="f12" fmla="val 113"/>
                <a:gd name="f13" fmla="val 1574"/>
                <a:gd name="f14" fmla="val 203"/>
                <a:gd name="f15" fmla="val 1507"/>
                <a:gd name="f16" fmla="val 293"/>
                <a:gd name="f17" fmla="val 1462"/>
                <a:gd name="f18" fmla="val 428"/>
                <a:gd name="f19" fmla="val 1282"/>
                <a:gd name="f20" fmla="val 1304"/>
                <a:gd name="f21" fmla="val 1124"/>
                <a:gd name="f22" fmla="val 2159"/>
                <a:gd name="f23" fmla="val 787"/>
                <a:gd name="f24" fmla="val 3889"/>
                <a:gd name="f25" fmla="val 450"/>
                <a:gd name="f26" fmla="val 5620"/>
                <a:gd name="f27" fmla="val 248"/>
                <a:gd name="f28" fmla="val 6497"/>
                <a:gd name="f29" fmla="val 23"/>
                <a:gd name="f30" fmla="val 7351"/>
                <a:gd name="f31" fmla="val 7486"/>
                <a:gd name="f32" fmla="val 7621"/>
                <a:gd name="f33" fmla="val 45"/>
                <a:gd name="f34" fmla="val 7733"/>
                <a:gd name="f35" fmla="val 90"/>
                <a:gd name="f36" fmla="val 7823"/>
                <a:gd name="f37" fmla="val 158"/>
                <a:gd name="f38" fmla="val 7913"/>
                <a:gd name="f39" fmla="val 7981"/>
                <a:gd name="f40" fmla="val 8048"/>
                <a:gd name="f41" fmla="val 473"/>
                <a:gd name="f42" fmla="val 8093"/>
                <a:gd name="f43" fmla="val 585"/>
                <a:gd name="f44" fmla="val 8115"/>
                <a:gd name="f45" fmla="val 697"/>
                <a:gd name="f46" fmla="val 810"/>
                <a:gd name="f47" fmla="val 922"/>
                <a:gd name="f48" fmla="val 1012"/>
                <a:gd name="f49" fmla="val 8003"/>
                <a:gd name="f50" fmla="val 1102"/>
                <a:gd name="f51" fmla="val 1169"/>
                <a:gd name="f52" fmla="val 7801"/>
                <a:gd name="f53" fmla="val 1214"/>
                <a:gd name="f54" fmla="val 7666"/>
                <a:gd name="f55" fmla="val 1439"/>
                <a:gd name="f56" fmla="val 6812"/>
                <a:gd name="f57" fmla="val 1641"/>
                <a:gd name="f58" fmla="val 5958"/>
                <a:gd name="f59" fmla="val 1979"/>
                <a:gd name="f60" fmla="val 4227"/>
                <a:gd name="f61" fmla="val 2316"/>
                <a:gd name="f62" fmla="val 2496"/>
                <a:gd name="f63" fmla="val 2473"/>
                <a:gd name="f64" fmla="val 1619"/>
                <a:gd name="f65" fmla="val 2653"/>
                <a:gd name="f66" fmla="val 765"/>
                <a:gd name="f67" fmla="val 630"/>
                <a:gd name="f68" fmla="val 495"/>
                <a:gd name="f69" fmla="val 2631"/>
                <a:gd name="f70" fmla="val 383"/>
                <a:gd name="f71" fmla="val 2563"/>
                <a:gd name="f72" fmla="val 270"/>
                <a:gd name="f73" fmla="val 2406"/>
                <a:gd name="f74" fmla="val 2203"/>
                <a:gd name="f75" fmla="val 2091"/>
                <a:gd name="f76" fmla="*/ f2 1 2676"/>
                <a:gd name="f77" fmla="*/ f3 1 8116"/>
                <a:gd name="f78" fmla="val f4"/>
                <a:gd name="f79" fmla="val f5"/>
                <a:gd name="f80" fmla="val f6"/>
                <a:gd name="f81" fmla="+- f80 0 f78"/>
                <a:gd name="f82" fmla="+- f79 0 f78"/>
                <a:gd name="f83" fmla="*/ f82 1 2676"/>
                <a:gd name="f84" fmla="*/ f81 1 8116"/>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2676" h="8116">
                  <a:moveTo>
                    <a:pt x="f7" y="f8"/>
                  </a:move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8" y="f31"/>
                  </a:lnTo>
                  <a:lnTo>
                    <a:pt x="f8" y="f32"/>
                  </a:lnTo>
                  <a:lnTo>
                    <a:pt x="f33" y="f34"/>
                  </a:lnTo>
                  <a:lnTo>
                    <a:pt x="f35" y="f36"/>
                  </a:lnTo>
                  <a:lnTo>
                    <a:pt x="f37" y="f38"/>
                  </a:lnTo>
                  <a:lnTo>
                    <a:pt x="f27" y="f39"/>
                  </a:lnTo>
                  <a:lnTo>
                    <a:pt x="f0" y="f40"/>
                  </a:lnTo>
                  <a:lnTo>
                    <a:pt x="f41" y="f42"/>
                  </a:lnTo>
                  <a:lnTo>
                    <a:pt x="f43" y="f44"/>
                  </a:lnTo>
                  <a:lnTo>
                    <a:pt x="f45" y="f44"/>
                  </a:lnTo>
                  <a:lnTo>
                    <a:pt x="f46" y="f42"/>
                  </a:lnTo>
                  <a:lnTo>
                    <a:pt x="f47" y="f40"/>
                  </a:lnTo>
                  <a:lnTo>
                    <a:pt x="f48" y="f49"/>
                  </a:lnTo>
                  <a:lnTo>
                    <a:pt x="f50" y="f38"/>
                  </a:lnTo>
                  <a:lnTo>
                    <a:pt x="f51" y="f52"/>
                  </a:lnTo>
                  <a:lnTo>
                    <a:pt x="f53" y="f54"/>
                  </a:lnTo>
                  <a:lnTo>
                    <a:pt x="f55" y="f56"/>
                  </a:lnTo>
                  <a:lnTo>
                    <a:pt x="f57" y="f58"/>
                  </a:lnTo>
                  <a:lnTo>
                    <a:pt x="f59" y="f60"/>
                  </a:lnTo>
                  <a:lnTo>
                    <a:pt x="f61" y="f62"/>
                  </a:lnTo>
                  <a:lnTo>
                    <a:pt x="f63" y="f64"/>
                  </a:lnTo>
                  <a:lnTo>
                    <a:pt x="f65" y="f66"/>
                  </a:lnTo>
                  <a:lnTo>
                    <a:pt x="f5" y="f67"/>
                  </a:lnTo>
                  <a:lnTo>
                    <a:pt x="f5" y="f68"/>
                  </a:lnTo>
                  <a:lnTo>
                    <a:pt x="f69" y="f70"/>
                  </a:lnTo>
                  <a:lnTo>
                    <a:pt x="f71" y="f72"/>
                  </a:lnTo>
                  <a:lnTo>
                    <a:pt x="f62" y="f1"/>
                  </a:lnTo>
                  <a:lnTo>
                    <a:pt x="f73" y="f12"/>
                  </a:lnTo>
                  <a:lnTo>
                    <a:pt x="f61" y="f10"/>
                  </a:lnTo>
                  <a:lnTo>
                    <a:pt x="f74" y="f29"/>
                  </a:lnTo>
                  <a:lnTo>
                    <a:pt x="f75" y="f8"/>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62" name="Google Shape;208;p15">
              <a:extLst>
                <a:ext uri="{FF2B5EF4-FFF2-40B4-BE49-F238E27FC236}">
                  <a16:creationId xmlns:a16="http://schemas.microsoft.com/office/drawing/2014/main" id="{6D76CA0F-D2C3-CDAA-A384-2FB443D8D04E}"/>
                </a:ext>
              </a:extLst>
            </p:cNvPr>
            <p:cNvSpPr/>
            <p:nvPr/>
          </p:nvSpPr>
          <p:spPr>
            <a:xfrm>
              <a:off x="8019196" y="2330586"/>
              <a:ext cx="37298" cy="69037"/>
            </a:xfrm>
            <a:custGeom>
              <a:avLst/>
              <a:gdLst>
                <a:gd name="f0" fmla="val 180"/>
                <a:gd name="f1" fmla="val w"/>
                <a:gd name="f2" fmla="val h"/>
                <a:gd name="f3" fmla="val 0"/>
                <a:gd name="f4" fmla="val 1980"/>
                <a:gd name="f5" fmla="val 3665"/>
                <a:gd name="f6" fmla="val 1170"/>
                <a:gd name="f7" fmla="val 1080"/>
                <a:gd name="f8" fmla="val 45"/>
                <a:gd name="f9" fmla="val 967"/>
                <a:gd name="f10" fmla="val 113"/>
                <a:gd name="f11" fmla="val 878"/>
                <a:gd name="f12" fmla="val 810"/>
                <a:gd name="f13" fmla="val 292"/>
                <a:gd name="f14" fmla="val 765"/>
                <a:gd name="f15" fmla="val 427"/>
                <a:gd name="f16" fmla="val 46"/>
                <a:gd name="f17" fmla="val 2900"/>
                <a:gd name="f18" fmla="val 1"/>
                <a:gd name="f19" fmla="val 3035"/>
                <a:gd name="f20" fmla="val 23"/>
                <a:gd name="f21" fmla="val 3170"/>
                <a:gd name="f22" fmla="val 3282"/>
                <a:gd name="f23" fmla="val 91"/>
                <a:gd name="f24" fmla="val 3372"/>
                <a:gd name="f25" fmla="val 158"/>
                <a:gd name="f26" fmla="val 3462"/>
                <a:gd name="f27" fmla="val 248"/>
                <a:gd name="f28" fmla="val 3552"/>
                <a:gd name="f29" fmla="val 361"/>
                <a:gd name="f30" fmla="val 3597"/>
                <a:gd name="f31" fmla="val 473"/>
                <a:gd name="f32" fmla="val 3642"/>
                <a:gd name="f33" fmla="val 585"/>
                <a:gd name="f34" fmla="val 3664"/>
                <a:gd name="f35" fmla="val 698"/>
                <a:gd name="f36" fmla="val 923"/>
                <a:gd name="f37" fmla="val 1012"/>
                <a:gd name="f38" fmla="val 1102"/>
                <a:gd name="f39" fmla="val 3350"/>
                <a:gd name="f40" fmla="val 1237"/>
                <a:gd name="f41" fmla="val 3237"/>
                <a:gd name="f42" fmla="val 1957"/>
                <a:gd name="f43" fmla="val 742"/>
                <a:gd name="f44" fmla="val 1979"/>
                <a:gd name="f45" fmla="val 607"/>
                <a:gd name="f46" fmla="val 495"/>
                <a:gd name="f47" fmla="val 1934"/>
                <a:gd name="f48" fmla="val 382"/>
                <a:gd name="f49" fmla="val 1889"/>
                <a:gd name="f50" fmla="val 270"/>
                <a:gd name="f51" fmla="val 1822"/>
                <a:gd name="f52" fmla="val 1732"/>
                <a:gd name="f53" fmla="val 1619"/>
                <a:gd name="f54" fmla="val 1529"/>
                <a:gd name="f55" fmla="val 1417"/>
                <a:gd name="f56" fmla="*/ f1 1 1980"/>
                <a:gd name="f57" fmla="*/ f2 1 3665"/>
                <a:gd name="f58" fmla="val f3"/>
                <a:gd name="f59" fmla="val f4"/>
                <a:gd name="f60" fmla="val f5"/>
                <a:gd name="f61" fmla="+- f60 0 f58"/>
                <a:gd name="f62" fmla="+- f59 0 f58"/>
                <a:gd name="f63" fmla="*/ f62 1 1980"/>
                <a:gd name="f64" fmla="*/ f61 1 3665"/>
                <a:gd name="f65" fmla="*/ f58 1 f63"/>
                <a:gd name="f66" fmla="*/ f59 1 f63"/>
                <a:gd name="f67" fmla="*/ f58 1 f64"/>
                <a:gd name="f68" fmla="*/ f60 1 f64"/>
                <a:gd name="f69" fmla="*/ f65 f56 1"/>
                <a:gd name="f70" fmla="*/ f66 f56 1"/>
                <a:gd name="f71" fmla="*/ f68 f57 1"/>
                <a:gd name="f72" fmla="*/ f67 f57 1"/>
              </a:gdLst>
              <a:ahLst/>
              <a:cxnLst>
                <a:cxn ang="3cd4">
                  <a:pos x="hc" y="t"/>
                </a:cxn>
                <a:cxn ang="0">
                  <a:pos x="r" y="vc"/>
                </a:cxn>
                <a:cxn ang="cd4">
                  <a:pos x="hc" y="b"/>
                </a:cxn>
                <a:cxn ang="cd2">
                  <a:pos x="l" y="vc"/>
                </a:cxn>
              </a:cxnLst>
              <a:rect l="f69" t="f72" r="f70" b="f71"/>
              <a:pathLst>
                <a:path w="1980" h="3665">
                  <a:moveTo>
                    <a:pt x="f6" y="f3"/>
                  </a:moveTo>
                  <a:lnTo>
                    <a:pt x="f7" y="f8"/>
                  </a:lnTo>
                  <a:lnTo>
                    <a:pt x="f9" y="f10"/>
                  </a:lnTo>
                  <a:lnTo>
                    <a:pt x="f11" y="f0"/>
                  </a:lnTo>
                  <a:lnTo>
                    <a:pt x="f12" y="f13"/>
                  </a:lnTo>
                  <a:lnTo>
                    <a:pt x="f14" y="f15"/>
                  </a:lnTo>
                  <a:lnTo>
                    <a:pt x="f16" y="f17"/>
                  </a:lnTo>
                  <a:lnTo>
                    <a:pt x="f18" y="f19"/>
                  </a:lnTo>
                  <a:lnTo>
                    <a:pt x="f20" y="f21"/>
                  </a:lnTo>
                  <a:lnTo>
                    <a:pt x="f16" y="f22"/>
                  </a:lnTo>
                  <a:lnTo>
                    <a:pt x="f23" y="f24"/>
                  </a:lnTo>
                  <a:lnTo>
                    <a:pt x="f25" y="f26"/>
                  </a:lnTo>
                  <a:lnTo>
                    <a:pt x="f27" y="f28"/>
                  </a:lnTo>
                  <a:lnTo>
                    <a:pt x="f29" y="f30"/>
                  </a:lnTo>
                  <a:lnTo>
                    <a:pt x="f31" y="f32"/>
                  </a:lnTo>
                  <a:lnTo>
                    <a:pt x="f33" y="f34"/>
                  </a:lnTo>
                  <a:lnTo>
                    <a:pt x="f35" y="f34"/>
                  </a:lnTo>
                  <a:lnTo>
                    <a:pt x="f12" y="f32"/>
                  </a:lnTo>
                  <a:lnTo>
                    <a:pt x="f36" y="f30"/>
                  </a:lnTo>
                  <a:lnTo>
                    <a:pt x="f37" y="f28"/>
                  </a:lnTo>
                  <a:lnTo>
                    <a:pt x="f38" y="f26"/>
                  </a:lnTo>
                  <a:lnTo>
                    <a:pt x="f6" y="f39"/>
                  </a:lnTo>
                  <a:lnTo>
                    <a:pt x="f40" y="f41"/>
                  </a:lnTo>
                  <a:lnTo>
                    <a:pt x="f42" y="f43"/>
                  </a:lnTo>
                  <a:lnTo>
                    <a:pt x="f44" y="f45"/>
                  </a:lnTo>
                  <a:lnTo>
                    <a:pt x="f44" y="f46"/>
                  </a:lnTo>
                  <a:lnTo>
                    <a:pt x="f47" y="f48"/>
                  </a:lnTo>
                  <a:lnTo>
                    <a:pt x="f49" y="f50"/>
                  </a:lnTo>
                  <a:lnTo>
                    <a:pt x="f51" y="f0"/>
                  </a:lnTo>
                  <a:lnTo>
                    <a:pt x="f52" y="f10"/>
                  </a:lnTo>
                  <a:lnTo>
                    <a:pt x="f53" y="f8"/>
                  </a:lnTo>
                  <a:lnTo>
                    <a:pt x="f54" y="f20"/>
                  </a:lnTo>
                  <a:lnTo>
                    <a:pt x="f55" y="f3"/>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63" name="Google Shape;209;p15">
              <a:extLst>
                <a:ext uri="{FF2B5EF4-FFF2-40B4-BE49-F238E27FC236}">
                  <a16:creationId xmlns:a16="http://schemas.microsoft.com/office/drawing/2014/main" id="{42BB84DE-284E-EDDF-AE42-B92ECDF94B2E}"/>
                </a:ext>
              </a:extLst>
            </p:cNvPr>
            <p:cNvSpPr/>
            <p:nvPr/>
          </p:nvSpPr>
          <p:spPr>
            <a:xfrm>
              <a:off x="7930289" y="2720989"/>
              <a:ext cx="40233" cy="90644"/>
            </a:xfrm>
            <a:custGeom>
              <a:avLst/>
              <a:gdLst>
                <a:gd name="f0" fmla="val 180"/>
                <a:gd name="f1" fmla="val w"/>
                <a:gd name="f2" fmla="val h"/>
                <a:gd name="f3" fmla="val 0"/>
                <a:gd name="f4" fmla="val 2136"/>
                <a:gd name="f5" fmla="val 4812"/>
                <a:gd name="f6" fmla="val 1304"/>
                <a:gd name="f7" fmla="val 1"/>
                <a:gd name="f8" fmla="val 1192"/>
                <a:gd name="f9" fmla="val 46"/>
                <a:gd name="f10" fmla="val 1102"/>
                <a:gd name="f11" fmla="val 113"/>
                <a:gd name="f12" fmla="val 1034"/>
                <a:gd name="f13" fmla="val 203"/>
                <a:gd name="f14" fmla="val 967"/>
                <a:gd name="f15" fmla="val 293"/>
                <a:gd name="f16" fmla="val 944"/>
                <a:gd name="f17" fmla="val 428"/>
                <a:gd name="f18" fmla="val 854"/>
                <a:gd name="f19" fmla="val 900"/>
                <a:gd name="f20" fmla="val 742"/>
                <a:gd name="f21" fmla="val 1350"/>
                <a:gd name="f22" fmla="val 495"/>
                <a:gd name="f23" fmla="val 2249"/>
                <a:gd name="f24" fmla="val 225"/>
                <a:gd name="f25" fmla="val 3148"/>
                <a:gd name="f26" fmla="val 3598"/>
                <a:gd name="f27" fmla="val 4047"/>
                <a:gd name="f28" fmla="val 4182"/>
                <a:gd name="f29" fmla="val 4317"/>
                <a:gd name="f30" fmla="val 45"/>
                <a:gd name="f31" fmla="val 4429"/>
                <a:gd name="f32" fmla="val 4542"/>
                <a:gd name="f33" fmla="val 4632"/>
                <a:gd name="f34" fmla="val 270"/>
                <a:gd name="f35" fmla="val 4699"/>
                <a:gd name="f36" fmla="val 382"/>
                <a:gd name="f37" fmla="val 4766"/>
                <a:gd name="f38" fmla="val 4789"/>
                <a:gd name="f39" fmla="val 607"/>
                <a:gd name="f40" fmla="val 4811"/>
                <a:gd name="f41" fmla="val 832"/>
                <a:gd name="f42" fmla="val 922"/>
                <a:gd name="f43" fmla="val 1012"/>
                <a:gd name="f44" fmla="val 4609"/>
                <a:gd name="f45" fmla="val 1169"/>
                <a:gd name="f46" fmla="val 4519"/>
                <a:gd name="f47" fmla="val 1214"/>
                <a:gd name="f48" fmla="val 4384"/>
                <a:gd name="f49" fmla="val 3912"/>
                <a:gd name="f50" fmla="val 1416"/>
                <a:gd name="f51" fmla="val 3463"/>
                <a:gd name="f52" fmla="val 1686"/>
                <a:gd name="f53" fmla="val 2586"/>
                <a:gd name="f54" fmla="val 1933"/>
                <a:gd name="f55" fmla="val 1687"/>
                <a:gd name="f56" fmla="val 2046"/>
                <a:gd name="f57" fmla="val 1215"/>
                <a:gd name="f58" fmla="val 765"/>
                <a:gd name="f59" fmla="val 630"/>
                <a:gd name="f60" fmla="val 2113"/>
                <a:gd name="f61" fmla="val 2091"/>
                <a:gd name="f62" fmla="val 383"/>
                <a:gd name="f63" fmla="val 2023"/>
                <a:gd name="f64" fmla="val 271"/>
                <a:gd name="f65" fmla="val 181"/>
                <a:gd name="f66" fmla="val 1844"/>
                <a:gd name="f67" fmla="val 1731"/>
                <a:gd name="f68" fmla="val 1641"/>
                <a:gd name="f69" fmla="val 23"/>
                <a:gd name="f70" fmla="val 1529"/>
                <a:gd name="f71" fmla="*/ f1 1 2136"/>
                <a:gd name="f72" fmla="*/ f2 1 4812"/>
                <a:gd name="f73" fmla="val f3"/>
                <a:gd name="f74" fmla="val f4"/>
                <a:gd name="f75" fmla="val f5"/>
                <a:gd name="f76" fmla="+- f75 0 f73"/>
                <a:gd name="f77" fmla="+- f74 0 f73"/>
                <a:gd name="f78" fmla="*/ f77 1 2136"/>
                <a:gd name="f79" fmla="*/ f76 1 4812"/>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2136" h="4812">
                  <a:moveTo>
                    <a:pt x="f6" y="f7"/>
                  </a:moveTo>
                  <a:lnTo>
                    <a:pt x="f8" y="f9"/>
                  </a:lnTo>
                  <a:lnTo>
                    <a:pt x="f10" y="f11"/>
                  </a:lnTo>
                  <a:lnTo>
                    <a:pt x="f12" y="f13"/>
                  </a:lnTo>
                  <a:lnTo>
                    <a:pt x="f14" y="f15"/>
                  </a:lnTo>
                  <a:lnTo>
                    <a:pt x="f16" y="f17"/>
                  </a:lnTo>
                  <a:lnTo>
                    <a:pt x="f18" y="f19"/>
                  </a:lnTo>
                  <a:lnTo>
                    <a:pt x="f20" y="f21"/>
                  </a:lnTo>
                  <a:lnTo>
                    <a:pt x="f22" y="f23"/>
                  </a:lnTo>
                  <a:lnTo>
                    <a:pt x="f24" y="f25"/>
                  </a:lnTo>
                  <a:lnTo>
                    <a:pt x="f11" y="f26"/>
                  </a:lnTo>
                  <a:lnTo>
                    <a:pt x="f3" y="f27"/>
                  </a:lnTo>
                  <a:lnTo>
                    <a:pt x="f3" y="f28"/>
                  </a:lnTo>
                  <a:lnTo>
                    <a:pt x="f3" y="f29"/>
                  </a:lnTo>
                  <a:lnTo>
                    <a:pt x="f30" y="f31"/>
                  </a:lnTo>
                  <a:lnTo>
                    <a:pt x="f11" y="f32"/>
                  </a:lnTo>
                  <a:lnTo>
                    <a:pt x="f0" y="f33"/>
                  </a:lnTo>
                  <a:lnTo>
                    <a:pt x="f34" y="f35"/>
                  </a:lnTo>
                  <a:lnTo>
                    <a:pt x="f36" y="f37"/>
                  </a:lnTo>
                  <a:lnTo>
                    <a:pt x="f22" y="f38"/>
                  </a:lnTo>
                  <a:lnTo>
                    <a:pt x="f39" y="f40"/>
                  </a:lnTo>
                  <a:lnTo>
                    <a:pt x="f41" y="f40"/>
                  </a:lnTo>
                  <a:lnTo>
                    <a:pt x="f42" y="f37"/>
                  </a:lnTo>
                  <a:lnTo>
                    <a:pt x="f43" y="f35"/>
                  </a:lnTo>
                  <a:lnTo>
                    <a:pt x="f10" y="f44"/>
                  </a:lnTo>
                  <a:lnTo>
                    <a:pt x="f45" y="f46"/>
                  </a:lnTo>
                  <a:lnTo>
                    <a:pt x="f47" y="f48"/>
                  </a:lnTo>
                  <a:lnTo>
                    <a:pt x="f6" y="f49"/>
                  </a:lnTo>
                  <a:lnTo>
                    <a:pt x="f50" y="f51"/>
                  </a:lnTo>
                  <a:lnTo>
                    <a:pt x="f52" y="f53"/>
                  </a:lnTo>
                  <a:lnTo>
                    <a:pt x="f54" y="f55"/>
                  </a:lnTo>
                  <a:lnTo>
                    <a:pt x="f56" y="f57"/>
                  </a:lnTo>
                  <a:lnTo>
                    <a:pt x="f4" y="f58"/>
                  </a:lnTo>
                  <a:lnTo>
                    <a:pt x="f4" y="f59"/>
                  </a:lnTo>
                  <a:lnTo>
                    <a:pt x="f60" y="f22"/>
                  </a:lnTo>
                  <a:lnTo>
                    <a:pt x="f61" y="f62"/>
                  </a:lnTo>
                  <a:lnTo>
                    <a:pt x="f63" y="f64"/>
                  </a:lnTo>
                  <a:lnTo>
                    <a:pt x="f54" y="f65"/>
                  </a:lnTo>
                  <a:lnTo>
                    <a:pt x="f66" y="f11"/>
                  </a:lnTo>
                  <a:lnTo>
                    <a:pt x="f67" y="f9"/>
                  </a:lnTo>
                  <a:lnTo>
                    <a:pt x="f68" y="f69"/>
                  </a:lnTo>
                  <a:lnTo>
                    <a:pt x="f70" y="f7"/>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64" name="Google Shape;210;p15">
              <a:extLst>
                <a:ext uri="{FF2B5EF4-FFF2-40B4-BE49-F238E27FC236}">
                  <a16:creationId xmlns:a16="http://schemas.microsoft.com/office/drawing/2014/main" id="{E03C4940-0EDD-8E9B-321E-40462C57BAE7}"/>
                </a:ext>
              </a:extLst>
            </p:cNvPr>
            <p:cNvSpPr/>
            <p:nvPr/>
          </p:nvSpPr>
          <p:spPr>
            <a:xfrm>
              <a:off x="8197065" y="2290343"/>
              <a:ext cx="35149" cy="92756"/>
            </a:xfrm>
            <a:custGeom>
              <a:avLst/>
              <a:gdLst>
                <a:gd name="f0" fmla="val w"/>
                <a:gd name="f1" fmla="val h"/>
                <a:gd name="f2" fmla="val 0"/>
                <a:gd name="f3" fmla="val 1866"/>
                <a:gd name="f4" fmla="val 4924"/>
                <a:gd name="f5" fmla="val 1146"/>
                <a:gd name="f6" fmla="val 1"/>
                <a:gd name="f7" fmla="val 1034"/>
                <a:gd name="f8" fmla="val 23"/>
                <a:gd name="f9" fmla="val 944"/>
                <a:gd name="f10" fmla="val 68"/>
                <a:gd name="f11" fmla="val 832"/>
                <a:gd name="f12" fmla="val 113"/>
                <a:gd name="f13" fmla="val 764"/>
                <a:gd name="f14" fmla="val 203"/>
                <a:gd name="f15" fmla="val 697"/>
                <a:gd name="f16" fmla="val 315"/>
                <a:gd name="f17" fmla="val 652"/>
                <a:gd name="f18" fmla="val 450"/>
                <a:gd name="f19" fmla="val 1417"/>
                <a:gd name="f20" fmla="val 292"/>
                <a:gd name="f21" fmla="val 2383"/>
                <a:gd name="f22" fmla="val 135"/>
                <a:gd name="f23" fmla="val 3350"/>
                <a:gd name="f24" fmla="val 4317"/>
                <a:gd name="f25" fmla="val 4452"/>
                <a:gd name="f26" fmla="val 45"/>
                <a:gd name="f27" fmla="val 4586"/>
                <a:gd name="f28" fmla="val 90"/>
                <a:gd name="f29" fmla="val 4676"/>
                <a:gd name="f30" fmla="val 157"/>
                <a:gd name="f31" fmla="val 4766"/>
                <a:gd name="f32" fmla="val 247"/>
                <a:gd name="f33" fmla="val 4834"/>
                <a:gd name="f34" fmla="val 337"/>
                <a:gd name="f35" fmla="val 4879"/>
                <a:gd name="f36" fmla="val 4901"/>
                <a:gd name="f37" fmla="val 562"/>
                <a:gd name="f38" fmla="val 674"/>
                <a:gd name="f39" fmla="val 787"/>
                <a:gd name="f40" fmla="val 899"/>
                <a:gd name="f41" fmla="val 1012"/>
                <a:gd name="f42" fmla="val 1102"/>
                <a:gd name="f43" fmla="val 1169"/>
                <a:gd name="f44" fmla="val 1214"/>
                <a:gd name="f45" fmla="val 1259"/>
                <a:gd name="f46" fmla="val 1371"/>
                <a:gd name="f47" fmla="val 3440"/>
                <a:gd name="f48" fmla="val 1506"/>
                <a:gd name="f49" fmla="val 2541"/>
                <a:gd name="f50" fmla="val 1663"/>
                <a:gd name="f51" fmla="val 1664"/>
                <a:gd name="f52" fmla="val 1843"/>
                <a:gd name="f53" fmla="val 765"/>
                <a:gd name="f54" fmla="val 630"/>
                <a:gd name="f55" fmla="val 495"/>
                <a:gd name="f56" fmla="val 1821"/>
                <a:gd name="f57" fmla="val 383"/>
                <a:gd name="f58" fmla="val 1753"/>
                <a:gd name="f59" fmla="val 293"/>
                <a:gd name="f60" fmla="val 1686"/>
                <a:gd name="f61" fmla="val 1596"/>
                <a:gd name="f62" fmla="val 1484"/>
                <a:gd name="f63" fmla="*/ f0 1 1866"/>
                <a:gd name="f64" fmla="*/ f1 1 4924"/>
                <a:gd name="f65" fmla="val f2"/>
                <a:gd name="f66" fmla="val f3"/>
                <a:gd name="f67" fmla="val f4"/>
                <a:gd name="f68" fmla="+- f67 0 f65"/>
                <a:gd name="f69" fmla="+- f66 0 f65"/>
                <a:gd name="f70" fmla="*/ f69 1 1866"/>
                <a:gd name="f71" fmla="*/ f68 1 4924"/>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866" h="4924">
                  <a:moveTo>
                    <a:pt x="f5" y="f6"/>
                  </a:moveTo>
                  <a:lnTo>
                    <a:pt x="f7" y="f8"/>
                  </a:lnTo>
                  <a:lnTo>
                    <a:pt x="f9" y="f10"/>
                  </a:lnTo>
                  <a:lnTo>
                    <a:pt x="f11" y="f12"/>
                  </a:lnTo>
                  <a:lnTo>
                    <a:pt x="f13" y="f14"/>
                  </a:lnTo>
                  <a:lnTo>
                    <a:pt x="f15" y="f16"/>
                  </a:lnTo>
                  <a:lnTo>
                    <a:pt x="f17" y="f18"/>
                  </a:lnTo>
                  <a:lnTo>
                    <a:pt x="f18" y="f19"/>
                  </a:lnTo>
                  <a:lnTo>
                    <a:pt x="f20" y="f21"/>
                  </a:lnTo>
                  <a:lnTo>
                    <a:pt x="f22" y="f23"/>
                  </a:lnTo>
                  <a:lnTo>
                    <a:pt x="f8" y="f24"/>
                  </a:lnTo>
                  <a:lnTo>
                    <a:pt x="f2" y="f25"/>
                  </a:lnTo>
                  <a:lnTo>
                    <a:pt x="f26" y="f27"/>
                  </a:lnTo>
                  <a:lnTo>
                    <a:pt x="f28" y="f29"/>
                  </a:lnTo>
                  <a:lnTo>
                    <a:pt x="f30" y="f31"/>
                  </a:lnTo>
                  <a:lnTo>
                    <a:pt x="f32" y="f33"/>
                  </a:lnTo>
                  <a:lnTo>
                    <a:pt x="f34" y="f35"/>
                  </a:lnTo>
                  <a:lnTo>
                    <a:pt x="f18" y="f36"/>
                  </a:lnTo>
                  <a:lnTo>
                    <a:pt x="f37" y="f4"/>
                  </a:lnTo>
                  <a:lnTo>
                    <a:pt x="f38" y="f36"/>
                  </a:lnTo>
                  <a:lnTo>
                    <a:pt x="f39" y="f35"/>
                  </a:lnTo>
                  <a:lnTo>
                    <a:pt x="f40" y="f33"/>
                  </a:lnTo>
                  <a:lnTo>
                    <a:pt x="f41" y="f31"/>
                  </a:lnTo>
                  <a:lnTo>
                    <a:pt x="f42" y="f29"/>
                  </a:lnTo>
                  <a:lnTo>
                    <a:pt x="f43" y="f27"/>
                  </a:lnTo>
                  <a:lnTo>
                    <a:pt x="f44" y="f25"/>
                  </a:lnTo>
                  <a:lnTo>
                    <a:pt x="f45" y="f24"/>
                  </a:lnTo>
                  <a:lnTo>
                    <a:pt x="f46" y="f47"/>
                  </a:lnTo>
                  <a:lnTo>
                    <a:pt x="f48" y="f49"/>
                  </a:lnTo>
                  <a:lnTo>
                    <a:pt x="f50" y="f51"/>
                  </a:lnTo>
                  <a:lnTo>
                    <a:pt x="f52" y="f53"/>
                  </a:lnTo>
                  <a:lnTo>
                    <a:pt x="f3" y="f54"/>
                  </a:lnTo>
                  <a:lnTo>
                    <a:pt x="f52" y="f55"/>
                  </a:lnTo>
                  <a:lnTo>
                    <a:pt x="f56" y="f57"/>
                  </a:lnTo>
                  <a:lnTo>
                    <a:pt x="f58" y="f59"/>
                  </a:lnTo>
                  <a:lnTo>
                    <a:pt x="f60" y="f14"/>
                  </a:lnTo>
                  <a:lnTo>
                    <a:pt x="f61" y="f12"/>
                  </a:lnTo>
                  <a:lnTo>
                    <a:pt x="f62" y="f10"/>
                  </a:lnTo>
                  <a:lnTo>
                    <a:pt x="f46" y="f8"/>
                  </a:lnTo>
                  <a:lnTo>
                    <a:pt x="f45" y="f6"/>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65" name="Google Shape;211;p15">
              <a:extLst>
                <a:ext uri="{FF2B5EF4-FFF2-40B4-BE49-F238E27FC236}">
                  <a16:creationId xmlns:a16="http://schemas.microsoft.com/office/drawing/2014/main" id="{5E4BE211-269F-FDC2-340B-D0423E3CB870}"/>
                </a:ext>
              </a:extLst>
            </p:cNvPr>
            <p:cNvSpPr/>
            <p:nvPr/>
          </p:nvSpPr>
          <p:spPr>
            <a:xfrm>
              <a:off x="8069177" y="2736662"/>
              <a:ext cx="26279" cy="115625"/>
            </a:xfrm>
            <a:custGeom>
              <a:avLst/>
              <a:gdLst>
                <a:gd name="f0" fmla="val 180"/>
                <a:gd name="f1" fmla="val w"/>
                <a:gd name="f2" fmla="val h"/>
                <a:gd name="f3" fmla="val 0"/>
                <a:gd name="f4" fmla="val 1395"/>
                <a:gd name="f5" fmla="val 6138"/>
                <a:gd name="f6" fmla="val 652"/>
                <a:gd name="f7" fmla="val 1"/>
                <a:gd name="f8" fmla="val 540"/>
                <a:gd name="f9" fmla="val 46"/>
                <a:gd name="f10" fmla="val 427"/>
                <a:gd name="f11" fmla="val 91"/>
                <a:gd name="f12" fmla="val 338"/>
                <a:gd name="f13" fmla="val 136"/>
                <a:gd name="f14" fmla="val 248"/>
                <a:gd name="f15" fmla="val 225"/>
                <a:gd name="f16" fmla="val 203"/>
                <a:gd name="f17" fmla="val 158"/>
                <a:gd name="f18" fmla="val 450"/>
                <a:gd name="f19" fmla="val 135"/>
                <a:gd name="f20" fmla="val 585"/>
                <a:gd name="f21" fmla="val 1844"/>
                <a:gd name="f22" fmla="val 90"/>
                <a:gd name="f23" fmla="val 3080"/>
                <a:gd name="f24" fmla="val 23"/>
                <a:gd name="f25" fmla="val 4317"/>
                <a:gd name="f26" fmla="val 5553"/>
                <a:gd name="f27" fmla="val 5688"/>
                <a:gd name="f28" fmla="val 45"/>
                <a:gd name="f29" fmla="val 5800"/>
                <a:gd name="f30" fmla="val 5913"/>
                <a:gd name="f31" fmla="val 6003"/>
                <a:gd name="f32" fmla="val 270"/>
                <a:gd name="f33" fmla="val 6070"/>
                <a:gd name="f34" fmla="val 383"/>
                <a:gd name="f35" fmla="val 6115"/>
                <a:gd name="f36" fmla="val 472"/>
                <a:gd name="f37" fmla="val 6137"/>
                <a:gd name="f38" fmla="val 720"/>
                <a:gd name="f39" fmla="val 832"/>
                <a:gd name="f40" fmla="val 922"/>
                <a:gd name="f41" fmla="val 1034"/>
                <a:gd name="f42" fmla="val 1102"/>
                <a:gd name="f43" fmla="val 1169"/>
                <a:gd name="f44" fmla="val 1214"/>
                <a:gd name="f45" fmla="val 1237"/>
                <a:gd name="f46" fmla="val 1259"/>
                <a:gd name="f47" fmla="val 1327"/>
                <a:gd name="f48" fmla="val 1372"/>
                <a:gd name="f49" fmla="val 1394"/>
                <a:gd name="f50" fmla="val 1192"/>
                <a:gd name="f51" fmla="val 989"/>
                <a:gd name="f52" fmla="val 877"/>
                <a:gd name="f53" fmla="*/ f1 1 1395"/>
                <a:gd name="f54" fmla="*/ f2 1 6138"/>
                <a:gd name="f55" fmla="val f3"/>
                <a:gd name="f56" fmla="val f4"/>
                <a:gd name="f57" fmla="val f5"/>
                <a:gd name="f58" fmla="+- f57 0 f55"/>
                <a:gd name="f59" fmla="+- f56 0 f55"/>
                <a:gd name="f60" fmla="*/ f59 1 1395"/>
                <a:gd name="f61" fmla="*/ f58 1 6138"/>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1395" h="6138">
                  <a:moveTo>
                    <a:pt x="f6" y="f7"/>
                  </a:moveTo>
                  <a:lnTo>
                    <a:pt x="f8" y="f9"/>
                  </a:lnTo>
                  <a:lnTo>
                    <a:pt x="f10" y="f11"/>
                  </a:lnTo>
                  <a:lnTo>
                    <a:pt x="f12" y="f13"/>
                  </a:lnTo>
                  <a:lnTo>
                    <a:pt x="f14" y="f15"/>
                  </a:lnTo>
                  <a:lnTo>
                    <a:pt x="f16" y="f12"/>
                  </a:lnTo>
                  <a:lnTo>
                    <a:pt x="f17" y="f18"/>
                  </a:lnTo>
                  <a:lnTo>
                    <a:pt x="f19" y="f20"/>
                  </a:lnTo>
                  <a:lnTo>
                    <a:pt x="f19" y="f21"/>
                  </a:lnTo>
                  <a:lnTo>
                    <a:pt x="f22" y="f23"/>
                  </a:lnTo>
                  <a:lnTo>
                    <a:pt x="f24" y="f25"/>
                  </a:lnTo>
                  <a:lnTo>
                    <a:pt x="f3" y="f26"/>
                  </a:lnTo>
                  <a:lnTo>
                    <a:pt x="f3" y="f27"/>
                  </a:lnTo>
                  <a:lnTo>
                    <a:pt x="f28" y="f29"/>
                  </a:lnTo>
                  <a:lnTo>
                    <a:pt x="f22" y="f30"/>
                  </a:lnTo>
                  <a:lnTo>
                    <a:pt x="f0" y="f31"/>
                  </a:lnTo>
                  <a:lnTo>
                    <a:pt x="f32" y="f33"/>
                  </a:lnTo>
                  <a:lnTo>
                    <a:pt x="f34" y="f35"/>
                  </a:lnTo>
                  <a:lnTo>
                    <a:pt x="f36" y="f37"/>
                  </a:lnTo>
                  <a:lnTo>
                    <a:pt x="f38" y="f37"/>
                  </a:lnTo>
                  <a:lnTo>
                    <a:pt x="f39" y="f35"/>
                  </a:lnTo>
                  <a:lnTo>
                    <a:pt x="f40" y="f33"/>
                  </a:lnTo>
                  <a:lnTo>
                    <a:pt x="f41" y="f31"/>
                  </a:lnTo>
                  <a:lnTo>
                    <a:pt x="f42" y="f30"/>
                  </a:lnTo>
                  <a:lnTo>
                    <a:pt x="f43" y="f29"/>
                  </a:lnTo>
                  <a:lnTo>
                    <a:pt x="f44" y="f27"/>
                  </a:lnTo>
                  <a:lnTo>
                    <a:pt x="f45" y="f26"/>
                  </a:lnTo>
                  <a:lnTo>
                    <a:pt x="f46" y="f25"/>
                  </a:lnTo>
                  <a:lnTo>
                    <a:pt x="f47" y="f23"/>
                  </a:lnTo>
                  <a:lnTo>
                    <a:pt x="f48" y="f21"/>
                  </a:lnTo>
                  <a:lnTo>
                    <a:pt x="f49" y="f20"/>
                  </a:lnTo>
                  <a:lnTo>
                    <a:pt x="f48" y="f18"/>
                  </a:lnTo>
                  <a:lnTo>
                    <a:pt x="f47" y="f12"/>
                  </a:lnTo>
                  <a:lnTo>
                    <a:pt x="f46" y="f15"/>
                  </a:lnTo>
                  <a:lnTo>
                    <a:pt x="f50" y="f13"/>
                  </a:lnTo>
                  <a:lnTo>
                    <a:pt x="f42" y="f11"/>
                  </a:lnTo>
                  <a:lnTo>
                    <a:pt x="f51" y="f9"/>
                  </a:lnTo>
                  <a:lnTo>
                    <a:pt x="f52" y="f7"/>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66" name="Google Shape;212;p15">
              <a:extLst>
                <a:ext uri="{FF2B5EF4-FFF2-40B4-BE49-F238E27FC236}">
                  <a16:creationId xmlns:a16="http://schemas.microsoft.com/office/drawing/2014/main" id="{B7DCA4C4-BE8B-9DFA-62F7-93B6E12AF005}"/>
                </a:ext>
              </a:extLst>
            </p:cNvPr>
            <p:cNvSpPr/>
            <p:nvPr/>
          </p:nvSpPr>
          <p:spPr>
            <a:xfrm>
              <a:off x="8084000" y="1969370"/>
              <a:ext cx="37280" cy="52523"/>
            </a:xfrm>
            <a:custGeom>
              <a:avLst/>
              <a:gdLst>
                <a:gd name="f0" fmla="val w"/>
                <a:gd name="f1" fmla="val h"/>
                <a:gd name="f2" fmla="val 0"/>
                <a:gd name="f3" fmla="val 1979"/>
                <a:gd name="f4" fmla="val 2788"/>
                <a:gd name="f5" fmla="val 1214"/>
                <a:gd name="f6" fmla="val 1"/>
                <a:gd name="f7" fmla="val 1102"/>
                <a:gd name="f8" fmla="val 45"/>
                <a:gd name="f9" fmla="val 989"/>
                <a:gd name="f10" fmla="val 113"/>
                <a:gd name="f11" fmla="val 922"/>
                <a:gd name="f12" fmla="val 203"/>
                <a:gd name="f13" fmla="val 832"/>
                <a:gd name="f14" fmla="val 315"/>
                <a:gd name="f15" fmla="val 68"/>
                <a:gd name="f16" fmla="val 1866"/>
                <a:gd name="f17" fmla="val 23"/>
                <a:gd name="f18" fmla="val 2001"/>
                <a:gd name="f19" fmla="val 2114"/>
                <a:gd name="f20" fmla="val 2248"/>
                <a:gd name="f21" fmla="val 2361"/>
                <a:gd name="f22" fmla="val 90"/>
                <a:gd name="f23" fmla="val 2473"/>
                <a:gd name="f24" fmla="val 158"/>
                <a:gd name="f25" fmla="val 2563"/>
                <a:gd name="f26" fmla="val 225"/>
                <a:gd name="f27" fmla="val 2631"/>
                <a:gd name="f28" fmla="val 337"/>
                <a:gd name="f29" fmla="val 2698"/>
                <a:gd name="f30" fmla="val 427"/>
                <a:gd name="f31" fmla="val 2765"/>
                <a:gd name="f32" fmla="val 540"/>
                <a:gd name="f33" fmla="val 764"/>
                <a:gd name="f34" fmla="val 877"/>
                <a:gd name="f35" fmla="val 2743"/>
                <a:gd name="f36" fmla="val 967"/>
                <a:gd name="f37" fmla="val 1057"/>
                <a:gd name="f38" fmla="val 2608"/>
                <a:gd name="f39" fmla="val 1124"/>
                <a:gd name="f40" fmla="val 1911"/>
                <a:gd name="f41" fmla="val 945"/>
                <a:gd name="f42" fmla="val 1956"/>
                <a:gd name="f43" fmla="val 810"/>
                <a:gd name="f44" fmla="val 1978"/>
                <a:gd name="f45" fmla="val 675"/>
                <a:gd name="f46" fmla="val 563"/>
                <a:gd name="f47" fmla="val 1933"/>
                <a:gd name="f48" fmla="val 428"/>
                <a:gd name="f49" fmla="val 1888"/>
                <a:gd name="f50" fmla="val 338"/>
                <a:gd name="f51" fmla="val 1821"/>
                <a:gd name="f52" fmla="val 248"/>
                <a:gd name="f53" fmla="val 1731"/>
                <a:gd name="f54" fmla="val 1641"/>
                <a:gd name="f55" fmla="val 1529"/>
                <a:gd name="f56" fmla="val 1416"/>
                <a:gd name="f57" fmla="*/ f0 1 1979"/>
                <a:gd name="f58" fmla="*/ f1 1 2788"/>
                <a:gd name="f59" fmla="val f2"/>
                <a:gd name="f60" fmla="val f3"/>
                <a:gd name="f61" fmla="val f4"/>
                <a:gd name="f62" fmla="+- f61 0 f59"/>
                <a:gd name="f63" fmla="+- f60 0 f59"/>
                <a:gd name="f64" fmla="*/ f63 1 1979"/>
                <a:gd name="f65" fmla="*/ f62 1 2788"/>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1979" h="2788">
                  <a:moveTo>
                    <a:pt x="f5" y="f6"/>
                  </a:moveTo>
                  <a:lnTo>
                    <a:pt x="f7" y="f8"/>
                  </a:lnTo>
                  <a:lnTo>
                    <a:pt x="f9" y="f10"/>
                  </a:lnTo>
                  <a:lnTo>
                    <a:pt x="f11" y="f12"/>
                  </a:lnTo>
                  <a:lnTo>
                    <a:pt x="f13" y="f14"/>
                  </a:lnTo>
                  <a:lnTo>
                    <a:pt x="f15" y="f16"/>
                  </a:lnTo>
                  <a:lnTo>
                    <a:pt x="f17" y="f18"/>
                  </a:lnTo>
                  <a:lnTo>
                    <a:pt x="f2" y="f19"/>
                  </a:lnTo>
                  <a:lnTo>
                    <a:pt x="f2" y="f20"/>
                  </a:lnTo>
                  <a:lnTo>
                    <a:pt x="f17" y="f21"/>
                  </a:lnTo>
                  <a:lnTo>
                    <a:pt x="f22" y="f23"/>
                  </a:lnTo>
                  <a:lnTo>
                    <a:pt x="f24" y="f25"/>
                  </a:lnTo>
                  <a:lnTo>
                    <a:pt x="f26" y="f27"/>
                  </a:lnTo>
                  <a:lnTo>
                    <a:pt x="f28" y="f29"/>
                  </a:lnTo>
                  <a:lnTo>
                    <a:pt x="f30" y="f31"/>
                  </a:lnTo>
                  <a:lnTo>
                    <a:pt x="f32" y="f4"/>
                  </a:lnTo>
                  <a:lnTo>
                    <a:pt x="f33" y="f4"/>
                  </a:lnTo>
                  <a:lnTo>
                    <a:pt x="f34" y="f35"/>
                  </a:lnTo>
                  <a:lnTo>
                    <a:pt x="f36" y="f29"/>
                  </a:lnTo>
                  <a:lnTo>
                    <a:pt x="f37" y="f38"/>
                  </a:lnTo>
                  <a:lnTo>
                    <a:pt x="f39" y="f23"/>
                  </a:lnTo>
                  <a:lnTo>
                    <a:pt x="f40" y="f41"/>
                  </a:lnTo>
                  <a:lnTo>
                    <a:pt x="f42" y="f43"/>
                  </a:lnTo>
                  <a:lnTo>
                    <a:pt x="f44" y="f45"/>
                  </a:lnTo>
                  <a:lnTo>
                    <a:pt x="f44" y="f46"/>
                  </a:lnTo>
                  <a:lnTo>
                    <a:pt x="f47" y="f48"/>
                  </a:lnTo>
                  <a:lnTo>
                    <a:pt x="f49" y="f50"/>
                  </a:lnTo>
                  <a:lnTo>
                    <a:pt x="f51" y="f52"/>
                  </a:lnTo>
                  <a:lnTo>
                    <a:pt x="f53" y="f24"/>
                  </a:lnTo>
                  <a:lnTo>
                    <a:pt x="f54" y="f22"/>
                  </a:lnTo>
                  <a:lnTo>
                    <a:pt x="f55" y="f8"/>
                  </a:lnTo>
                  <a:lnTo>
                    <a:pt x="f56" y="f6"/>
                  </a:lnTo>
                  <a:close/>
                </a:path>
              </a:pathLst>
            </a:custGeom>
            <a:solidFill>
              <a:srgbClr val="769B5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67" name="Google Shape;213;p15">
              <a:extLst>
                <a:ext uri="{FF2B5EF4-FFF2-40B4-BE49-F238E27FC236}">
                  <a16:creationId xmlns:a16="http://schemas.microsoft.com/office/drawing/2014/main" id="{EA85E2CD-BBA7-91DD-0F19-CF86DCC1E8F8}"/>
                </a:ext>
              </a:extLst>
            </p:cNvPr>
            <p:cNvSpPr/>
            <p:nvPr/>
          </p:nvSpPr>
          <p:spPr>
            <a:xfrm>
              <a:off x="6961007" y="1763575"/>
              <a:ext cx="697028" cy="1481666"/>
            </a:xfrm>
            <a:custGeom>
              <a:avLst/>
              <a:gdLst>
                <a:gd name="f0" fmla="val 360"/>
                <a:gd name="f1" fmla="val w"/>
                <a:gd name="f2" fmla="val h"/>
                <a:gd name="f3" fmla="val 0"/>
                <a:gd name="f4" fmla="val 37002"/>
                <a:gd name="f5" fmla="val 78655"/>
                <a:gd name="f6" fmla="val 33922"/>
                <a:gd name="f7" fmla="val 1"/>
                <a:gd name="f8" fmla="val 33607"/>
                <a:gd name="f9" fmla="val 23"/>
                <a:gd name="f10" fmla="val 33315"/>
                <a:gd name="f11" fmla="val 46"/>
                <a:gd name="f12" fmla="val 33022"/>
                <a:gd name="f13" fmla="val 91"/>
                <a:gd name="f14" fmla="val 32730"/>
                <a:gd name="f15" fmla="val 158"/>
                <a:gd name="f16" fmla="val 32416"/>
                <a:gd name="f17" fmla="val 248"/>
                <a:gd name="f18" fmla="val 32123"/>
                <a:gd name="f19" fmla="val 31831"/>
                <a:gd name="f20" fmla="val 473"/>
                <a:gd name="f21" fmla="val 31539"/>
                <a:gd name="f22" fmla="val 608"/>
                <a:gd name="f23" fmla="val 30932"/>
                <a:gd name="f24" fmla="val 922"/>
                <a:gd name="f25" fmla="val 30370"/>
                <a:gd name="f26" fmla="val 1282"/>
                <a:gd name="f27" fmla="val 29808"/>
                <a:gd name="f28" fmla="val 1687"/>
                <a:gd name="f29" fmla="val 29268"/>
                <a:gd name="f30" fmla="val 2091"/>
                <a:gd name="f31" fmla="val 28751"/>
                <a:gd name="f32" fmla="val 2518"/>
                <a:gd name="f33" fmla="val 28257"/>
                <a:gd name="f34" fmla="val 2945"/>
                <a:gd name="f35" fmla="val 27807"/>
                <a:gd name="f36" fmla="val 3350"/>
                <a:gd name="f37" fmla="val 27021"/>
                <a:gd name="f38" fmla="val 4114"/>
                <a:gd name="f39" fmla="val 26661"/>
                <a:gd name="f40" fmla="val 4497"/>
                <a:gd name="f41" fmla="val 26301"/>
                <a:gd name="f42" fmla="val 4924"/>
                <a:gd name="f43" fmla="val 25942"/>
                <a:gd name="f44" fmla="val 5396"/>
                <a:gd name="f45" fmla="val 25604"/>
                <a:gd name="f46" fmla="val 5890"/>
                <a:gd name="f47" fmla="val 25267"/>
                <a:gd name="f48" fmla="val 6407"/>
                <a:gd name="f49" fmla="val 24930"/>
                <a:gd name="f50" fmla="val 6969"/>
                <a:gd name="f51" fmla="val 24593"/>
                <a:gd name="f52" fmla="val 7554"/>
                <a:gd name="f53" fmla="val 24278"/>
                <a:gd name="f54" fmla="val 8138"/>
                <a:gd name="f55" fmla="val 23963"/>
                <a:gd name="f56" fmla="val 8768"/>
                <a:gd name="f57" fmla="val 23671"/>
                <a:gd name="f58" fmla="val 9397"/>
                <a:gd name="f59" fmla="val 23109"/>
                <a:gd name="f60" fmla="val 10678"/>
                <a:gd name="f61" fmla="val 22570"/>
                <a:gd name="f62" fmla="val 11960"/>
                <a:gd name="f63" fmla="val 22098"/>
                <a:gd name="f64" fmla="val 13241"/>
                <a:gd name="f65" fmla="val 21648"/>
                <a:gd name="f66" fmla="val 14455"/>
                <a:gd name="f67" fmla="val 21266"/>
                <a:gd name="f68" fmla="val 15601"/>
                <a:gd name="f69" fmla="val 20951"/>
                <a:gd name="f70" fmla="val 16658"/>
                <a:gd name="f71" fmla="val 20682"/>
                <a:gd name="f72" fmla="val 17602"/>
                <a:gd name="f73" fmla="val 20479"/>
                <a:gd name="f74" fmla="val 18366"/>
                <a:gd name="f75" fmla="val 20344"/>
                <a:gd name="f76" fmla="val 18951"/>
                <a:gd name="f77" fmla="val 20277"/>
                <a:gd name="f78" fmla="val 19333"/>
                <a:gd name="f79" fmla="val 19423"/>
                <a:gd name="f80" fmla="val 19468"/>
                <a:gd name="f81" fmla="val 20052"/>
                <a:gd name="f82" fmla="val 19940"/>
                <a:gd name="f83" fmla="val 19603"/>
                <a:gd name="f84" fmla="val 18996"/>
                <a:gd name="f85" fmla="val 22367"/>
                <a:gd name="f86" fmla="val 18299"/>
                <a:gd name="f87" fmla="val 24098"/>
                <a:gd name="f88" fmla="val 17557"/>
                <a:gd name="f89" fmla="val 16860"/>
                <a:gd name="f90" fmla="val 16545"/>
                <a:gd name="f91" fmla="val 28706"/>
                <a:gd name="f92" fmla="val 16253"/>
                <a:gd name="f93" fmla="val 29538"/>
                <a:gd name="f94" fmla="val 16028"/>
                <a:gd name="f95" fmla="val 30325"/>
                <a:gd name="f96" fmla="val 15826"/>
                <a:gd name="f97" fmla="val 30999"/>
                <a:gd name="f98" fmla="val 15759"/>
                <a:gd name="f99" fmla="val 30010"/>
                <a:gd name="f100" fmla="val 15714"/>
                <a:gd name="f101" fmla="val 28999"/>
                <a:gd name="f102" fmla="val 28010"/>
                <a:gd name="f103" fmla="val 15736"/>
                <a:gd name="f104" fmla="val 26998"/>
                <a:gd name="f105" fmla="val 15781"/>
                <a:gd name="f106" fmla="val 25987"/>
                <a:gd name="f107" fmla="val 15849"/>
                <a:gd name="f108" fmla="val 24997"/>
                <a:gd name="f109" fmla="val 16006"/>
                <a:gd name="f110" fmla="val 22974"/>
                <a:gd name="f111" fmla="val 16141"/>
                <a:gd name="f112" fmla="val 20974"/>
                <a:gd name="f113" fmla="val 16208"/>
                <a:gd name="f114" fmla="val 19962"/>
                <a:gd name="f115" fmla="val 16231"/>
                <a:gd name="f116" fmla="val 18973"/>
                <a:gd name="f117" fmla="val 17961"/>
                <a:gd name="f118" fmla="val 16950"/>
                <a:gd name="f119" fmla="val 15961"/>
                <a:gd name="f120" fmla="val 14949"/>
                <a:gd name="f121" fmla="val 15916"/>
                <a:gd name="f122" fmla="val 14185"/>
                <a:gd name="f123" fmla="val 13286"/>
                <a:gd name="f124" fmla="val 15646"/>
                <a:gd name="f125" fmla="val 12791"/>
                <a:gd name="f126" fmla="val 15511"/>
                <a:gd name="f127" fmla="val 12319"/>
                <a:gd name="f128" fmla="val 15354"/>
                <a:gd name="f129" fmla="val 11847"/>
                <a:gd name="f130" fmla="val 15174"/>
                <a:gd name="f131" fmla="val 11398"/>
                <a:gd name="f132" fmla="val 14972"/>
                <a:gd name="f133" fmla="val 10970"/>
                <a:gd name="f134" fmla="val 14725"/>
                <a:gd name="f135" fmla="val 10588"/>
                <a:gd name="f136" fmla="val 14590"/>
                <a:gd name="f137" fmla="val 10431"/>
                <a:gd name="f138" fmla="val 10274"/>
                <a:gd name="f139" fmla="val 14297"/>
                <a:gd name="f140" fmla="val 10116"/>
                <a:gd name="f141" fmla="val 14140"/>
                <a:gd name="f142" fmla="val 10004"/>
                <a:gd name="f143" fmla="val 13983"/>
                <a:gd name="f144" fmla="val 9891"/>
                <a:gd name="f145" fmla="val 13803"/>
                <a:gd name="f146" fmla="val 9802"/>
                <a:gd name="f147" fmla="val 13601"/>
                <a:gd name="f148" fmla="val 9734"/>
                <a:gd name="f149" fmla="val 13398"/>
                <a:gd name="f150" fmla="val 9689"/>
                <a:gd name="f151" fmla="val 13196"/>
                <a:gd name="f152" fmla="val 9667"/>
                <a:gd name="f153" fmla="val 12971"/>
                <a:gd name="f154" fmla="val 12724"/>
                <a:gd name="f155" fmla="val 9712"/>
                <a:gd name="f156" fmla="val 12477"/>
                <a:gd name="f157" fmla="val 9779"/>
                <a:gd name="f158" fmla="val 12139"/>
                <a:gd name="f159" fmla="val 11825"/>
                <a:gd name="f160" fmla="val 10026"/>
                <a:gd name="f161" fmla="val 11533"/>
                <a:gd name="f162" fmla="val 10206"/>
                <a:gd name="f163" fmla="val 11263"/>
                <a:gd name="f164" fmla="val 10409"/>
                <a:gd name="f165" fmla="val 10993"/>
                <a:gd name="f166" fmla="val 10633"/>
                <a:gd name="f167" fmla="val 10746"/>
                <a:gd name="f168" fmla="val 10881"/>
                <a:gd name="f169" fmla="val 10521"/>
                <a:gd name="f170" fmla="val 11150"/>
                <a:gd name="f171" fmla="val 10296"/>
                <a:gd name="f172" fmla="val 11443"/>
                <a:gd name="f173" fmla="val 10094"/>
                <a:gd name="f174" fmla="val 11757"/>
                <a:gd name="f175" fmla="val 9914"/>
                <a:gd name="f176" fmla="val 12094"/>
                <a:gd name="f177" fmla="val 12432"/>
                <a:gd name="f178" fmla="val 9577"/>
                <a:gd name="f179" fmla="val 9420"/>
                <a:gd name="f180" fmla="val 13173"/>
                <a:gd name="f181" fmla="val 9307"/>
                <a:gd name="f182" fmla="val 13556"/>
                <a:gd name="f183" fmla="val 9172"/>
                <a:gd name="f184" fmla="val 13938"/>
                <a:gd name="f185" fmla="val 9060"/>
                <a:gd name="f186" fmla="val 14342"/>
                <a:gd name="f187" fmla="val 8880"/>
                <a:gd name="f188" fmla="val 15152"/>
                <a:gd name="f189" fmla="val 8745"/>
                <a:gd name="f190" fmla="val 8633"/>
                <a:gd name="f191" fmla="val 16770"/>
                <a:gd name="f192" fmla="val 8565"/>
                <a:gd name="f193" fmla="val 17579"/>
                <a:gd name="f194" fmla="val 8543"/>
                <a:gd name="f195" fmla="val 18344"/>
                <a:gd name="f196" fmla="val 8520"/>
                <a:gd name="f197" fmla="val 19040"/>
                <a:gd name="f198" fmla="val 19715"/>
                <a:gd name="f199" fmla="val 8588"/>
                <a:gd name="f200" fmla="val 20299"/>
                <a:gd name="f201" fmla="val 8655"/>
                <a:gd name="f202" fmla="val 20749"/>
                <a:gd name="f203" fmla="val 21198"/>
                <a:gd name="f204" fmla="val 8858"/>
                <a:gd name="f205" fmla="val 21693"/>
                <a:gd name="f206" fmla="val 9015"/>
                <a:gd name="f207" fmla="val 22188"/>
                <a:gd name="f208" fmla="val 22705"/>
                <a:gd name="f209" fmla="val 9375"/>
                <a:gd name="f210" fmla="val 23222"/>
                <a:gd name="f211" fmla="val 23761"/>
                <a:gd name="f212" fmla="val 24301"/>
                <a:gd name="f213" fmla="val 10319"/>
                <a:gd name="f214" fmla="val 25402"/>
                <a:gd name="f215" fmla="val 10858"/>
                <a:gd name="f216" fmla="val 26504"/>
                <a:gd name="f217" fmla="val 27583"/>
                <a:gd name="f218" fmla="val 12027"/>
                <a:gd name="f219" fmla="val 28639"/>
                <a:gd name="f220" fmla="val 12634"/>
                <a:gd name="f221" fmla="val 29628"/>
                <a:gd name="f222" fmla="val 30550"/>
                <a:gd name="f223" fmla="val 13735"/>
                <a:gd name="f224" fmla="val 31381"/>
                <a:gd name="f225" fmla="val 14208"/>
                <a:gd name="f226" fmla="val 32101"/>
                <a:gd name="f227" fmla="val 33157"/>
                <a:gd name="f228" fmla="val 33450"/>
                <a:gd name="f229" fmla="val 15264"/>
                <a:gd name="f230" fmla="val 33562"/>
                <a:gd name="f231" fmla="val 15084"/>
                <a:gd name="f232" fmla="val 34529"/>
                <a:gd name="f233" fmla="val 14904"/>
                <a:gd name="f234" fmla="val 35495"/>
                <a:gd name="f235" fmla="val 14770"/>
                <a:gd name="f236" fmla="val 36462"/>
                <a:gd name="f237" fmla="val 14635"/>
                <a:gd name="f238" fmla="val 37428"/>
                <a:gd name="f239" fmla="val 14477"/>
                <a:gd name="f240" fmla="val 38755"/>
                <a:gd name="f241" fmla="val 40103"/>
                <a:gd name="f242" fmla="val 41452"/>
                <a:gd name="f243" fmla="val 14118"/>
                <a:gd name="f244" fmla="val 42801"/>
                <a:gd name="f245" fmla="val 45498"/>
                <a:gd name="f246" fmla="val 13780"/>
                <a:gd name="f247" fmla="val 48196"/>
                <a:gd name="f248" fmla="val 47746"/>
                <a:gd name="f249" fmla="val 13353"/>
                <a:gd name="f250" fmla="val 47274"/>
                <a:gd name="f251" fmla="val 13174"/>
                <a:gd name="f252" fmla="val 46802"/>
                <a:gd name="f253" fmla="val 13016"/>
                <a:gd name="f254" fmla="val 46308"/>
                <a:gd name="f255" fmla="val 12859"/>
                <a:gd name="f256" fmla="val 45813"/>
                <a:gd name="f257" fmla="val 45319"/>
                <a:gd name="f258" fmla="val 44307"/>
                <a:gd name="f259" fmla="val 42261"/>
                <a:gd name="f260" fmla="val 11802"/>
                <a:gd name="f261" fmla="val 41250"/>
                <a:gd name="f262" fmla="val 11510"/>
                <a:gd name="f263" fmla="val 40238"/>
                <a:gd name="f264" fmla="val 11308"/>
                <a:gd name="f265" fmla="val 39609"/>
                <a:gd name="f266" fmla="val 11105"/>
                <a:gd name="f267" fmla="val 39002"/>
                <a:gd name="f268" fmla="val 38395"/>
                <a:gd name="f269" fmla="val 10611"/>
                <a:gd name="f270" fmla="val 37788"/>
                <a:gd name="f271" fmla="val 10341"/>
                <a:gd name="f272" fmla="val 37181"/>
                <a:gd name="f273" fmla="val 10071"/>
                <a:gd name="f274" fmla="val 36597"/>
                <a:gd name="f275" fmla="val 9487"/>
                <a:gd name="f276" fmla="val 35428"/>
                <a:gd name="f277" fmla="val 34012"/>
                <a:gd name="f278" fmla="val 8430"/>
                <a:gd name="f279" fmla="val 33472"/>
                <a:gd name="f280" fmla="val 8093"/>
                <a:gd name="f281" fmla="val 32933"/>
                <a:gd name="f282" fmla="val 7711"/>
                <a:gd name="f283" fmla="val 32371"/>
                <a:gd name="f284" fmla="val 7329"/>
                <a:gd name="f285" fmla="val 6902"/>
                <a:gd name="f286" fmla="val 31314"/>
                <a:gd name="f287" fmla="val 6475"/>
                <a:gd name="f288" fmla="val 30820"/>
                <a:gd name="f289" fmla="val 6250"/>
                <a:gd name="f290" fmla="val 30595"/>
                <a:gd name="f291" fmla="val 6003"/>
                <a:gd name="f292" fmla="val 30392"/>
                <a:gd name="f293" fmla="val 5755"/>
                <a:gd name="f294" fmla="val 30213"/>
                <a:gd name="f295" fmla="val 5508"/>
                <a:gd name="f296" fmla="val 30033"/>
                <a:gd name="f297" fmla="val 5261"/>
                <a:gd name="f298" fmla="val 29875"/>
                <a:gd name="f299" fmla="val 5014"/>
                <a:gd name="f300" fmla="val 29741"/>
                <a:gd name="f301" fmla="val 4744"/>
                <a:gd name="f302" fmla="val 29561"/>
                <a:gd name="f303" fmla="val 4227"/>
                <a:gd name="f304" fmla="val 29493"/>
                <a:gd name="f305" fmla="val 3935"/>
                <a:gd name="f306" fmla="val 29471"/>
                <a:gd name="f307" fmla="val 3665"/>
                <a:gd name="f308" fmla="val 3373"/>
                <a:gd name="f309" fmla="val 3103"/>
                <a:gd name="f310" fmla="val 2811"/>
                <a:gd name="f311" fmla="val 29651"/>
                <a:gd name="f312" fmla="val 2384"/>
                <a:gd name="f313" fmla="val 29830"/>
                <a:gd name="f314" fmla="val 2001"/>
                <a:gd name="f315" fmla="val 30055"/>
                <a:gd name="f316" fmla="val 1664"/>
                <a:gd name="f317" fmla="val 30303"/>
                <a:gd name="f318" fmla="val 1372"/>
                <a:gd name="f319" fmla="val 1125"/>
                <a:gd name="f320" fmla="val 30842"/>
                <a:gd name="f321" fmla="val 900"/>
                <a:gd name="f322" fmla="val 31134"/>
                <a:gd name="f323" fmla="val 720"/>
                <a:gd name="f324" fmla="val 31471"/>
                <a:gd name="f325" fmla="val 585"/>
                <a:gd name="f326" fmla="val 31809"/>
                <a:gd name="f327" fmla="val 32168"/>
                <a:gd name="f328" fmla="val 383"/>
                <a:gd name="f329" fmla="val 32528"/>
                <a:gd name="f330" fmla="val 338"/>
                <a:gd name="f331" fmla="val 32910"/>
                <a:gd name="f332" fmla="val 293"/>
                <a:gd name="f333" fmla="val 33292"/>
                <a:gd name="f334" fmla="val 33697"/>
                <a:gd name="f335" fmla="val 34101"/>
                <a:gd name="f336" fmla="val 34506"/>
                <a:gd name="f337" fmla="val 450"/>
                <a:gd name="f338" fmla="val 34933"/>
                <a:gd name="f339" fmla="val 540"/>
                <a:gd name="f340" fmla="val 35338"/>
                <a:gd name="f341" fmla="val 630"/>
                <a:gd name="f342" fmla="val 35765"/>
                <a:gd name="f343" fmla="val 765"/>
                <a:gd name="f344" fmla="val 36192"/>
                <a:gd name="f345" fmla="val 1215"/>
                <a:gd name="f346" fmla="val 37406"/>
                <a:gd name="f347" fmla="val 1574"/>
                <a:gd name="f348" fmla="val 38193"/>
                <a:gd name="f349" fmla="val 1956"/>
                <a:gd name="f350" fmla="val 38934"/>
                <a:gd name="f351" fmla="val 2339"/>
                <a:gd name="f352" fmla="val 2721"/>
                <a:gd name="f353" fmla="val 40216"/>
                <a:gd name="f354" fmla="val 40733"/>
                <a:gd name="f355" fmla="val 3687"/>
                <a:gd name="f356" fmla="val 41475"/>
                <a:gd name="f357" fmla="val 4272"/>
                <a:gd name="f358" fmla="val 42194"/>
                <a:gd name="f359" fmla="val 4879"/>
                <a:gd name="f360" fmla="val 42891"/>
                <a:gd name="f361" fmla="val 43588"/>
                <a:gd name="f362" fmla="val 6745"/>
                <a:gd name="f363" fmla="val 44959"/>
                <a:gd name="f364" fmla="val 8003"/>
                <a:gd name="f365" fmla="val 46330"/>
                <a:gd name="f366" fmla="val 47004"/>
                <a:gd name="f367" fmla="val 9195"/>
                <a:gd name="f368" fmla="val 47679"/>
                <a:gd name="f369" fmla="val 9847"/>
                <a:gd name="f370" fmla="val 48331"/>
                <a:gd name="f371" fmla="val 10161"/>
                <a:gd name="f372" fmla="val 48645"/>
                <a:gd name="f373" fmla="val 48960"/>
                <a:gd name="f374" fmla="val 49252"/>
                <a:gd name="f375" fmla="val 11240"/>
                <a:gd name="f376" fmla="val 49522"/>
                <a:gd name="f377" fmla="val 11600"/>
                <a:gd name="f378" fmla="val 49792"/>
                <a:gd name="f379" fmla="val 12005"/>
                <a:gd name="f380" fmla="val 50017"/>
                <a:gd name="f381" fmla="val 12387"/>
                <a:gd name="f382" fmla="val 50219"/>
                <a:gd name="f383" fmla="val 50399"/>
                <a:gd name="f384" fmla="val 13218"/>
                <a:gd name="f385" fmla="val 50556"/>
                <a:gd name="f386" fmla="val 13668"/>
                <a:gd name="f387" fmla="val 50669"/>
                <a:gd name="f388" fmla="val 13511"/>
                <a:gd name="f389" fmla="val 53546"/>
                <a:gd name="f390" fmla="val 13331"/>
                <a:gd name="f391" fmla="val 56423"/>
                <a:gd name="f392" fmla="val 57817"/>
                <a:gd name="f393" fmla="val 13106"/>
                <a:gd name="f394" fmla="val 59256"/>
                <a:gd name="f395" fmla="val 60694"/>
                <a:gd name="f396" fmla="val 62155"/>
                <a:gd name="f397" fmla="val 61301"/>
                <a:gd name="f398" fmla="val 12184"/>
                <a:gd name="f399" fmla="val 60402"/>
                <a:gd name="f400" fmla="val 11915"/>
                <a:gd name="f401" fmla="val 59503"/>
                <a:gd name="f402" fmla="val 11645"/>
                <a:gd name="f403" fmla="val 58581"/>
                <a:gd name="f404" fmla="val 57660"/>
                <a:gd name="f405" fmla="val 11128"/>
                <a:gd name="f406" fmla="val 56760"/>
                <a:gd name="f407" fmla="val 10836"/>
                <a:gd name="f408" fmla="val 55884"/>
                <a:gd name="f409" fmla="val 55479"/>
                <a:gd name="f410" fmla="val 10499"/>
                <a:gd name="f411" fmla="val 55052"/>
                <a:gd name="f412" fmla="val 53995"/>
                <a:gd name="f413" fmla="val 9532"/>
                <a:gd name="f414" fmla="val 52961"/>
                <a:gd name="f415" fmla="val 8992"/>
                <a:gd name="f416" fmla="val 51927"/>
                <a:gd name="f417" fmla="val 8408"/>
                <a:gd name="f418" fmla="val 50938"/>
                <a:gd name="f419" fmla="val 7913"/>
                <a:gd name="f420" fmla="val 50152"/>
                <a:gd name="f421" fmla="val 7644"/>
                <a:gd name="f422" fmla="val 49702"/>
                <a:gd name="f423" fmla="val 7014"/>
                <a:gd name="f424" fmla="val 48825"/>
                <a:gd name="f425" fmla="val 6655"/>
                <a:gd name="f426" fmla="val 48376"/>
                <a:gd name="f427" fmla="val 6295"/>
                <a:gd name="f428" fmla="val 47949"/>
                <a:gd name="f429" fmla="val 5913"/>
                <a:gd name="f430" fmla="val 47544"/>
                <a:gd name="f431" fmla="val 5486"/>
                <a:gd name="f432" fmla="val 47162"/>
                <a:gd name="f433" fmla="val 5081"/>
                <a:gd name="f434" fmla="val 46847"/>
                <a:gd name="f435" fmla="val 4856"/>
                <a:gd name="f436" fmla="val 46712"/>
                <a:gd name="f437" fmla="val 4631"/>
                <a:gd name="f438" fmla="val 46577"/>
                <a:gd name="f439" fmla="val 4407"/>
                <a:gd name="f440" fmla="val 46465"/>
                <a:gd name="f441" fmla="val 4182"/>
                <a:gd name="f442" fmla="val 46375"/>
                <a:gd name="f443" fmla="val 46285"/>
                <a:gd name="f444" fmla="val 3710"/>
                <a:gd name="f445" fmla="val 46218"/>
                <a:gd name="f446" fmla="val 3463"/>
                <a:gd name="f447" fmla="val 46195"/>
                <a:gd name="f448" fmla="val 3215"/>
                <a:gd name="f449" fmla="val 46173"/>
                <a:gd name="f450" fmla="val 2968"/>
                <a:gd name="f451" fmla="val 2451"/>
                <a:gd name="f452" fmla="val 46263"/>
                <a:gd name="f453" fmla="val 2204"/>
                <a:gd name="f454" fmla="val 1867"/>
                <a:gd name="f455" fmla="val 1552"/>
                <a:gd name="f456" fmla="val 46622"/>
                <a:gd name="f457" fmla="val 1260"/>
                <a:gd name="f458" fmla="val 1012"/>
                <a:gd name="f459" fmla="val 46982"/>
                <a:gd name="f460" fmla="val 788"/>
                <a:gd name="f461" fmla="val 47364"/>
                <a:gd name="f462" fmla="val 428"/>
                <a:gd name="f463" fmla="val 47589"/>
                <a:gd name="f464" fmla="val 47814"/>
                <a:gd name="f465" fmla="val 181"/>
                <a:gd name="f466" fmla="val 48061"/>
                <a:gd name="f467" fmla="val 113"/>
                <a:gd name="f468" fmla="val 48308"/>
                <a:gd name="f469" fmla="val 48556"/>
                <a:gd name="f470" fmla="val 49117"/>
                <a:gd name="f471" fmla="val 49387"/>
                <a:gd name="f472" fmla="val 49994"/>
                <a:gd name="f473" fmla="val 50309"/>
                <a:gd name="f474" fmla="val 271"/>
                <a:gd name="f475" fmla="val 50624"/>
                <a:gd name="f476" fmla="val 518"/>
                <a:gd name="f477" fmla="val 51275"/>
                <a:gd name="f478" fmla="val 833"/>
                <a:gd name="f479" fmla="val 51950"/>
                <a:gd name="f480" fmla="val 52647"/>
                <a:gd name="f481" fmla="val 1642"/>
                <a:gd name="f482" fmla="val 53344"/>
                <a:gd name="f483" fmla="val 2136"/>
                <a:gd name="f484" fmla="val 54063"/>
                <a:gd name="f485" fmla="val 2676"/>
                <a:gd name="f486" fmla="val 54782"/>
                <a:gd name="f487" fmla="val 3238"/>
                <a:gd name="f488" fmla="val 55524"/>
                <a:gd name="f489" fmla="val 3845"/>
                <a:gd name="f490" fmla="val 56243"/>
                <a:gd name="f491" fmla="val 4474"/>
                <a:gd name="f492" fmla="val 56963"/>
                <a:gd name="f493" fmla="val 5126"/>
                <a:gd name="f494" fmla="val 57682"/>
                <a:gd name="f495" fmla="val 5778"/>
                <a:gd name="f496" fmla="val 58379"/>
                <a:gd name="f497" fmla="val 6452"/>
                <a:gd name="f498" fmla="val 59053"/>
                <a:gd name="f499" fmla="val 7127"/>
                <a:gd name="f500" fmla="val 59705"/>
                <a:gd name="f501" fmla="val 60964"/>
                <a:gd name="f502" fmla="val 62088"/>
                <a:gd name="f503" fmla="val 10813"/>
                <a:gd name="f504" fmla="val 63055"/>
                <a:gd name="f505" fmla="val 63819"/>
                <a:gd name="f506" fmla="val 12499"/>
                <a:gd name="f507" fmla="val 64381"/>
                <a:gd name="f508" fmla="val 12229"/>
                <a:gd name="f509" fmla="val 66112"/>
                <a:gd name="f510" fmla="val 67843"/>
                <a:gd name="f511" fmla="val 11555"/>
                <a:gd name="f512" fmla="val 69573"/>
                <a:gd name="f513" fmla="val 11353"/>
                <a:gd name="f514" fmla="val 70428"/>
                <a:gd name="f515" fmla="val 71259"/>
                <a:gd name="f516" fmla="val 10926"/>
                <a:gd name="f517" fmla="val 72114"/>
                <a:gd name="f518" fmla="val 72945"/>
                <a:gd name="f519" fmla="val 73755"/>
                <a:gd name="f520" fmla="val 74586"/>
                <a:gd name="f521" fmla="val 9869"/>
                <a:gd name="f522" fmla="val 75373"/>
                <a:gd name="f523" fmla="val 76160"/>
                <a:gd name="f524" fmla="val 9262"/>
                <a:gd name="f525" fmla="val 76947"/>
                <a:gd name="f526" fmla="val 8925"/>
                <a:gd name="f527" fmla="val 77711"/>
                <a:gd name="f528" fmla="val 77846"/>
                <a:gd name="f529" fmla="val 77958"/>
                <a:gd name="f530" fmla="val 78093"/>
                <a:gd name="f531" fmla="val 8903"/>
                <a:gd name="f532" fmla="val 78205"/>
                <a:gd name="f533" fmla="val 8970"/>
                <a:gd name="f534" fmla="val 78318"/>
                <a:gd name="f535" fmla="val 9037"/>
                <a:gd name="f536" fmla="val 78408"/>
                <a:gd name="f537" fmla="val 9127"/>
                <a:gd name="f538" fmla="val 78498"/>
                <a:gd name="f539" fmla="val 9217"/>
                <a:gd name="f540" fmla="val 78565"/>
                <a:gd name="f541" fmla="val 9330"/>
                <a:gd name="f542" fmla="val 78610"/>
                <a:gd name="f543" fmla="val 78633"/>
                <a:gd name="f544" fmla="val 9644"/>
                <a:gd name="f545" fmla="val 9757"/>
                <a:gd name="f546" fmla="val 78543"/>
                <a:gd name="f547" fmla="val 9937"/>
                <a:gd name="f548" fmla="val 78453"/>
                <a:gd name="f549" fmla="val 77531"/>
                <a:gd name="f550" fmla="val 76744"/>
                <a:gd name="f551" fmla="val 10971"/>
                <a:gd name="f552" fmla="val 75935"/>
                <a:gd name="f553" fmla="val 75126"/>
                <a:gd name="f554" fmla="val 74317"/>
                <a:gd name="f555" fmla="val 73485"/>
                <a:gd name="f556" fmla="val 12050"/>
                <a:gd name="f557" fmla="val 72653"/>
                <a:gd name="f558" fmla="val 12274"/>
                <a:gd name="f559" fmla="val 71821"/>
                <a:gd name="f560" fmla="val 70990"/>
                <a:gd name="f561" fmla="val 12701"/>
                <a:gd name="f562" fmla="val 70158"/>
                <a:gd name="f563" fmla="val 13061"/>
                <a:gd name="f564" fmla="val 68450"/>
                <a:gd name="f565" fmla="val 13376"/>
                <a:gd name="f566" fmla="val 66741"/>
                <a:gd name="f567" fmla="val 65010"/>
                <a:gd name="f568" fmla="val 14747"/>
                <a:gd name="f569" fmla="val 64583"/>
                <a:gd name="f570" fmla="val 64156"/>
                <a:gd name="f571" fmla="val 16725"/>
                <a:gd name="f572" fmla="val 63706"/>
                <a:gd name="f573" fmla="val 17647"/>
                <a:gd name="f574" fmla="val 63257"/>
                <a:gd name="f575" fmla="val 18501"/>
                <a:gd name="f576" fmla="val 62785"/>
                <a:gd name="f577" fmla="val 62290"/>
                <a:gd name="f578" fmla="val 20120"/>
                <a:gd name="f579" fmla="val 61796"/>
                <a:gd name="f580" fmla="val 20884"/>
                <a:gd name="f581" fmla="val 61279"/>
                <a:gd name="f582" fmla="val 21603"/>
                <a:gd name="f583" fmla="val 60739"/>
                <a:gd name="f584" fmla="val 22322"/>
                <a:gd name="f585" fmla="val 60200"/>
                <a:gd name="f586" fmla="val 22997"/>
                <a:gd name="f587" fmla="val 59615"/>
                <a:gd name="f588" fmla="val 59031"/>
                <a:gd name="f589" fmla="val 24323"/>
                <a:gd name="f590" fmla="val 58424"/>
                <a:gd name="f591" fmla="val 24975"/>
                <a:gd name="f592" fmla="val 57794"/>
                <a:gd name="f593" fmla="val 57143"/>
                <a:gd name="f594" fmla="val 26256"/>
                <a:gd name="f595" fmla="val 56446"/>
                <a:gd name="f596" fmla="val 55659"/>
                <a:gd name="f597" fmla="val 27380"/>
                <a:gd name="f598" fmla="val 55209"/>
                <a:gd name="f599" fmla="val 27785"/>
                <a:gd name="f600" fmla="val 54715"/>
                <a:gd name="f601" fmla="val 28167"/>
                <a:gd name="f602" fmla="val 54220"/>
                <a:gd name="f603" fmla="val 28549"/>
                <a:gd name="f604" fmla="val 53681"/>
                <a:gd name="f605" fmla="val 28909"/>
                <a:gd name="f606" fmla="val 53141"/>
                <a:gd name="f607" fmla="val 29224"/>
                <a:gd name="f608" fmla="val 52602"/>
                <a:gd name="f609" fmla="val 52017"/>
                <a:gd name="f610" fmla="val 51748"/>
                <a:gd name="f611" fmla="val 29718"/>
                <a:gd name="f612" fmla="val 51455"/>
                <a:gd name="f613" fmla="val 51163"/>
                <a:gd name="f614" fmla="val 29898"/>
                <a:gd name="f615" fmla="val 50871"/>
                <a:gd name="f616" fmla="val 29943"/>
                <a:gd name="f617" fmla="val 50579"/>
                <a:gd name="f618" fmla="val 29988"/>
                <a:gd name="f619" fmla="val 50286"/>
                <a:gd name="f620" fmla="val 49724"/>
                <a:gd name="f621" fmla="val 29965"/>
                <a:gd name="f622" fmla="val 49432"/>
                <a:gd name="f623" fmla="val 29920"/>
                <a:gd name="f624" fmla="val 49140"/>
                <a:gd name="f625" fmla="val 29853"/>
                <a:gd name="f626" fmla="val 48870"/>
                <a:gd name="f627" fmla="val 48578"/>
                <a:gd name="f628" fmla="val 48038"/>
                <a:gd name="f629" fmla="val 29313"/>
                <a:gd name="f630" fmla="val 47791"/>
                <a:gd name="f631" fmla="val 29134"/>
                <a:gd name="f632" fmla="val 47566"/>
                <a:gd name="f633" fmla="val 28954"/>
                <a:gd name="f634" fmla="val 47387"/>
                <a:gd name="f635" fmla="val 28774"/>
                <a:gd name="f636" fmla="val 47229"/>
                <a:gd name="f637" fmla="val 28594"/>
                <a:gd name="f638" fmla="val 47094"/>
                <a:gd name="f639" fmla="val 28392"/>
                <a:gd name="f640" fmla="val 28212"/>
                <a:gd name="f641" fmla="val 46892"/>
                <a:gd name="f642" fmla="val 46825"/>
                <a:gd name="f643" fmla="val 27830"/>
                <a:gd name="f644" fmla="val 46780"/>
                <a:gd name="f645" fmla="val 27628"/>
                <a:gd name="f646" fmla="val 46757"/>
                <a:gd name="f647" fmla="val 27425"/>
                <a:gd name="f648" fmla="val 27223"/>
                <a:gd name="f649" fmla="val 26818"/>
                <a:gd name="f650" fmla="val 46870"/>
                <a:gd name="f651" fmla="val 26638"/>
                <a:gd name="f652" fmla="val 46937"/>
                <a:gd name="f653" fmla="val 26436"/>
                <a:gd name="f654" fmla="val 47027"/>
                <a:gd name="f655" fmla="val 26032"/>
                <a:gd name="f656" fmla="val 25649"/>
                <a:gd name="f657" fmla="val 47477"/>
                <a:gd name="f658" fmla="val 47769"/>
                <a:gd name="f659" fmla="val 24908"/>
                <a:gd name="f660" fmla="val 48083"/>
                <a:gd name="f661" fmla="val 24570"/>
                <a:gd name="f662" fmla="val 48421"/>
                <a:gd name="f663" fmla="val 24256"/>
                <a:gd name="f664" fmla="val 48758"/>
                <a:gd name="f665" fmla="val 23941"/>
                <a:gd name="f666" fmla="val 49455"/>
                <a:gd name="f667" fmla="val 23042"/>
                <a:gd name="f668" fmla="val 22412"/>
                <a:gd name="f669" fmla="val 21805"/>
                <a:gd name="f670" fmla="val 21221"/>
                <a:gd name="f671" fmla="val 52894"/>
                <a:gd name="f672" fmla="val 20075"/>
                <a:gd name="f673" fmla="val 54647"/>
                <a:gd name="f674" fmla="val 18928"/>
                <a:gd name="f675" fmla="val 17759"/>
                <a:gd name="f676" fmla="val 58177"/>
                <a:gd name="f677" fmla="val 17175"/>
                <a:gd name="f678" fmla="val 16568"/>
                <a:gd name="f679" fmla="val 59907"/>
                <a:gd name="f680" fmla="val 15938"/>
                <a:gd name="f681" fmla="val 15287"/>
                <a:gd name="f682" fmla="val 61571"/>
                <a:gd name="f683" fmla="val 14612"/>
                <a:gd name="f684" fmla="val 62403"/>
                <a:gd name="f685" fmla="val 13915"/>
                <a:gd name="f686" fmla="val 63212"/>
                <a:gd name="f687" fmla="val 14073"/>
                <a:gd name="f688" fmla="val 61751"/>
                <a:gd name="f689" fmla="val 14230"/>
                <a:gd name="f690" fmla="val 60267"/>
                <a:gd name="f691" fmla="val 14365"/>
                <a:gd name="f692" fmla="val 58806"/>
                <a:gd name="f693" fmla="val 57322"/>
                <a:gd name="f694" fmla="val 14680"/>
                <a:gd name="f695" fmla="val 54355"/>
                <a:gd name="f696" fmla="val 14859"/>
                <a:gd name="f697" fmla="val 51388"/>
                <a:gd name="f698" fmla="val 14994"/>
                <a:gd name="f699" fmla="val 51343"/>
                <a:gd name="f700" fmla="val 51208"/>
                <a:gd name="f701" fmla="val 50691"/>
                <a:gd name="f702" fmla="val 17310"/>
                <a:gd name="f703" fmla="val 49949"/>
                <a:gd name="f704" fmla="val 18658"/>
                <a:gd name="f705" fmla="val 49073"/>
                <a:gd name="f706" fmla="val 20030"/>
                <a:gd name="f707" fmla="val 48128"/>
                <a:gd name="f708" fmla="val 21333"/>
                <a:gd name="f709" fmla="val 47207"/>
                <a:gd name="f710" fmla="val 22390"/>
                <a:gd name="f711" fmla="val 46442"/>
                <a:gd name="f712" fmla="val 22795"/>
                <a:gd name="f713" fmla="val 46128"/>
                <a:gd name="f714" fmla="val 23087"/>
                <a:gd name="f715" fmla="val 45858"/>
                <a:gd name="f716" fmla="val 23357"/>
                <a:gd name="f717" fmla="val 45588"/>
                <a:gd name="f718" fmla="val 23649"/>
                <a:gd name="f719" fmla="val 45274"/>
                <a:gd name="f720" fmla="val 44936"/>
                <a:gd name="f721" fmla="val 44554"/>
                <a:gd name="f722" fmla="val 24863"/>
                <a:gd name="f723" fmla="val 43745"/>
                <a:gd name="f724" fmla="val 25492"/>
                <a:gd name="f725" fmla="val 42846"/>
                <a:gd name="f726" fmla="val 26076"/>
                <a:gd name="f727" fmla="val 41879"/>
                <a:gd name="f728" fmla="val 40868"/>
                <a:gd name="f729" fmla="val 27178"/>
                <a:gd name="f730" fmla="val 39856"/>
                <a:gd name="f731" fmla="val 27650"/>
                <a:gd name="f732" fmla="val 38845"/>
                <a:gd name="f733" fmla="val 27852"/>
                <a:gd name="f734" fmla="val 38350"/>
                <a:gd name="f735" fmla="val 28032"/>
                <a:gd name="f736" fmla="val 37855"/>
                <a:gd name="f737" fmla="val 37383"/>
                <a:gd name="f738" fmla="val 28347"/>
                <a:gd name="f739" fmla="val 36934"/>
                <a:gd name="f740" fmla="val 28482"/>
                <a:gd name="f741" fmla="val 36484"/>
                <a:gd name="f742" fmla="val 28572"/>
                <a:gd name="f743" fmla="val 36057"/>
                <a:gd name="f744" fmla="val 35675"/>
                <a:gd name="f745" fmla="val 28684"/>
                <a:gd name="f746" fmla="val 35293"/>
                <a:gd name="f747" fmla="val 34956"/>
                <a:gd name="f748" fmla="val 28662"/>
                <a:gd name="f749" fmla="val 34641"/>
                <a:gd name="f750" fmla="val 34371"/>
                <a:gd name="f751" fmla="val 28504"/>
                <a:gd name="f752" fmla="val 34124"/>
                <a:gd name="f753" fmla="val 28437"/>
                <a:gd name="f754" fmla="val 28369"/>
                <a:gd name="f755" fmla="val 28302"/>
                <a:gd name="f756" fmla="val 33832"/>
                <a:gd name="f757" fmla="val 28189"/>
                <a:gd name="f758" fmla="val 33764"/>
                <a:gd name="f759" fmla="val 28100"/>
                <a:gd name="f760" fmla="val 27987"/>
                <a:gd name="f761" fmla="val 33652"/>
                <a:gd name="f762" fmla="val 27717"/>
                <a:gd name="f763" fmla="val 33584"/>
                <a:gd name="f764" fmla="val 27448"/>
                <a:gd name="f765" fmla="val 33539"/>
                <a:gd name="f766" fmla="val 26886"/>
                <a:gd name="f767" fmla="val 26369"/>
                <a:gd name="f768" fmla="val 26099"/>
                <a:gd name="f769" fmla="val 33629"/>
                <a:gd name="f770" fmla="val 33742"/>
                <a:gd name="f771" fmla="val 25110"/>
                <a:gd name="f772" fmla="val 33899"/>
                <a:gd name="f773" fmla="val 24638"/>
                <a:gd name="f774" fmla="val 24188"/>
                <a:gd name="f775" fmla="val 34663"/>
                <a:gd name="f776" fmla="val 23334"/>
                <a:gd name="f777" fmla="val 35001"/>
                <a:gd name="f778" fmla="val 22929"/>
                <a:gd name="f779" fmla="val 22547"/>
                <a:gd name="f780" fmla="val 35720"/>
                <a:gd name="f781" fmla="val 22165"/>
                <a:gd name="f782" fmla="val 36125"/>
                <a:gd name="f783" fmla="val 36552"/>
                <a:gd name="f784" fmla="val 21446"/>
                <a:gd name="f785" fmla="val 37001"/>
                <a:gd name="f786" fmla="val 21131"/>
                <a:gd name="f787" fmla="val 37451"/>
                <a:gd name="f788" fmla="val 20794"/>
                <a:gd name="f789" fmla="val 37900"/>
                <a:gd name="f790" fmla="val 20412"/>
                <a:gd name="f791" fmla="val 38485"/>
                <a:gd name="f792" fmla="val 39092"/>
                <a:gd name="f793" fmla="val 19692"/>
                <a:gd name="f794" fmla="val 39676"/>
                <a:gd name="f795" fmla="val 40283"/>
                <a:gd name="f796" fmla="val 18681"/>
                <a:gd name="f797" fmla="val 41497"/>
                <a:gd name="f798" fmla="val 18029"/>
                <a:gd name="f799" fmla="val 42688"/>
                <a:gd name="f800" fmla="val 17377"/>
                <a:gd name="f801" fmla="val 43880"/>
                <a:gd name="f802" fmla="val 17040"/>
                <a:gd name="f803" fmla="val 44487"/>
                <a:gd name="f804" fmla="val 16680"/>
                <a:gd name="f805" fmla="val 45049"/>
                <a:gd name="f806" fmla="val 16321"/>
                <a:gd name="f807" fmla="val 45633"/>
                <a:gd name="f808" fmla="val 47297"/>
                <a:gd name="f809" fmla="val 15197"/>
                <a:gd name="f810" fmla="val 15332"/>
                <a:gd name="f811" fmla="val 43723"/>
                <a:gd name="f812" fmla="val 15466"/>
                <a:gd name="f813" fmla="val 41969"/>
                <a:gd name="f814" fmla="val 40193"/>
                <a:gd name="f815" fmla="val 38440"/>
                <a:gd name="f816" fmla="val 16073"/>
                <a:gd name="f817" fmla="val 36709"/>
                <a:gd name="f818" fmla="val 16635"/>
                <a:gd name="f819" fmla="val 33247"/>
                <a:gd name="f820" fmla="val 33045"/>
                <a:gd name="f821" fmla="val 20367"/>
                <a:gd name="f822" fmla="val 21288"/>
                <a:gd name="f823" fmla="val 32753"/>
                <a:gd name="f824" fmla="val 22210"/>
                <a:gd name="f825" fmla="val 32573"/>
                <a:gd name="f826" fmla="val 23132"/>
                <a:gd name="f827" fmla="val 32348"/>
                <a:gd name="f828" fmla="val 24053"/>
                <a:gd name="f829" fmla="val 32078"/>
                <a:gd name="f830" fmla="val 24953"/>
                <a:gd name="f831" fmla="val 31786"/>
                <a:gd name="f832" fmla="val 25829"/>
                <a:gd name="f833" fmla="val 31449"/>
                <a:gd name="f834" fmla="val 26706"/>
                <a:gd name="f835" fmla="val 31089"/>
                <a:gd name="f836" fmla="val 27538"/>
                <a:gd name="f837" fmla="val 30685"/>
                <a:gd name="f838" fmla="val 30258"/>
                <a:gd name="f839" fmla="val 29179"/>
                <a:gd name="f840" fmla="val 29763"/>
                <a:gd name="f841" fmla="val 29246"/>
                <a:gd name="f842" fmla="val 30707"/>
                <a:gd name="f843" fmla="val 28055"/>
                <a:gd name="f844" fmla="val 31876"/>
                <a:gd name="f845" fmla="val 27695"/>
                <a:gd name="f846" fmla="val 32281"/>
                <a:gd name="f847" fmla="val 27313"/>
                <a:gd name="f848" fmla="val 32708"/>
                <a:gd name="f849" fmla="val 26908"/>
                <a:gd name="f850" fmla="val 33112"/>
                <a:gd name="f851" fmla="val 26459"/>
                <a:gd name="f852" fmla="val 33495"/>
                <a:gd name="f853" fmla="val 25514"/>
                <a:gd name="f854" fmla="val 34146"/>
                <a:gd name="f855" fmla="val 25020"/>
                <a:gd name="f856" fmla="val 34281"/>
                <a:gd name="f857" fmla="val 24773"/>
                <a:gd name="f858" fmla="val 34416"/>
                <a:gd name="f859" fmla="val 24525"/>
                <a:gd name="f860" fmla="val 34618"/>
                <a:gd name="f861" fmla="val 24008"/>
                <a:gd name="f862" fmla="val 34686"/>
                <a:gd name="f863" fmla="val 34731"/>
                <a:gd name="f864" fmla="val 23491"/>
                <a:gd name="f865" fmla="val 34776"/>
                <a:gd name="f866" fmla="val 23244"/>
                <a:gd name="f867" fmla="val 22727"/>
                <a:gd name="f868" fmla="val 22457"/>
                <a:gd name="f869" fmla="val 34596"/>
                <a:gd name="f870" fmla="val 21963"/>
                <a:gd name="f871" fmla="val 34484"/>
                <a:gd name="f872" fmla="val 21715"/>
                <a:gd name="f873" fmla="val 34326"/>
                <a:gd name="f874" fmla="val 21468"/>
                <a:gd name="f875" fmla="val 33967"/>
                <a:gd name="f876" fmla="val 20771"/>
                <a:gd name="f877" fmla="val 33540"/>
                <a:gd name="f878" fmla="val 20592"/>
                <a:gd name="f879" fmla="val 20434"/>
                <a:gd name="f880" fmla="val 33090"/>
                <a:gd name="f881" fmla="val 20322"/>
                <a:gd name="f882" fmla="val 32865"/>
                <a:gd name="f883" fmla="val 20209"/>
                <a:gd name="f884" fmla="val 32618"/>
                <a:gd name="f885" fmla="val 20142"/>
                <a:gd name="f886" fmla="val 31854"/>
                <a:gd name="f887" fmla="val 31044"/>
                <a:gd name="f888" fmla="val 30775"/>
                <a:gd name="f889" fmla="val 20119"/>
                <a:gd name="f890" fmla="val 30505"/>
                <a:gd name="f891" fmla="val 20187"/>
                <a:gd name="f892" fmla="val 29403"/>
                <a:gd name="f893" fmla="val 20547"/>
                <a:gd name="f894" fmla="val 28886"/>
                <a:gd name="f895" fmla="val 21064"/>
                <a:gd name="f896" fmla="val 27875"/>
                <a:gd name="f897" fmla="val 27403"/>
                <a:gd name="f898" fmla="val 21626"/>
                <a:gd name="f899" fmla="val 26976"/>
                <a:gd name="f900" fmla="val 21918"/>
                <a:gd name="f901" fmla="val 26593"/>
                <a:gd name="f902" fmla="val 26279"/>
                <a:gd name="f903" fmla="val 25964"/>
                <a:gd name="f904" fmla="val 25672"/>
                <a:gd name="f905" fmla="val 23019"/>
                <a:gd name="f906" fmla="val 25380"/>
                <a:gd name="f907" fmla="val 23312"/>
                <a:gd name="f908" fmla="val 24795"/>
                <a:gd name="f909" fmla="val 24233"/>
                <a:gd name="f910" fmla="val 24615"/>
                <a:gd name="f911" fmla="val 25312"/>
                <a:gd name="f912" fmla="val 26031"/>
                <a:gd name="f913" fmla="val 22008"/>
                <a:gd name="f914" fmla="val 27470"/>
                <a:gd name="f915" fmla="val 28864"/>
                <a:gd name="f916" fmla="val 29516"/>
                <a:gd name="f917" fmla="val 19670"/>
                <a:gd name="f918" fmla="val 30123"/>
                <a:gd name="f919" fmla="val 19355"/>
                <a:gd name="f920" fmla="val 19041"/>
                <a:gd name="f921" fmla="val 30662"/>
                <a:gd name="f922" fmla="val 18703"/>
                <a:gd name="f923" fmla="val 30909"/>
                <a:gd name="f924" fmla="val 31157"/>
                <a:gd name="f925" fmla="val 31359"/>
                <a:gd name="f926" fmla="val 17669"/>
                <a:gd name="f927" fmla="val 31561"/>
                <a:gd name="f928" fmla="val 31719"/>
                <a:gd name="f929" fmla="val 16928"/>
                <a:gd name="f930" fmla="val 17197"/>
                <a:gd name="f931" fmla="val 30730"/>
                <a:gd name="f932" fmla="val 17489"/>
                <a:gd name="f933" fmla="val 29606"/>
                <a:gd name="f934" fmla="val 17804"/>
                <a:gd name="f935" fmla="val 18141"/>
                <a:gd name="f936" fmla="val 27358"/>
                <a:gd name="f937" fmla="val 18524"/>
                <a:gd name="f938" fmla="val 25177"/>
                <a:gd name="f939" fmla="val 19378"/>
                <a:gd name="f940" fmla="val 19850"/>
                <a:gd name="f941" fmla="val 21985"/>
                <a:gd name="f942" fmla="val 20906"/>
                <a:gd name="f943" fmla="val 21491"/>
                <a:gd name="f944" fmla="val 22120"/>
                <a:gd name="f945" fmla="val 22772"/>
                <a:gd name="f946" fmla="val 17939"/>
                <a:gd name="f947" fmla="val 16972"/>
                <a:gd name="f948" fmla="val 25042"/>
                <a:gd name="f949" fmla="val 15062"/>
                <a:gd name="f950" fmla="val 25694"/>
                <a:gd name="f951" fmla="val 14410"/>
                <a:gd name="f952" fmla="val 26054"/>
                <a:gd name="f953" fmla="val 14095"/>
                <a:gd name="f954" fmla="val 26391"/>
                <a:gd name="f955" fmla="val 26751"/>
                <a:gd name="f956" fmla="val 13466"/>
                <a:gd name="f957" fmla="val 27133"/>
                <a:gd name="f958" fmla="val 27515"/>
                <a:gd name="f959" fmla="val 12904"/>
                <a:gd name="f960" fmla="val 27920"/>
                <a:gd name="f961" fmla="val 29448"/>
                <a:gd name="f962" fmla="val 11667"/>
                <a:gd name="f963" fmla="val 11195"/>
                <a:gd name="f964" fmla="val 30954"/>
                <a:gd name="f965" fmla="val 10723"/>
                <a:gd name="f966" fmla="val 31696"/>
                <a:gd name="f967" fmla="val 10229"/>
                <a:gd name="f968" fmla="val 9150"/>
                <a:gd name="f969" fmla="val 8835"/>
                <a:gd name="f970" fmla="val 33787"/>
                <a:gd name="f971" fmla="val 8161"/>
                <a:gd name="f972" fmla="val 7756"/>
                <a:gd name="f973" fmla="val 34911"/>
                <a:gd name="f974" fmla="val 7306"/>
                <a:gd name="f975" fmla="val 35315"/>
                <a:gd name="f976" fmla="val 6834"/>
                <a:gd name="f977" fmla="val 6317"/>
                <a:gd name="f978" fmla="val 36035"/>
                <a:gd name="f979" fmla="val 36349"/>
                <a:gd name="f980" fmla="val 5216"/>
                <a:gd name="f981" fmla="val 36619"/>
                <a:gd name="f982" fmla="val 4654"/>
                <a:gd name="f983" fmla="val 36732"/>
                <a:gd name="f984" fmla="val 4362"/>
                <a:gd name="f985" fmla="val 36821"/>
                <a:gd name="f986" fmla="val 4092"/>
                <a:gd name="f987" fmla="val 36889"/>
                <a:gd name="f988" fmla="val 3800"/>
                <a:gd name="f989" fmla="val 36956"/>
                <a:gd name="f990" fmla="val 3507"/>
                <a:gd name="f991" fmla="val 2406"/>
                <a:gd name="f992" fmla="val 36911"/>
                <a:gd name="f993" fmla="val 2159"/>
                <a:gd name="f994" fmla="val 1889"/>
                <a:gd name="f995" fmla="val 36687"/>
                <a:gd name="f996" fmla="val 1394"/>
                <a:gd name="f997" fmla="val 1170"/>
                <a:gd name="f998" fmla="val 36147"/>
                <a:gd name="f999" fmla="val 945"/>
                <a:gd name="f1000" fmla="val 35900"/>
                <a:gd name="f1001" fmla="val 35608"/>
                <a:gd name="f1002" fmla="val 35046"/>
                <a:gd name="f1003" fmla="val 225"/>
                <a:gd name="f1004" fmla="val 136"/>
                <a:gd name="f1005" fmla="val 68"/>
                <a:gd name="f1006" fmla="val 34191"/>
                <a:gd name="f1007" fmla="*/ f1 1 37002"/>
                <a:gd name="f1008" fmla="*/ f2 1 78655"/>
                <a:gd name="f1009" fmla="val f3"/>
                <a:gd name="f1010" fmla="val f4"/>
                <a:gd name="f1011" fmla="val f5"/>
                <a:gd name="f1012" fmla="+- f1011 0 f1009"/>
                <a:gd name="f1013" fmla="+- f1010 0 f1009"/>
                <a:gd name="f1014" fmla="*/ f1013 1 37002"/>
                <a:gd name="f1015" fmla="*/ f1012 1 78655"/>
                <a:gd name="f1016" fmla="*/ f1009 1 f1014"/>
                <a:gd name="f1017" fmla="*/ f1010 1 f1014"/>
                <a:gd name="f1018" fmla="*/ f1009 1 f1015"/>
                <a:gd name="f1019" fmla="*/ f1011 1 f1015"/>
                <a:gd name="f1020" fmla="*/ f1016 f1007 1"/>
                <a:gd name="f1021" fmla="*/ f1017 f1007 1"/>
                <a:gd name="f1022" fmla="*/ f1019 f1008 1"/>
                <a:gd name="f1023" fmla="*/ f1018 f1008 1"/>
              </a:gdLst>
              <a:ahLst/>
              <a:cxnLst>
                <a:cxn ang="3cd4">
                  <a:pos x="hc" y="t"/>
                </a:cxn>
                <a:cxn ang="0">
                  <a:pos x="r" y="vc"/>
                </a:cxn>
                <a:cxn ang="cd4">
                  <a:pos x="hc" y="b"/>
                </a:cxn>
                <a:cxn ang="cd2">
                  <a:pos x="l" y="vc"/>
                </a:cxn>
              </a:cxnLst>
              <a:rect l="f1020" t="f1023" r="f1021" b="f1022"/>
              <a:pathLst>
                <a:path w="37002" h="78655">
                  <a:moveTo>
                    <a:pt x="f6" y="f7"/>
                  </a:moveTo>
                  <a:lnTo>
                    <a:pt x="f8" y="f9"/>
                  </a:lnTo>
                  <a:lnTo>
                    <a:pt x="f10" y="f11"/>
                  </a:lnTo>
                  <a:lnTo>
                    <a:pt x="f12" y="f13"/>
                  </a:lnTo>
                  <a:lnTo>
                    <a:pt x="f14" y="f15"/>
                  </a:lnTo>
                  <a:lnTo>
                    <a:pt x="f16" y="f17"/>
                  </a:lnTo>
                  <a:lnTo>
                    <a:pt x="f18" y="f0"/>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7" y="f79"/>
                  </a:lnTo>
                  <a:lnTo>
                    <a:pt x="f77" y="f80"/>
                  </a:lnTo>
                  <a:lnTo>
                    <a:pt x="f81" y="f82"/>
                  </a:lnTo>
                  <a:lnTo>
                    <a:pt x="f83" y="f69"/>
                  </a:lnTo>
                  <a:lnTo>
                    <a:pt x="f84" y="f85"/>
                  </a:lnTo>
                  <a:lnTo>
                    <a:pt x="f86" y="f87"/>
                  </a:lnTo>
                  <a:lnTo>
                    <a:pt x="f88" y="f43"/>
                  </a:lnTo>
                  <a:lnTo>
                    <a:pt x="f89" y="f35"/>
                  </a:lnTo>
                  <a:lnTo>
                    <a:pt x="f90" y="f91"/>
                  </a:lnTo>
                  <a:lnTo>
                    <a:pt x="f92" y="f93"/>
                  </a:lnTo>
                  <a:lnTo>
                    <a:pt x="f94" y="f95"/>
                  </a:lnTo>
                  <a:lnTo>
                    <a:pt x="f96" y="f97"/>
                  </a:lnTo>
                  <a:lnTo>
                    <a:pt x="f98" y="f99"/>
                  </a:lnTo>
                  <a:lnTo>
                    <a:pt x="f100" y="f101"/>
                  </a:lnTo>
                  <a:lnTo>
                    <a:pt x="f100" y="f102"/>
                  </a:lnTo>
                  <a:lnTo>
                    <a:pt x="f103" y="f104"/>
                  </a:lnTo>
                  <a:lnTo>
                    <a:pt x="f105" y="f106"/>
                  </a:lnTo>
                  <a:lnTo>
                    <a:pt x="f107" y="f108"/>
                  </a:lnTo>
                  <a:lnTo>
                    <a:pt x="f109" y="f110"/>
                  </a:lnTo>
                  <a:lnTo>
                    <a:pt x="f111" y="f112"/>
                  </a:lnTo>
                  <a:lnTo>
                    <a:pt x="f113" y="f114"/>
                  </a:lnTo>
                  <a:lnTo>
                    <a:pt x="f115" y="f116"/>
                  </a:lnTo>
                  <a:lnTo>
                    <a:pt x="f92" y="f117"/>
                  </a:lnTo>
                  <a:lnTo>
                    <a:pt x="f113" y="f118"/>
                  </a:lnTo>
                  <a:lnTo>
                    <a:pt x="f111" y="f119"/>
                  </a:lnTo>
                  <a:lnTo>
                    <a:pt x="f94" y="f120"/>
                  </a:lnTo>
                  <a:lnTo>
                    <a:pt x="f121" y="f122"/>
                  </a:lnTo>
                  <a:lnTo>
                    <a:pt x="f98" y="f123"/>
                  </a:lnTo>
                  <a:lnTo>
                    <a:pt x="f124" y="f125"/>
                  </a:lnTo>
                  <a:lnTo>
                    <a:pt x="f126" y="f127"/>
                  </a:lnTo>
                  <a:lnTo>
                    <a:pt x="f128" y="f129"/>
                  </a:lnTo>
                  <a:lnTo>
                    <a:pt x="f130" y="f131"/>
                  </a:lnTo>
                  <a:lnTo>
                    <a:pt x="f132" y="f133"/>
                  </a:lnTo>
                  <a:lnTo>
                    <a:pt x="f134" y="f135"/>
                  </a:lnTo>
                  <a:lnTo>
                    <a:pt x="f136" y="f137"/>
                  </a:lnTo>
                  <a:lnTo>
                    <a:pt x="f66" y="f138"/>
                  </a:lnTo>
                  <a:lnTo>
                    <a:pt x="f139" y="f140"/>
                  </a:lnTo>
                  <a:lnTo>
                    <a:pt x="f141" y="f142"/>
                  </a:lnTo>
                  <a:lnTo>
                    <a:pt x="f143" y="f144"/>
                  </a:lnTo>
                  <a:lnTo>
                    <a:pt x="f145" y="f146"/>
                  </a:lnTo>
                  <a:lnTo>
                    <a:pt x="f147" y="f148"/>
                  </a:lnTo>
                  <a:lnTo>
                    <a:pt x="f149" y="f150"/>
                  </a:lnTo>
                  <a:lnTo>
                    <a:pt x="f151" y="f152"/>
                  </a:lnTo>
                  <a:lnTo>
                    <a:pt x="f153" y="f150"/>
                  </a:lnTo>
                  <a:lnTo>
                    <a:pt x="f154" y="f155"/>
                  </a:lnTo>
                  <a:lnTo>
                    <a:pt x="f156" y="f157"/>
                  </a:lnTo>
                  <a:lnTo>
                    <a:pt x="f158" y="f144"/>
                  </a:lnTo>
                  <a:lnTo>
                    <a:pt x="f159" y="f160"/>
                  </a:lnTo>
                  <a:lnTo>
                    <a:pt x="f161" y="f162"/>
                  </a:lnTo>
                  <a:lnTo>
                    <a:pt x="f163" y="f164"/>
                  </a:lnTo>
                  <a:lnTo>
                    <a:pt x="f165" y="f166"/>
                  </a:lnTo>
                  <a:lnTo>
                    <a:pt x="f167" y="f168"/>
                  </a:lnTo>
                  <a:lnTo>
                    <a:pt x="f169" y="f170"/>
                  </a:lnTo>
                  <a:lnTo>
                    <a:pt x="f171" y="f172"/>
                  </a:lnTo>
                  <a:lnTo>
                    <a:pt x="f173" y="f174"/>
                  </a:lnTo>
                  <a:lnTo>
                    <a:pt x="f175" y="f176"/>
                  </a:lnTo>
                  <a:lnTo>
                    <a:pt x="f148" y="f177"/>
                  </a:lnTo>
                  <a:lnTo>
                    <a:pt x="f178" y="f125"/>
                  </a:lnTo>
                  <a:lnTo>
                    <a:pt x="f179" y="f180"/>
                  </a:lnTo>
                  <a:lnTo>
                    <a:pt x="f181" y="f182"/>
                  </a:lnTo>
                  <a:lnTo>
                    <a:pt x="f183" y="f184"/>
                  </a:lnTo>
                  <a:lnTo>
                    <a:pt x="f185" y="f186"/>
                  </a:lnTo>
                  <a:lnTo>
                    <a:pt x="f187" y="f188"/>
                  </a:lnTo>
                  <a:lnTo>
                    <a:pt x="f189" y="f119"/>
                  </a:lnTo>
                  <a:lnTo>
                    <a:pt x="f190" y="f191"/>
                  </a:lnTo>
                  <a:lnTo>
                    <a:pt x="f192" y="f193"/>
                  </a:lnTo>
                  <a:lnTo>
                    <a:pt x="f194" y="f195"/>
                  </a:lnTo>
                  <a:lnTo>
                    <a:pt x="f196" y="f197"/>
                  </a:lnTo>
                  <a:lnTo>
                    <a:pt x="f194" y="f198"/>
                  </a:lnTo>
                  <a:lnTo>
                    <a:pt x="f199" y="f200"/>
                  </a:lnTo>
                  <a:lnTo>
                    <a:pt x="f201" y="f202"/>
                  </a:lnTo>
                  <a:lnTo>
                    <a:pt x="f189" y="f203"/>
                  </a:lnTo>
                  <a:lnTo>
                    <a:pt x="f204" y="f205"/>
                  </a:lnTo>
                  <a:lnTo>
                    <a:pt x="f206" y="f207"/>
                  </a:lnTo>
                  <a:lnTo>
                    <a:pt x="f183" y="f208"/>
                  </a:lnTo>
                  <a:lnTo>
                    <a:pt x="f209" y="f210"/>
                  </a:lnTo>
                  <a:lnTo>
                    <a:pt x="f178" y="f211"/>
                  </a:lnTo>
                  <a:lnTo>
                    <a:pt x="f146" y="f212"/>
                  </a:lnTo>
                  <a:lnTo>
                    <a:pt x="f213" y="f214"/>
                  </a:lnTo>
                  <a:lnTo>
                    <a:pt x="f215" y="f216"/>
                  </a:lnTo>
                  <a:lnTo>
                    <a:pt x="f172" y="f217"/>
                  </a:lnTo>
                  <a:lnTo>
                    <a:pt x="f218" y="f219"/>
                  </a:lnTo>
                  <a:lnTo>
                    <a:pt x="f220" y="f221"/>
                  </a:lnTo>
                  <a:lnTo>
                    <a:pt x="f151" y="f222"/>
                  </a:lnTo>
                  <a:lnTo>
                    <a:pt x="f223" y="f224"/>
                  </a:lnTo>
                  <a:lnTo>
                    <a:pt x="f225" y="f226"/>
                  </a:lnTo>
                  <a:lnTo>
                    <a:pt x="f120" y="f227"/>
                  </a:lnTo>
                  <a:lnTo>
                    <a:pt x="f188" y="f228"/>
                  </a:lnTo>
                  <a:lnTo>
                    <a:pt x="f229" y="f230"/>
                  </a:lnTo>
                  <a:lnTo>
                    <a:pt x="f231" y="f232"/>
                  </a:lnTo>
                  <a:lnTo>
                    <a:pt x="f233" y="f234"/>
                  </a:lnTo>
                  <a:lnTo>
                    <a:pt x="f235" y="f236"/>
                  </a:lnTo>
                  <a:lnTo>
                    <a:pt x="f237" y="f238"/>
                  </a:lnTo>
                  <a:lnTo>
                    <a:pt x="f239" y="f240"/>
                  </a:lnTo>
                  <a:lnTo>
                    <a:pt x="f186" y="f241"/>
                  </a:lnTo>
                  <a:lnTo>
                    <a:pt x="f225" y="f242"/>
                  </a:lnTo>
                  <a:lnTo>
                    <a:pt x="f243" y="f244"/>
                  </a:lnTo>
                  <a:lnTo>
                    <a:pt x="f184" y="f245"/>
                  </a:lnTo>
                  <a:lnTo>
                    <a:pt x="f246" y="f247"/>
                  </a:lnTo>
                  <a:lnTo>
                    <a:pt x="f182" y="f248"/>
                  </a:lnTo>
                  <a:lnTo>
                    <a:pt x="f249" y="f250"/>
                  </a:lnTo>
                  <a:lnTo>
                    <a:pt x="f251" y="f252"/>
                  </a:lnTo>
                  <a:lnTo>
                    <a:pt x="f253" y="f254"/>
                  </a:lnTo>
                  <a:lnTo>
                    <a:pt x="f255" y="f256"/>
                  </a:lnTo>
                  <a:lnTo>
                    <a:pt x="f154" y="f257"/>
                  </a:lnTo>
                  <a:lnTo>
                    <a:pt x="f156" y="f258"/>
                  </a:lnTo>
                  <a:lnTo>
                    <a:pt x="f218" y="f259"/>
                  </a:lnTo>
                  <a:lnTo>
                    <a:pt x="f260" y="f261"/>
                  </a:lnTo>
                  <a:lnTo>
                    <a:pt x="f262" y="f263"/>
                  </a:lnTo>
                  <a:lnTo>
                    <a:pt x="f264" y="f265"/>
                  </a:lnTo>
                  <a:lnTo>
                    <a:pt x="f266" y="f267"/>
                  </a:lnTo>
                  <a:lnTo>
                    <a:pt x="f215" y="f268"/>
                  </a:lnTo>
                  <a:lnTo>
                    <a:pt x="f269" y="f270"/>
                  </a:lnTo>
                  <a:lnTo>
                    <a:pt x="f271" y="f272"/>
                  </a:lnTo>
                  <a:lnTo>
                    <a:pt x="f273" y="f274"/>
                  </a:lnTo>
                  <a:lnTo>
                    <a:pt x="f275" y="f276"/>
                  </a:lnTo>
                  <a:lnTo>
                    <a:pt x="f206" y="f232"/>
                  </a:lnTo>
                  <a:lnTo>
                    <a:pt x="f189" y="f277"/>
                  </a:lnTo>
                  <a:lnTo>
                    <a:pt x="f278" y="f279"/>
                  </a:lnTo>
                  <a:lnTo>
                    <a:pt x="f280" y="f281"/>
                  </a:lnTo>
                  <a:lnTo>
                    <a:pt x="f282" y="f283"/>
                  </a:lnTo>
                  <a:lnTo>
                    <a:pt x="f284" y="f19"/>
                  </a:lnTo>
                  <a:lnTo>
                    <a:pt x="f285" y="f286"/>
                  </a:lnTo>
                  <a:lnTo>
                    <a:pt x="f287" y="f288"/>
                  </a:lnTo>
                  <a:lnTo>
                    <a:pt x="f289" y="f290"/>
                  </a:lnTo>
                  <a:lnTo>
                    <a:pt x="f291" y="f292"/>
                  </a:lnTo>
                  <a:lnTo>
                    <a:pt x="f293" y="f294"/>
                  </a:lnTo>
                  <a:lnTo>
                    <a:pt x="f295" y="f296"/>
                  </a:lnTo>
                  <a:lnTo>
                    <a:pt x="f297" y="f298"/>
                  </a:lnTo>
                  <a:lnTo>
                    <a:pt x="f299" y="f300"/>
                  </a:lnTo>
                  <a:lnTo>
                    <a:pt x="f301" y="f221"/>
                  </a:lnTo>
                  <a:lnTo>
                    <a:pt x="f40" y="f302"/>
                  </a:lnTo>
                  <a:lnTo>
                    <a:pt x="f303" y="f304"/>
                  </a:lnTo>
                  <a:lnTo>
                    <a:pt x="f305" y="f306"/>
                  </a:lnTo>
                  <a:lnTo>
                    <a:pt x="f307" y="f306"/>
                  </a:lnTo>
                  <a:lnTo>
                    <a:pt x="f308" y="f304"/>
                  </a:lnTo>
                  <a:lnTo>
                    <a:pt x="f309" y="f302"/>
                  </a:lnTo>
                  <a:lnTo>
                    <a:pt x="f310" y="f311"/>
                  </a:lnTo>
                  <a:lnTo>
                    <a:pt x="f312" y="f313"/>
                  </a:lnTo>
                  <a:lnTo>
                    <a:pt x="f314" y="f315"/>
                  </a:lnTo>
                  <a:lnTo>
                    <a:pt x="f316" y="f317"/>
                  </a:lnTo>
                  <a:lnTo>
                    <a:pt x="f318" y="f222"/>
                  </a:lnTo>
                  <a:lnTo>
                    <a:pt x="f319" y="f320"/>
                  </a:lnTo>
                  <a:lnTo>
                    <a:pt x="f321" y="f322"/>
                  </a:lnTo>
                  <a:lnTo>
                    <a:pt x="f323" y="f324"/>
                  </a:lnTo>
                  <a:lnTo>
                    <a:pt x="f325" y="f326"/>
                  </a:lnTo>
                  <a:lnTo>
                    <a:pt x="f20" y="f327"/>
                  </a:lnTo>
                  <a:lnTo>
                    <a:pt x="f328" y="f329"/>
                  </a:lnTo>
                  <a:lnTo>
                    <a:pt x="f330" y="f331"/>
                  </a:lnTo>
                  <a:lnTo>
                    <a:pt x="f332" y="f333"/>
                  </a:lnTo>
                  <a:lnTo>
                    <a:pt x="f332" y="f334"/>
                  </a:lnTo>
                  <a:lnTo>
                    <a:pt x="f330" y="f335"/>
                  </a:lnTo>
                  <a:lnTo>
                    <a:pt x="f328" y="f336"/>
                  </a:lnTo>
                  <a:lnTo>
                    <a:pt x="f337" y="f338"/>
                  </a:lnTo>
                  <a:lnTo>
                    <a:pt x="f339" y="f340"/>
                  </a:lnTo>
                  <a:lnTo>
                    <a:pt x="f341" y="f342"/>
                  </a:lnTo>
                  <a:lnTo>
                    <a:pt x="f343" y="f344"/>
                  </a:lnTo>
                  <a:lnTo>
                    <a:pt x="f321" y="f274"/>
                  </a:lnTo>
                  <a:lnTo>
                    <a:pt x="f345" y="f346"/>
                  </a:lnTo>
                  <a:lnTo>
                    <a:pt x="f347" y="f348"/>
                  </a:lnTo>
                  <a:lnTo>
                    <a:pt x="f349" y="f350"/>
                  </a:lnTo>
                  <a:lnTo>
                    <a:pt x="f351" y="f265"/>
                  </a:lnTo>
                  <a:lnTo>
                    <a:pt x="f352" y="f353"/>
                  </a:lnTo>
                  <a:lnTo>
                    <a:pt x="f309" y="f354"/>
                  </a:lnTo>
                  <a:lnTo>
                    <a:pt x="f355" y="f356"/>
                  </a:lnTo>
                  <a:lnTo>
                    <a:pt x="f357" y="f358"/>
                  </a:lnTo>
                  <a:lnTo>
                    <a:pt x="f359" y="f360"/>
                  </a:lnTo>
                  <a:lnTo>
                    <a:pt x="f295" y="f361"/>
                  </a:lnTo>
                  <a:lnTo>
                    <a:pt x="f362" y="f363"/>
                  </a:lnTo>
                  <a:lnTo>
                    <a:pt x="f364" y="f365"/>
                  </a:lnTo>
                  <a:lnTo>
                    <a:pt x="f199" y="f366"/>
                  </a:lnTo>
                  <a:lnTo>
                    <a:pt x="f367" y="f368"/>
                  </a:lnTo>
                  <a:lnTo>
                    <a:pt x="f369" y="f370"/>
                  </a:lnTo>
                  <a:lnTo>
                    <a:pt x="f371" y="f372"/>
                  </a:lnTo>
                  <a:lnTo>
                    <a:pt x="f169" y="f373"/>
                  </a:lnTo>
                  <a:lnTo>
                    <a:pt x="f168" y="f374"/>
                  </a:lnTo>
                  <a:lnTo>
                    <a:pt x="f375" y="f376"/>
                  </a:lnTo>
                  <a:lnTo>
                    <a:pt x="f377" y="f378"/>
                  </a:lnTo>
                  <a:lnTo>
                    <a:pt x="f379" y="f380"/>
                  </a:lnTo>
                  <a:lnTo>
                    <a:pt x="f381" y="f382"/>
                  </a:lnTo>
                  <a:lnTo>
                    <a:pt x="f125" y="f383"/>
                  </a:lnTo>
                  <a:lnTo>
                    <a:pt x="f384" y="f385"/>
                  </a:lnTo>
                  <a:lnTo>
                    <a:pt x="f386" y="f387"/>
                  </a:lnTo>
                  <a:lnTo>
                    <a:pt x="f388" y="f389"/>
                  </a:lnTo>
                  <a:lnTo>
                    <a:pt x="f390" y="f391"/>
                  </a:lnTo>
                  <a:lnTo>
                    <a:pt x="f384" y="f392"/>
                  </a:lnTo>
                  <a:lnTo>
                    <a:pt x="f393" y="f394"/>
                  </a:lnTo>
                  <a:lnTo>
                    <a:pt x="f153" y="f395"/>
                  </a:lnTo>
                  <a:lnTo>
                    <a:pt x="f125" y="f396"/>
                  </a:lnTo>
                  <a:lnTo>
                    <a:pt x="f156" y="f397"/>
                  </a:lnTo>
                  <a:lnTo>
                    <a:pt x="f398" y="f399"/>
                  </a:lnTo>
                  <a:lnTo>
                    <a:pt x="f400" y="f401"/>
                  </a:lnTo>
                  <a:lnTo>
                    <a:pt x="f402" y="f403"/>
                  </a:lnTo>
                  <a:lnTo>
                    <a:pt x="f131" y="f404"/>
                  </a:lnTo>
                  <a:lnTo>
                    <a:pt x="f405" y="f406"/>
                  </a:lnTo>
                  <a:lnTo>
                    <a:pt x="f407" y="f408"/>
                  </a:lnTo>
                  <a:lnTo>
                    <a:pt x="f60" y="f409"/>
                  </a:lnTo>
                  <a:lnTo>
                    <a:pt x="f410" y="f411"/>
                  </a:lnTo>
                  <a:lnTo>
                    <a:pt x="f160" y="f412"/>
                  </a:lnTo>
                  <a:lnTo>
                    <a:pt x="f413" y="f414"/>
                  </a:lnTo>
                  <a:lnTo>
                    <a:pt x="f415" y="f416"/>
                  </a:lnTo>
                  <a:lnTo>
                    <a:pt x="f417" y="f418"/>
                  </a:lnTo>
                  <a:lnTo>
                    <a:pt x="f419" y="f420"/>
                  </a:lnTo>
                  <a:lnTo>
                    <a:pt x="f421" y="f422"/>
                  </a:lnTo>
                  <a:lnTo>
                    <a:pt x="f284" y="f374"/>
                  </a:lnTo>
                  <a:lnTo>
                    <a:pt x="f423" y="f424"/>
                  </a:lnTo>
                  <a:lnTo>
                    <a:pt x="f425" y="f426"/>
                  </a:lnTo>
                  <a:lnTo>
                    <a:pt x="f427" y="f428"/>
                  </a:lnTo>
                  <a:lnTo>
                    <a:pt x="f429" y="f430"/>
                  </a:lnTo>
                  <a:lnTo>
                    <a:pt x="f431" y="f432"/>
                  </a:lnTo>
                  <a:lnTo>
                    <a:pt x="f433" y="f434"/>
                  </a:lnTo>
                  <a:lnTo>
                    <a:pt x="f435" y="f436"/>
                  </a:lnTo>
                  <a:lnTo>
                    <a:pt x="f437" y="f438"/>
                  </a:lnTo>
                  <a:lnTo>
                    <a:pt x="f439" y="f440"/>
                  </a:lnTo>
                  <a:lnTo>
                    <a:pt x="f441" y="f442"/>
                  </a:lnTo>
                  <a:lnTo>
                    <a:pt x="f305" y="f443"/>
                  </a:lnTo>
                  <a:lnTo>
                    <a:pt x="f444" y="f445"/>
                  </a:lnTo>
                  <a:lnTo>
                    <a:pt x="f446" y="f447"/>
                  </a:lnTo>
                  <a:lnTo>
                    <a:pt x="f448" y="f449"/>
                  </a:lnTo>
                  <a:lnTo>
                    <a:pt x="f450" y="f449"/>
                  </a:lnTo>
                  <a:lnTo>
                    <a:pt x="f352" y="f447"/>
                  </a:lnTo>
                  <a:lnTo>
                    <a:pt x="f451" y="f452"/>
                  </a:lnTo>
                  <a:lnTo>
                    <a:pt x="f453" y="f365"/>
                  </a:lnTo>
                  <a:lnTo>
                    <a:pt x="f454" y="f440"/>
                  </a:lnTo>
                  <a:lnTo>
                    <a:pt x="f455" y="f456"/>
                  </a:lnTo>
                  <a:lnTo>
                    <a:pt x="f457" y="f252"/>
                  </a:lnTo>
                  <a:lnTo>
                    <a:pt x="f458" y="f459"/>
                  </a:lnTo>
                  <a:lnTo>
                    <a:pt x="f460" y="f432"/>
                  </a:lnTo>
                  <a:lnTo>
                    <a:pt x="f22" y="f461"/>
                  </a:lnTo>
                  <a:lnTo>
                    <a:pt x="f462" y="f463"/>
                  </a:lnTo>
                  <a:lnTo>
                    <a:pt x="f332" y="f464"/>
                  </a:lnTo>
                  <a:lnTo>
                    <a:pt x="f465" y="f466"/>
                  </a:lnTo>
                  <a:lnTo>
                    <a:pt x="f467" y="f468"/>
                  </a:lnTo>
                  <a:lnTo>
                    <a:pt x="f11" y="f469"/>
                  </a:lnTo>
                  <a:lnTo>
                    <a:pt x="f9" y="f424"/>
                  </a:lnTo>
                  <a:lnTo>
                    <a:pt x="f7" y="f470"/>
                  </a:lnTo>
                  <a:lnTo>
                    <a:pt x="f9" y="f471"/>
                  </a:lnTo>
                  <a:lnTo>
                    <a:pt x="f11" y="f422"/>
                  </a:lnTo>
                  <a:lnTo>
                    <a:pt x="f467" y="f472"/>
                  </a:lnTo>
                  <a:lnTo>
                    <a:pt x="f465" y="f473"/>
                  </a:lnTo>
                  <a:lnTo>
                    <a:pt x="f474" y="f475"/>
                  </a:lnTo>
                  <a:lnTo>
                    <a:pt x="f328" y="f418"/>
                  </a:lnTo>
                  <a:lnTo>
                    <a:pt x="f476" y="f477"/>
                  </a:lnTo>
                  <a:lnTo>
                    <a:pt x="f478" y="f479"/>
                  </a:lnTo>
                  <a:lnTo>
                    <a:pt x="f345" y="f480"/>
                  </a:lnTo>
                  <a:lnTo>
                    <a:pt x="f481" y="f482"/>
                  </a:lnTo>
                  <a:lnTo>
                    <a:pt x="f483" y="f484"/>
                  </a:lnTo>
                  <a:lnTo>
                    <a:pt x="f485" y="f486"/>
                  </a:lnTo>
                  <a:lnTo>
                    <a:pt x="f487" y="f488"/>
                  </a:lnTo>
                  <a:lnTo>
                    <a:pt x="f489" y="f490"/>
                  </a:lnTo>
                  <a:lnTo>
                    <a:pt x="f491" y="f492"/>
                  </a:lnTo>
                  <a:lnTo>
                    <a:pt x="f493" y="f494"/>
                  </a:lnTo>
                  <a:lnTo>
                    <a:pt x="f495" y="f496"/>
                  </a:lnTo>
                  <a:lnTo>
                    <a:pt x="f497" y="f498"/>
                  </a:lnTo>
                  <a:lnTo>
                    <a:pt x="f499" y="f500"/>
                  </a:lnTo>
                  <a:lnTo>
                    <a:pt x="f278" y="f501"/>
                  </a:lnTo>
                  <a:lnTo>
                    <a:pt x="f150" y="f502"/>
                  </a:lnTo>
                  <a:lnTo>
                    <a:pt x="f503" y="f504"/>
                  </a:lnTo>
                  <a:lnTo>
                    <a:pt x="f174" y="f505"/>
                  </a:lnTo>
                  <a:lnTo>
                    <a:pt x="f506" y="f507"/>
                  </a:lnTo>
                  <a:lnTo>
                    <a:pt x="f508" y="f509"/>
                  </a:lnTo>
                  <a:lnTo>
                    <a:pt x="f400" y="f510"/>
                  </a:lnTo>
                  <a:lnTo>
                    <a:pt x="f511" y="f512"/>
                  </a:lnTo>
                  <a:lnTo>
                    <a:pt x="f513" y="f514"/>
                  </a:lnTo>
                  <a:lnTo>
                    <a:pt x="f170" y="f515"/>
                  </a:lnTo>
                  <a:lnTo>
                    <a:pt x="f516" y="f517"/>
                  </a:lnTo>
                  <a:lnTo>
                    <a:pt x="f60" y="f518"/>
                  </a:lnTo>
                  <a:lnTo>
                    <a:pt x="f137" y="f519"/>
                  </a:lnTo>
                  <a:lnTo>
                    <a:pt x="f371" y="f520"/>
                  </a:lnTo>
                  <a:lnTo>
                    <a:pt x="f521" y="f522"/>
                  </a:lnTo>
                  <a:lnTo>
                    <a:pt x="f178" y="f523"/>
                  </a:lnTo>
                  <a:lnTo>
                    <a:pt x="f524" y="f525"/>
                  </a:lnTo>
                  <a:lnTo>
                    <a:pt x="f526" y="f527"/>
                  </a:lnTo>
                  <a:lnTo>
                    <a:pt x="f187" y="f528"/>
                  </a:lnTo>
                  <a:lnTo>
                    <a:pt x="f204" y="f529"/>
                  </a:lnTo>
                  <a:lnTo>
                    <a:pt x="f187" y="f530"/>
                  </a:lnTo>
                  <a:lnTo>
                    <a:pt x="f531" y="f532"/>
                  </a:lnTo>
                  <a:lnTo>
                    <a:pt x="f533" y="f534"/>
                  </a:lnTo>
                  <a:lnTo>
                    <a:pt x="f535" y="f536"/>
                  </a:lnTo>
                  <a:lnTo>
                    <a:pt x="f537" y="f538"/>
                  </a:lnTo>
                  <a:lnTo>
                    <a:pt x="f539" y="f540"/>
                  </a:lnTo>
                  <a:lnTo>
                    <a:pt x="f541" y="f542"/>
                  </a:lnTo>
                  <a:lnTo>
                    <a:pt x="f179" y="f543"/>
                  </a:lnTo>
                  <a:lnTo>
                    <a:pt x="f413" y="f5"/>
                  </a:lnTo>
                  <a:lnTo>
                    <a:pt x="f544" y="f543"/>
                  </a:lnTo>
                  <a:lnTo>
                    <a:pt x="f545" y="f542"/>
                  </a:lnTo>
                  <a:lnTo>
                    <a:pt x="f369" y="f546"/>
                  </a:lnTo>
                  <a:lnTo>
                    <a:pt x="f547" y="f548"/>
                  </a:lnTo>
                  <a:lnTo>
                    <a:pt x="f142" y="f534"/>
                  </a:lnTo>
                  <a:lnTo>
                    <a:pt x="f271" y="f549"/>
                  </a:lnTo>
                  <a:lnTo>
                    <a:pt x="f60" y="f550"/>
                  </a:lnTo>
                  <a:lnTo>
                    <a:pt x="f551" y="f552"/>
                  </a:lnTo>
                  <a:lnTo>
                    <a:pt x="f163" y="f553"/>
                  </a:lnTo>
                  <a:lnTo>
                    <a:pt x="f511" y="f554"/>
                  </a:lnTo>
                  <a:lnTo>
                    <a:pt x="f260" y="f555"/>
                  </a:lnTo>
                  <a:lnTo>
                    <a:pt x="f556" y="f557"/>
                  </a:lnTo>
                  <a:lnTo>
                    <a:pt x="f558" y="f559"/>
                  </a:lnTo>
                  <a:lnTo>
                    <a:pt x="f506" y="f560"/>
                  </a:lnTo>
                  <a:lnTo>
                    <a:pt x="f561" y="f562"/>
                  </a:lnTo>
                  <a:lnTo>
                    <a:pt x="f563" y="f564"/>
                  </a:lnTo>
                  <a:lnTo>
                    <a:pt x="f565" y="f566"/>
                  </a:lnTo>
                  <a:lnTo>
                    <a:pt x="f386" y="f567"/>
                  </a:lnTo>
                  <a:lnTo>
                    <a:pt x="f568" y="f569"/>
                  </a:lnTo>
                  <a:lnTo>
                    <a:pt x="f98" y="f570"/>
                  </a:lnTo>
                  <a:lnTo>
                    <a:pt x="f571" y="f572"/>
                  </a:lnTo>
                  <a:lnTo>
                    <a:pt x="f573" y="f574"/>
                  </a:lnTo>
                  <a:lnTo>
                    <a:pt x="f575" y="f576"/>
                  </a:lnTo>
                  <a:lnTo>
                    <a:pt x="f78" y="f577"/>
                  </a:lnTo>
                  <a:lnTo>
                    <a:pt x="f578" y="f579"/>
                  </a:lnTo>
                  <a:lnTo>
                    <a:pt x="f580" y="f581"/>
                  </a:lnTo>
                  <a:lnTo>
                    <a:pt x="f582" y="f583"/>
                  </a:lnTo>
                  <a:lnTo>
                    <a:pt x="f584" y="f585"/>
                  </a:lnTo>
                  <a:lnTo>
                    <a:pt x="f586" y="f587"/>
                  </a:lnTo>
                  <a:lnTo>
                    <a:pt x="f57" y="f588"/>
                  </a:lnTo>
                  <a:lnTo>
                    <a:pt x="f589" y="f590"/>
                  </a:lnTo>
                  <a:lnTo>
                    <a:pt x="f591" y="f592"/>
                  </a:lnTo>
                  <a:lnTo>
                    <a:pt x="f45" y="f593"/>
                  </a:lnTo>
                  <a:lnTo>
                    <a:pt x="f594" y="f595"/>
                  </a:lnTo>
                  <a:lnTo>
                    <a:pt x="f104" y="f596"/>
                  </a:lnTo>
                  <a:lnTo>
                    <a:pt x="f597" y="f598"/>
                  </a:lnTo>
                  <a:lnTo>
                    <a:pt x="f599" y="f600"/>
                  </a:lnTo>
                  <a:lnTo>
                    <a:pt x="f601" y="f602"/>
                  </a:lnTo>
                  <a:lnTo>
                    <a:pt x="f603" y="f604"/>
                  </a:lnTo>
                  <a:lnTo>
                    <a:pt x="f605" y="f606"/>
                  </a:lnTo>
                  <a:lnTo>
                    <a:pt x="f607" y="f608"/>
                  </a:lnTo>
                  <a:lnTo>
                    <a:pt x="f304" y="f609"/>
                  </a:lnTo>
                  <a:lnTo>
                    <a:pt x="f221" y="f610"/>
                  </a:lnTo>
                  <a:lnTo>
                    <a:pt x="f611" y="f612"/>
                  </a:lnTo>
                  <a:lnTo>
                    <a:pt x="f27" y="f613"/>
                  </a:lnTo>
                  <a:lnTo>
                    <a:pt x="f614" y="f615"/>
                  </a:lnTo>
                  <a:lnTo>
                    <a:pt x="f616" y="f617"/>
                  </a:lnTo>
                  <a:lnTo>
                    <a:pt x="f618" y="f619"/>
                  </a:lnTo>
                  <a:lnTo>
                    <a:pt x="f99" y="f472"/>
                  </a:lnTo>
                  <a:lnTo>
                    <a:pt x="f618" y="f620"/>
                  </a:lnTo>
                  <a:lnTo>
                    <a:pt x="f621" y="f622"/>
                  </a:lnTo>
                  <a:lnTo>
                    <a:pt x="f623" y="f624"/>
                  </a:lnTo>
                  <a:lnTo>
                    <a:pt x="f625" y="f626"/>
                  </a:lnTo>
                  <a:lnTo>
                    <a:pt x="f300" y="f627"/>
                  </a:lnTo>
                  <a:lnTo>
                    <a:pt x="f221" y="f468"/>
                  </a:lnTo>
                  <a:lnTo>
                    <a:pt x="f306" y="f628"/>
                  </a:lnTo>
                  <a:lnTo>
                    <a:pt x="f629" y="f630"/>
                  </a:lnTo>
                  <a:lnTo>
                    <a:pt x="f631" y="f632"/>
                  </a:lnTo>
                  <a:lnTo>
                    <a:pt x="f633" y="f634"/>
                  </a:lnTo>
                  <a:lnTo>
                    <a:pt x="f635" y="f636"/>
                  </a:lnTo>
                  <a:lnTo>
                    <a:pt x="f637" y="f638"/>
                  </a:lnTo>
                  <a:lnTo>
                    <a:pt x="f639" y="f459"/>
                  </a:lnTo>
                  <a:lnTo>
                    <a:pt x="f640" y="f641"/>
                  </a:lnTo>
                  <a:lnTo>
                    <a:pt x="f102" y="f642"/>
                  </a:lnTo>
                  <a:lnTo>
                    <a:pt x="f643" y="f644"/>
                  </a:lnTo>
                  <a:lnTo>
                    <a:pt x="f645" y="f646"/>
                  </a:lnTo>
                  <a:lnTo>
                    <a:pt x="f647" y="f646"/>
                  </a:lnTo>
                  <a:lnTo>
                    <a:pt x="f648" y="f644"/>
                  </a:lnTo>
                  <a:lnTo>
                    <a:pt x="f37" y="f642"/>
                  </a:lnTo>
                  <a:lnTo>
                    <a:pt x="f649" y="f650"/>
                  </a:lnTo>
                  <a:lnTo>
                    <a:pt x="f651" y="f652"/>
                  </a:lnTo>
                  <a:lnTo>
                    <a:pt x="f653" y="f654"/>
                  </a:lnTo>
                  <a:lnTo>
                    <a:pt x="f655" y="f636"/>
                  </a:lnTo>
                  <a:lnTo>
                    <a:pt x="f656" y="f657"/>
                  </a:lnTo>
                  <a:lnTo>
                    <a:pt x="f47" y="f658"/>
                  </a:lnTo>
                  <a:lnTo>
                    <a:pt x="f659" y="f660"/>
                  </a:lnTo>
                  <a:lnTo>
                    <a:pt x="f661" y="f662"/>
                  </a:lnTo>
                  <a:lnTo>
                    <a:pt x="f663" y="f664"/>
                  </a:lnTo>
                  <a:lnTo>
                    <a:pt x="f665" y="f470"/>
                  </a:lnTo>
                  <a:lnTo>
                    <a:pt x="f57" y="f666"/>
                  </a:lnTo>
                  <a:lnTo>
                    <a:pt x="f667" y="f619"/>
                  </a:lnTo>
                  <a:lnTo>
                    <a:pt x="f668" y="f613"/>
                  </a:lnTo>
                  <a:lnTo>
                    <a:pt x="f669" y="f609"/>
                  </a:lnTo>
                  <a:lnTo>
                    <a:pt x="f670" y="f671"/>
                  </a:lnTo>
                  <a:lnTo>
                    <a:pt x="f672" y="f673"/>
                  </a:lnTo>
                  <a:lnTo>
                    <a:pt x="f674" y="f391"/>
                  </a:lnTo>
                  <a:lnTo>
                    <a:pt x="f675" y="f676"/>
                  </a:lnTo>
                  <a:lnTo>
                    <a:pt x="f677" y="f588"/>
                  </a:lnTo>
                  <a:lnTo>
                    <a:pt x="f678" y="f679"/>
                  </a:lnTo>
                  <a:lnTo>
                    <a:pt x="f680" y="f583"/>
                  </a:lnTo>
                  <a:lnTo>
                    <a:pt x="f681" y="f682"/>
                  </a:lnTo>
                  <a:lnTo>
                    <a:pt x="f683" y="f684"/>
                  </a:lnTo>
                  <a:lnTo>
                    <a:pt x="f685" y="f686"/>
                  </a:lnTo>
                  <a:lnTo>
                    <a:pt x="f687" y="f688"/>
                  </a:lnTo>
                  <a:lnTo>
                    <a:pt x="f689" y="f690"/>
                  </a:lnTo>
                  <a:lnTo>
                    <a:pt x="f691" y="f692"/>
                  </a:lnTo>
                  <a:lnTo>
                    <a:pt x="f239" y="f693"/>
                  </a:lnTo>
                  <a:lnTo>
                    <a:pt x="f694" y="f695"/>
                  </a:lnTo>
                  <a:lnTo>
                    <a:pt x="f696" y="f697"/>
                  </a:lnTo>
                  <a:lnTo>
                    <a:pt x="f698" y="f699"/>
                  </a:lnTo>
                  <a:lnTo>
                    <a:pt x="f229" y="f700"/>
                  </a:lnTo>
                  <a:lnTo>
                    <a:pt x="f111" y="f701"/>
                  </a:lnTo>
                  <a:lnTo>
                    <a:pt x="f702" y="f703"/>
                  </a:lnTo>
                  <a:lnTo>
                    <a:pt x="f704" y="f705"/>
                  </a:lnTo>
                  <a:lnTo>
                    <a:pt x="f706" y="f707"/>
                  </a:lnTo>
                  <a:lnTo>
                    <a:pt x="f708" y="f709"/>
                  </a:lnTo>
                  <a:lnTo>
                    <a:pt x="f710" y="f711"/>
                  </a:lnTo>
                  <a:lnTo>
                    <a:pt x="f712" y="f713"/>
                  </a:lnTo>
                  <a:lnTo>
                    <a:pt x="f714" y="f715"/>
                  </a:lnTo>
                  <a:lnTo>
                    <a:pt x="f716" y="f717"/>
                  </a:lnTo>
                  <a:lnTo>
                    <a:pt x="f718" y="f719"/>
                  </a:lnTo>
                  <a:lnTo>
                    <a:pt x="f55" y="f720"/>
                  </a:lnTo>
                  <a:lnTo>
                    <a:pt x="f663" y="f721"/>
                  </a:lnTo>
                  <a:lnTo>
                    <a:pt x="f722" y="f723"/>
                  </a:lnTo>
                  <a:lnTo>
                    <a:pt x="f724" y="f725"/>
                  </a:lnTo>
                  <a:lnTo>
                    <a:pt x="f726" y="f727"/>
                  </a:lnTo>
                  <a:lnTo>
                    <a:pt x="f651" y="f728"/>
                  </a:lnTo>
                  <a:lnTo>
                    <a:pt x="f729" y="f730"/>
                  </a:lnTo>
                  <a:lnTo>
                    <a:pt x="f731" y="f732"/>
                  </a:lnTo>
                  <a:lnTo>
                    <a:pt x="f733" y="f734"/>
                  </a:lnTo>
                  <a:lnTo>
                    <a:pt x="f735" y="f736"/>
                  </a:lnTo>
                  <a:lnTo>
                    <a:pt x="f640" y="f737"/>
                  </a:lnTo>
                  <a:lnTo>
                    <a:pt x="f738" y="f739"/>
                  </a:lnTo>
                  <a:lnTo>
                    <a:pt x="f740" y="f741"/>
                  </a:lnTo>
                  <a:lnTo>
                    <a:pt x="f742" y="f743"/>
                  </a:lnTo>
                  <a:lnTo>
                    <a:pt x="f219" y="f744"/>
                  </a:lnTo>
                  <a:lnTo>
                    <a:pt x="f745" y="f746"/>
                  </a:lnTo>
                  <a:lnTo>
                    <a:pt x="f745" y="f747"/>
                  </a:lnTo>
                  <a:lnTo>
                    <a:pt x="f748" y="f749"/>
                  </a:lnTo>
                  <a:lnTo>
                    <a:pt x="f637" y="f750"/>
                  </a:lnTo>
                  <a:lnTo>
                    <a:pt x="f751" y="f752"/>
                  </a:lnTo>
                  <a:lnTo>
                    <a:pt x="f753" y="f277"/>
                  </a:lnTo>
                  <a:lnTo>
                    <a:pt x="f754" y="f6"/>
                  </a:lnTo>
                  <a:lnTo>
                    <a:pt x="f755" y="f756"/>
                  </a:lnTo>
                  <a:lnTo>
                    <a:pt x="f757" y="f758"/>
                  </a:lnTo>
                  <a:lnTo>
                    <a:pt x="f759" y="f334"/>
                  </a:lnTo>
                  <a:lnTo>
                    <a:pt x="f760" y="f761"/>
                  </a:lnTo>
                  <a:lnTo>
                    <a:pt x="f733" y="f8"/>
                  </a:lnTo>
                  <a:lnTo>
                    <a:pt x="f762" y="f763"/>
                  </a:lnTo>
                  <a:lnTo>
                    <a:pt x="f764" y="f230"/>
                  </a:lnTo>
                  <a:lnTo>
                    <a:pt x="f729" y="f765"/>
                  </a:lnTo>
                  <a:lnTo>
                    <a:pt x="f766" y="f765"/>
                  </a:lnTo>
                  <a:lnTo>
                    <a:pt x="f651" y="f230"/>
                  </a:lnTo>
                  <a:lnTo>
                    <a:pt x="f767" y="f763"/>
                  </a:lnTo>
                  <a:lnTo>
                    <a:pt x="f768" y="f769"/>
                  </a:lnTo>
                  <a:lnTo>
                    <a:pt x="f45" y="f770"/>
                  </a:lnTo>
                  <a:lnTo>
                    <a:pt x="f771" y="f772"/>
                  </a:lnTo>
                  <a:lnTo>
                    <a:pt x="f773" y="f752"/>
                  </a:lnTo>
                  <a:lnTo>
                    <a:pt x="f774" y="f750"/>
                  </a:lnTo>
                  <a:lnTo>
                    <a:pt x="f211" y="f775"/>
                  </a:lnTo>
                  <a:lnTo>
                    <a:pt x="f776" y="f777"/>
                  </a:lnTo>
                  <a:lnTo>
                    <a:pt x="f778" y="f340"/>
                  </a:lnTo>
                  <a:lnTo>
                    <a:pt x="f779" y="f780"/>
                  </a:lnTo>
                  <a:lnTo>
                    <a:pt x="f781" y="f782"/>
                  </a:lnTo>
                  <a:lnTo>
                    <a:pt x="f669" y="f783"/>
                  </a:lnTo>
                  <a:lnTo>
                    <a:pt x="f784" y="f785"/>
                  </a:lnTo>
                  <a:lnTo>
                    <a:pt x="f786" y="f787"/>
                  </a:lnTo>
                  <a:lnTo>
                    <a:pt x="f788" y="f789"/>
                  </a:lnTo>
                  <a:lnTo>
                    <a:pt x="f790" y="f791"/>
                  </a:lnTo>
                  <a:lnTo>
                    <a:pt x="f706" y="f792"/>
                  </a:lnTo>
                  <a:lnTo>
                    <a:pt x="f793" y="f794"/>
                  </a:lnTo>
                  <a:lnTo>
                    <a:pt x="f78" y="f795"/>
                  </a:lnTo>
                  <a:lnTo>
                    <a:pt x="f796" y="f797"/>
                  </a:lnTo>
                  <a:lnTo>
                    <a:pt x="f798" y="f799"/>
                  </a:lnTo>
                  <a:lnTo>
                    <a:pt x="f800" y="f801"/>
                  </a:lnTo>
                  <a:lnTo>
                    <a:pt x="f802" y="f803"/>
                  </a:lnTo>
                  <a:lnTo>
                    <a:pt x="f804" y="f805"/>
                  </a:lnTo>
                  <a:lnTo>
                    <a:pt x="f806" y="f807"/>
                  </a:lnTo>
                  <a:lnTo>
                    <a:pt x="f680" y="f447"/>
                  </a:lnTo>
                  <a:lnTo>
                    <a:pt x="f126" y="f646"/>
                  </a:lnTo>
                  <a:lnTo>
                    <a:pt x="f231" y="f808"/>
                  </a:lnTo>
                  <a:lnTo>
                    <a:pt x="f809" y="f245"/>
                  </a:lnTo>
                  <a:lnTo>
                    <a:pt x="f810" y="f811"/>
                  </a:lnTo>
                  <a:lnTo>
                    <a:pt x="f812" y="f813"/>
                  </a:lnTo>
                  <a:lnTo>
                    <a:pt x="f124" y="f814"/>
                  </a:lnTo>
                  <a:lnTo>
                    <a:pt x="f96" y="f815"/>
                  </a:lnTo>
                  <a:lnTo>
                    <a:pt x="f816" y="f817"/>
                  </a:lnTo>
                  <a:lnTo>
                    <a:pt x="f806" y="f777"/>
                  </a:lnTo>
                  <a:lnTo>
                    <a:pt x="f818" y="f333"/>
                  </a:lnTo>
                  <a:lnTo>
                    <a:pt x="f88" y="f819"/>
                  </a:lnTo>
                  <a:lnTo>
                    <a:pt x="f575" y="f227"/>
                  </a:lnTo>
                  <a:lnTo>
                    <a:pt x="f79" y="f820"/>
                  </a:lnTo>
                  <a:lnTo>
                    <a:pt x="f821" y="f281"/>
                  </a:lnTo>
                  <a:lnTo>
                    <a:pt x="f822" y="f823"/>
                  </a:lnTo>
                  <a:lnTo>
                    <a:pt x="f824" y="f825"/>
                  </a:lnTo>
                  <a:lnTo>
                    <a:pt x="f826" y="f827"/>
                  </a:lnTo>
                  <a:lnTo>
                    <a:pt x="f828" y="f829"/>
                  </a:lnTo>
                  <a:lnTo>
                    <a:pt x="f830" y="f831"/>
                  </a:lnTo>
                  <a:lnTo>
                    <a:pt x="f832" y="f833"/>
                  </a:lnTo>
                  <a:lnTo>
                    <a:pt x="f834" y="f835"/>
                  </a:lnTo>
                  <a:lnTo>
                    <a:pt x="f836" y="f837"/>
                  </a:lnTo>
                  <a:lnTo>
                    <a:pt x="f754" y="f838"/>
                  </a:lnTo>
                  <a:lnTo>
                    <a:pt x="f839" y="f840"/>
                  </a:lnTo>
                  <a:lnTo>
                    <a:pt x="f621" y="f841"/>
                  </a:lnTo>
                  <a:lnTo>
                    <a:pt x="f842" y="f745"/>
                  </a:lnTo>
                  <a:lnTo>
                    <a:pt x="f833" y="f843"/>
                  </a:lnTo>
                  <a:lnTo>
                    <a:pt x="f844" y="f845"/>
                  </a:lnTo>
                  <a:lnTo>
                    <a:pt x="f846" y="f847"/>
                  </a:lnTo>
                  <a:lnTo>
                    <a:pt x="f848" y="f849"/>
                  </a:lnTo>
                  <a:lnTo>
                    <a:pt x="f850" y="f851"/>
                  </a:lnTo>
                  <a:lnTo>
                    <a:pt x="f852" y="f106"/>
                  </a:lnTo>
                  <a:lnTo>
                    <a:pt x="f756" y="f853"/>
                  </a:lnTo>
                  <a:lnTo>
                    <a:pt x="f854" y="f855"/>
                  </a:lnTo>
                  <a:lnTo>
                    <a:pt x="f856" y="f857"/>
                  </a:lnTo>
                  <a:lnTo>
                    <a:pt x="f858" y="f859"/>
                  </a:lnTo>
                  <a:lnTo>
                    <a:pt x="f232" y="f53"/>
                  </a:lnTo>
                  <a:lnTo>
                    <a:pt x="f860" y="f861"/>
                  </a:lnTo>
                  <a:lnTo>
                    <a:pt x="f862" y="f211"/>
                  </a:lnTo>
                  <a:lnTo>
                    <a:pt x="f863" y="f864"/>
                  </a:lnTo>
                  <a:lnTo>
                    <a:pt x="f865" y="f866"/>
                  </a:lnTo>
                  <a:lnTo>
                    <a:pt x="f865" y="f110"/>
                  </a:lnTo>
                  <a:lnTo>
                    <a:pt x="f865" y="f867"/>
                  </a:lnTo>
                  <a:lnTo>
                    <a:pt x="f863" y="f868"/>
                  </a:lnTo>
                  <a:lnTo>
                    <a:pt x="f862" y="f824"/>
                  </a:lnTo>
                  <a:lnTo>
                    <a:pt x="f869" y="f870"/>
                  </a:lnTo>
                  <a:lnTo>
                    <a:pt x="f871" y="f872"/>
                  </a:lnTo>
                  <a:lnTo>
                    <a:pt x="f873" y="f874"/>
                  </a:lnTo>
                  <a:lnTo>
                    <a:pt x="f854" y="f203"/>
                  </a:lnTo>
                  <a:lnTo>
                    <a:pt x="f875" y="f112"/>
                  </a:lnTo>
                  <a:lnTo>
                    <a:pt x="f758" y="f876"/>
                  </a:lnTo>
                  <a:lnTo>
                    <a:pt x="f877" y="f878"/>
                  </a:lnTo>
                  <a:lnTo>
                    <a:pt x="f10" y="f879"/>
                  </a:lnTo>
                  <a:lnTo>
                    <a:pt x="f880" y="f881"/>
                  </a:lnTo>
                  <a:lnTo>
                    <a:pt x="f882" y="f883"/>
                  </a:lnTo>
                  <a:lnTo>
                    <a:pt x="f884" y="f885"/>
                  </a:lnTo>
                  <a:lnTo>
                    <a:pt x="f283" y="f672"/>
                  </a:lnTo>
                  <a:lnTo>
                    <a:pt x="f226" y="f81"/>
                  </a:lnTo>
                  <a:lnTo>
                    <a:pt x="f886" y="f706"/>
                  </a:lnTo>
                  <a:lnTo>
                    <a:pt x="f286" y="f706"/>
                  </a:lnTo>
                  <a:lnTo>
                    <a:pt x="f887" y="f672"/>
                  </a:lnTo>
                  <a:lnTo>
                    <a:pt x="f888" y="f889"/>
                  </a:lnTo>
                  <a:lnTo>
                    <a:pt x="f890" y="f891"/>
                  </a:lnTo>
                  <a:lnTo>
                    <a:pt x="f616" y="f75"/>
                  </a:lnTo>
                  <a:lnTo>
                    <a:pt x="f892" y="f893"/>
                  </a:lnTo>
                  <a:lnTo>
                    <a:pt x="f894" y="f788"/>
                  </a:lnTo>
                  <a:lnTo>
                    <a:pt x="f754" y="f895"/>
                  </a:lnTo>
                  <a:lnTo>
                    <a:pt x="f896" y="f708"/>
                  </a:lnTo>
                  <a:lnTo>
                    <a:pt x="f897" y="f898"/>
                  </a:lnTo>
                  <a:lnTo>
                    <a:pt x="f899" y="f900"/>
                  </a:lnTo>
                  <a:lnTo>
                    <a:pt x="f901" y="f824"/>
                  </a:lnTo>
                  <a:lnTo>
                    <a:pt x="f902" y="f868"/>
                  </a:lnTo>
                  <a:lnTo>
                    <a:pt x="f903" y="f867"/>
                  </a:lnTo>
                  <a:lnTo>
                    <a:pt x="f904" y="f905"/>
                  </a:lnTo>
                  <a:lnTo>
                    <a:pt x="f906" y="f907"/>
                  </a:lnTo>
                  <a:lnTo>
                    <a:pt x="f908" y="f665"/>
                  </a:lnTo>
                  <a:lnTo>
                    <a:pt x="f909" y="f910"/>
                  </a:lnTo>
                  <a:lnTo>
                    <a:pt x="f57" y="f911"/>
                  </a:lnTo>
                  <a:lnTo>
                    <a:pt x="f59" y="f912"/>
                  </a:lnTo>
                  <a:lnTo>
                    <a:pt x="f913" y="f914"/>
                  </a:lnTo>
                  <a:lnTo>
                    <a:pt x="f784" y="f757"/>
                  </a:lnTo>
                  <a:lnTo>
                    <a:pt x="f580" y="f915"/>
                  </a:lnTo>
                  <a:lnTo>
                    <a:pt x="f77" y="f916"/>
                  </a:lnTo>
                  <a:lnTo>
                    <a:pt x="f917" y="f918"/>
                  </a:lnTo>
                  <a:lnTo>
                    <a:pt x="f919" y="f292"/>
                  </a:lnTo>
                  <a:lnTo>
                    <a:pt x="f920" y="f921"/>
                  </a:lnTo>
                  <a:lnTo>
                    <a:pt x="f922" y="f923"/>
                  </a:lnTo>
                  <a:lnTo>
                    <a:pt x="f74" y="f924"/>
                  </a:lnTo>
                  <a:lnTo>
                    <a:pt x="f798" y="f925"/>
                  </a:lnTo>
                  <a:lnTo>
                    <a:pt x="f926" y="f927"/>
                  </a:lnTo>
                  <a:lnTo>
                    <a:pt x="f702" y="f928"/>
                  </a:lnTo>
                  <a:lnTo>
                    <a:pt x="f929" y="f844"/>
                  </a:lnTo>
                  <a:lnTo>
                    <a:pt x="f929" y="f844"/>
                  </a:lnTo>
                  <a:lnTo>
                    <a:pt x="f930" y="f931"/>
                  </a:lnTo>
                  <a:lnTo>
                    <a:pt x="f932" y="f933"/>
                  </a:lnTo>
                  <a:lnTo>
                    <a:pt x="f934" y="f740"/>
                  </a:lnTo>
                  <a:lnTo>
                    <a:pt x="f935" y="f936"/>
                  </a:lnTo>
                  <a:lnTo>
                    <a:pt x="f937" y="f594"/>
                  </a:lnTo>
                  <a:lnTo>
                    <a:pt x="f674" y="f938"/>
                  </a:lnTo>
                  <a:lnTo>
                    <a:pt x="f939" y="f87"/>
                  </a:lnTo>
                  <a:lnTo>
                    <a:pt x="f940" y="f667"/>
                  </a:lnTo>
                  <a:lnTo>
                    <a:pt x="f821" y="f941"/>
                  </a:lnTo>
                  <a:lnTo>
                    <a:pt x="f942" y="f69"/>
                  </a:lnTo>
                  <a:lnTo>
                    <a:pt x="f943" y="f82"/>
                  </a:lnTo>
                  <a:lnTo>
                    <a:pt x="f944" y="f674"/>
                  </a:lnTo>
                  <a:lnTo>
                    <a:pt x="f945" y="f946"/>
                  </a:lnTo>
                  <a:lnTo>
                    <a:pt x="f864" y="f947"/>
                  </a:lnTo>
                  <a:lnTo>
                    <a:pt x="f663" y="f109"/>
                  </a:lnTo>
                  <a:lnTo>
                    <a:pt x="f948" y="f949"/>
                  </a:lnTo>
                  <a:lnTo>
                    <a:pt x="f950" y="f951"/>
                  </a:lnTo>
                  <a:lnTo>
                    <a:pt x="f952" y="f953"/>
                  </a:lnTo>
                  <a:lnTo>
                    <a:pt x="f954" y="f246"/>
                  </a:lnTo>
                  <a:lnTo>
                    <a:pt x="f955" y="f956"/>
                  </a:lnTo>
                  <a:lnTo>
                    <a:pt x="f957" y="f180"/>
                  </a:lnTo>
                  <a:lnTo>
                    <a:pt x="f958" y="f959"/>
                  </a:lnTo>
                  <a:lnTo>
                    <a:pt x="f960" y="f220"/>
                  </a:lnTo>
                  <a:lnTo>
                    <a:pt x="f961" y="f962"/>
                  </a:lnTo>
                  <a:lnTo>
                    <a:pt x="f294" y="f963"/>
                  </a:lnTo>
                  <a:lnTo>
                    <a:pt x="f964" y="f965"/>
                  </a:lnTo>
                  <a:lnTo>
                    <a:pt x="f966" y="f967"/>
                  </a:lnTo>
                  <a:lnTo>
                    <a:pt x="f16" y="f155"/>
                  </a:lnTo>
                  <a:lnTo>
                    <a:pt x="f850" y="f968"/>
                  </a:lnTo>
                  <a:lnTo>
                    <a:pt x="f228" y="f969"/>
                  </a:lnTo>
                  <a:lnTo>
                    <a:pt x="f970" y="f196"/>
                  </a:lnTo>
                  <a:lnTo>
                    <a:pt x="f854" y="f971"/>
                  </a:lnTo>
                  <a:lnTo>
                    <a:pt x="f232" y="f972"/>
                  </a:lnTo>
                  <a:lnTo>
                    <a:pt x="f973" y="f974"/>
                  </a:lnTo>
                  <a:lnTo>
                    <a:pt x="f975" y="f976"/>
                  </a:lnTo>
                  <a:lnTo>
                    <a:pt x="f744" y="f977"/>
                  </a:lnTo>
                  <a:lnTo>
                    <a:pt x="f978" y="f495"/>
                  </a:lnTo>
                  <a:lnTo>
                    <a:pt x="f979" y="f980"/>
                  </a:lnTo>
                  <a:lnTo>
                    <a:pt x="f981" y="f982"/>
                  </a:lnTo>
                  <a:lnTo>
                    <a:pt x="f983" y="f984"/>
                  </a:lnTo>
                  <a:lnTo>
                    <a:pt x="f985" y="f986"/>
                  </a:lnTo>
                  <a:lnTo>
                    <a:pt x="f987" y="f988"/>
                  </a:lnTo>
                  <a:lnTo>
                    <a:pt x="f989" y="f990"/>
                  </a:lnTo>
                  <a:lnTo>
                    <a:pt x="f785" y="f487"/>
                  </a:lnTo>
                  <a:lnTo>
                    <a:pt x="f785" y="f34"/>
                  </a:lnTo>
                  <a:lnTo>
                    <a:pt x="f785" y="f485"/>
                  </a:lnTo>
                  <a:lnTo>
                    <a:pt x="f989" y="f991"/>
                  </a:lnTo>
                  <a:lnTo>
                    <a:pt x="f992" y="f993"/>
                  </a:lnTo>
                  <a:lnTo>
                    <a:pt x="f985" y="f994"/>
                  </a:lnTo>
                  <a:lnTo>
                    <a:pt x="f995" y="f481"/>
                  </a:lnTo>
                  <a:lnTo>
                    <a:pt x="f783" y="f996"/>
                  </a:lnTo>
                  <a:lnTo>
                    <a:pt x="f979" y="f997"/>
                  </a:lnTo>
                  <a:lnTo>
                    <a:pt x="f998" y="f999"/>
                  </a:lnTo>
                  <a:lnTo>
                    <a:pt x="f1000" y="f323"/>
                  </a:lnTo>
                  <a:lnTo>
                    <a:pt x="f1001" y="f476"/>
                  </a:lnTo>
                  <a:lnTo>
                    <a:pt x="f340" y="f0"/>
                  </a:lnTo>
                  <a:lnTo>
                    <a:pt x="f1002" y="f1003"/>
                  </a:lnTo>
                  <a:lnTo>
                    <a:pt x="f865" y="f1004"/>
                  </a:lnTo>
                  <a:lnTo>
                    <a:pt x="f871" y="f1005"/>
                  </a:lnTo>
                  <a:lnTo>
                    <a:pt x="f1006" y="f9"/>
                  </a:lnTo>
                  <a:lnTo>
                    <a:pt x="f6" y="f7"/>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68" name="Google Shape;214;p15">
              <a:extLst>
                <a:ext uri="{FF2B5EF4-FFF2-40B4-BE49-F238E27FC236}">
                  <a16:creationId xmlns:a16="http://schemas.microsoft.com/office/drawing/2014/main" id="{C0C2B92A-7B1D-EB4B-5706-F6369A11E896}"/>
                </a:ext>
              </a:extLst>
            </p:cNvPr>
            <p:cNvSpPr/>
            <p:nvPr/>
          </p:nvSpPr>
          <p:spPr>
            <a:xfrm>
              <a:off x="7274362" y="2735400"/>
              <a:ext cx="190149" cy="204121"/>
            </a:xfrm>
            <a:custGeom>
              <a:avLst/>
              <a:gdLst>
                <a:gd name="f0" fmla="val 180"/>
                <a:gd name="f1" fmla="val w"/>
                <a:gd name="f2" fmla="val h"/>
                <a:gd name="f3" fmla="val 0"/>
                <a:gd name="f4" fmla="val 10094"/>
                <a:gd name="f5" fmla="val 10836"/>
                <a:gd name="f6" fmla="val 9329"/>
                <a:gd name="f7" fmla="val 9217"/>
                <a:gd name="f8" fmla="val 23"/>
                <a:gd name="f9" fmla="val 9104"/>
                <a:gd name="f10" fmla="val 90"/>
                <a:gd name="f11" fmla="val 8992"/>
                <a:gd name="f12" fmla="val 158"/>
                <a:gd name="f13" fmla="val 8902"/>
                <a:gd name="f14" fmla="val 270"/>
                <a:gd name="f15" fmla="val 8430"/>
                <a:gd name="f16" fmla="val 922"/>
                <a:gd name="f17" fmla="val 7958"/>
                <a:gd name="f18" fmla="val 1551"/>
                <a:gd name="f19" fmla="val 7441"/>
                <a:gd name="f20" fmla="val 2181"/>
                <a:gd name="f21" fmla="val 6924"/>
                <a:gd name="f22" fmla="val 2810"/>
                <a:gd name="f23" fmla="val 5867"/>
                <a:gd name="f24" fmla="val 4024"/>
                <a:gd name="f25" fmla="val 4766"/>
                <a:gd name="f26" fmla="val 5215"/>
                <a:gd name="f27" fmla="val 3619"/>
                <a:gd name="f28" fmla="val 6384"/>
                <a:gd name="f29" fmla="val 2473"/>
                <a:gd name="f30" fmla="val 7531"/>
                <a:gd name="f31" fmla="val 9779"/>
                <a:gd name="f32" fmla="val 9891"/>
                <a:gd name="f33" fmla="val 10003"/>
                <a:gd name="f34" fmla="val 10116"/>
                <a:gd name="f35" fmla="val 10228"/>
                <a:gd name="f36" fmla="val 10341"/>
                <a:gd name="f37" fmla="val 45"/>
                <a:gd name="f38" fmla="val 10453"/>
                <a:gd name="f39" fmla="val 113"/>
                <a:gd name="f40" fmla="val 10565"/>
                <a:gd name="f41" fmla="val 10633"/>
                <a:gd name="f42" fmla="val 10723"/>
                <a:gd name="f43" fmla="val 382"/>
                <a:gd name="f44" fmla="val 10768"/>
                <a:gd name="f45" fmla="val 472"/>
                <a:gd name="f46" fmla="val 10813"/>
                <a:gd name="f47" fmla="val 585"/>
                <a:gd name="f48" fmla="val 10835"/>
                <a:gd name="f49" fmla="val 720"/>
                <a:gd name="f50" fmla="val 832"/>
                <a:gd name="f51" fmla="val 944"/>
                <a:gd name="f52" fmla="val 10745"/>
                <a:gd name="f53" fmla="val 1057"/>
                <a:gd name="f54" fmla="val 10655"/>
                <a:gd name="f55" fmla="val 3417"/>
                <a:gd name="f56" fmla="val 8362"/>
                <a:gd name="f57" fmla="val 4586"/>
                <a:gd name="f58" fmla="val 7171"/>
                <a:gd name="f59" fmla="val 5732"/>
                <a:gd name="f60" fmla="val 5980"/>
                <a:gd name="f61" fmla="val 6856"/>
                <a:gd name="f62" fmla="val 4743"/>
                <a:gd name="f63" fmla="val 7418"/>
                <a:gd name="f64" fmla="val 4136"/>
                <a:gd name="f65" fmla="val 3507"/>
                <a:gd name="f66" fmla="val 8475"/>
                <a:gd name="f67" fmla="val 2855"/>
                <a:gd name="f68" fmla="val 2203"/>
                <a:gd name="f69" fmla="val 9486"/>
                <a:gd name="f70" fmla="val 9981"/>
                <a:gd name="f71" fmla="val 899"/>
                <a:gd name="f72" fmla="val 10048"/>
                <a:gd name="f73" fmla="val 764"/>
                <a:gd name="f74" fmla="val 10071"/>
                <a:gd name="f75" fmla="val 652"/>
                <a:gd name="f76" fmla="val 10093"/>
                <a:gd name="f77" fmla="val 540"/>
                <a:gd name="f78" fmla="val 427"/>
                <a:gd name="f79" fmla="val 10026"/>
                <a:gd name="f80" fmla="val 337"/>
                <a:gd name="f81" fmla="val 9958"/>
                <a:gd name="f82" fmla="val 247"/>
                <a:gd name="f83" fmla="val 9869"/>
                <a:gd name="f84" fmla="val 9666"/>
                <a:gd name="f85" fmla="val 9554"/>
                <a:gd name="f86" fmla="*/ f1 1 10094"/>
                <a:gd name="f87" fmla="*/ f2 1 10836"/>
                <a:gd name="f88" fmla="val f3"/>
                <a:gd name="f89" fmla="val f4"/>
                <a:gd name="f90" fmla="val f5"/>
                <a:gd name="f91" fmla="+- f90 0 f88"/>
                <a:gd name="f92" fmla="+- f89 0 f88"/>
                <a:gd name="f93" fmla="*/ f92 1 10094"/>
                <a:gd name="f94" fmla="*/ f91 1 10836"/>
                <a:gd name="f95" fmla="*/ f88 1 f93"/>
                <a:gd name="f96" fmla="*/ f89 1 f93"/>
                <a:gd name="f97" fmla="*/ f88 1 f94"/>
                <a:gd name="f98" fmla="*/ f90 1 f94"/>
                <a:gd name="f99" fmla="*/ f95 f86 1"/>
                <a:gd name="f100" fmla="*/ f96 f86 1"/>
                <a:gd name="f101" fmla="*/ f98 f87 1"/>
                <a:gd name="f102" fmla="*/ f97 f87 1"/>
              </a:gdLst>
              <a:ahLst/>
              <a:cxnLst>
                <a:cxn ang="3cd4">
                  <a:pos x="hc" y="t"/>
                </a:cxn>
                <a:cxn ang="0">
                  <a:pos x="r" y="vc"/>
                </a:cxn>
                <a:cxn ang="cd4">
                  <a:pos x="hc" y="b"/>
                </a:cxn>
                <a:cxn ang="cd2">
                  <a:pos x="l" y="vc"/>
                </a:cxn>
              </a:cxnLst>
              <a:rect l="f99" t="f102" r="f100" b="f101"/>
              <a:pathLst>
                <a:path w="10094" h="10836">
                  <a:moveTo>
                    <a:pt x="f6" y="f3"/>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0" y="f31"/>
                  </a:lnTo>
                  <a:lnTo>
                    <a:pt x="f10" y="f32"/>
                  </a:lnTo>
                  <a:lnTo>
                    <a:pt x="f8" y="f33"/>
                  </a:lnTo>
                  <a:lnTo>
                    <a:pt x="f3" y="f34"/>
                  </a:lnTo>
                  <a:lnTo>
                    <a:pt x="f3" y="f35"/>
                  </a:lnTo>
                  <a:lnTo>
                    <a:pt x="f8" y="f36"/>
                  </a:lnTo>
                  <a:lnTo>
                    <a:pt x="f37" y="f38"/>
                  </a:lnTo>
                  <a:lnTo>
                    <a:pt x="f39" y="f40"/>
                  </a:lnTo>
                  <a:lnTo>
                    <a:pt x="f0" y="f41"/>
                  </a:lnTo>
                  <a:lnTo>
                    <a:pt x="f14" y="f42"/>
                  </a:lnTo>
                  <a:lnTo>
                    <a:pt x="f43" y="f44"/>
                  </a:lnTo>
                  <a:lnTo>
                    <a:pt x="f45" y="f46"/>
                  </a:lnTo>
                  <a:lnTo>
                    <a:pt x="f47" y="f48"/>
                  </a:lnTo>
                  <a:lnTo>
                    <a:pt x="f49" y="f48"/>
                  </a:lnTo>
                  <a:lnTo>
                    <a:pt x="f50" y="f46"/>
                  </a:lnTo>
                  <a:lnTo>
                    <a:pt x="f51" y="f52"/>
                  </a:lnTo>
                  <a:lnTo>
                    <a:pt x="f53" y="f54"/>
                  </a:lnTo>
                  <a:lnTo>
                    <a:pt x="f55" y="f56"/>
                  </a:lnTo>
                  <a:lnTo>
                    <a:pt x="f57" y="f58"/>
                  </a:lnTo>
                  <a:lnTo>
                    <a:pt x="f59" y="f60"/>
                  </a:lnTo>
                  <a:lnTo>
                    <a:pt x="f61" y="f62"/>
                  </a:lnTo>
                  <a:lnTo>
                    <a:pt x="f63" y="f64"/>
                  </a:lnTo>
                  <a:lnTo>
                    <a:pt x="f17" y="f65"/>
                  </a:lnTo>
                  <a:lnTo>
                    <a:pt x="f66" y="f67"/>
                  </a:lnTo>
                  <a:lnTo>
                    <a:pt x="f11" y="f68"/>
                  </a:lnTo>
                  <a:lnTo>
                    <a:pt x="f69" y="f18"/>
                  </a:lnTo>
                  <a:lnTo>
                    <a:pt x="f70" y="f71"/>
                  </a:lnTo>
                  <a:lnTo>
                    <a:pt x="f72" y="f73"/>
                  </a:lnTo>
                  <a:lnTo>
                    <a:pt x="f74" y="f75"/>
                  </a:lnTo>
                  <a:lnTo>
                    <a:pt x="f76" y="f77"/>
                  </a:lnTo>
                  <a:lnTo>
                    <a:pt x="f74" y="f78"/>
                  </a:lnTo>
                  <a:lnTo>
                    <a:pt x="f79" y="f80"/>
                  </a:lnTo>
                  <a:lnTo>
                    <a:pt x="f81" y="f82"/>
                  </a:lnTo>
                  <a:lnTo>
                    <a:pt x="f83" y="f12"/>
                  </a:lnTo>
                  <a:lnTo>
                    <a:pt x="f31" y="f10"/>
                  </a:lnTo>
                  <a:lnTo>
                    <a:pt x="f84" y="f37"/>
                  </a:lnTo>
                  <a:lnTo>
                    <a:pt x="f85" y="f3"/>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69" name="Google Shape;215;p15">
              <a:extLst>
                <a:ext uri="{FF2B5EF4-FFF2-40B4-BE49-F238E27FC236}">
                  <a16:creationId xmlns:a16="http://schemas.microsoft.com/office/drawing/2014/main" id="{67250FD6-5CCB-C22A-7D46-36C16753412A}"/>
                </a:ext>
              </a:extLst>
            </p:cNvPr>
            <p:cNvSpPr/>
            <p:nvPr/>
          </p:nvSpPr>
          <p:spPr>
            <a:xfrm>
              <a:off x="7033418" y="2721418"/>
              <a:ext cx="138056" cy="201579"/>
            </a:xfrm>
            <a:custGeom>
              <a:avLst/>
              <a:gdLst>
                <a:gd name="f0" fmla="val w"/>
                <a:gd name="f1" fmla="val h"/>
                <a:gd name="f2" fmla="val 0"/>
                <a:gd name="f3" fmla="val 7329"/>
                <a:gd name="f4" fmla="val 10701"/>
                <a:gd name="f5" fmla="val 563"/>
                <a:gd name="f6" fmla="val 450"/>
                <a:gd name="f7" fmla="val 23"/>
                <a:gd name="f8" fmla="val 338"/>
                <a:gd name="f9" fmla="val 68"/>
                <a:gd name="f10" fmla="val 248"/>
                <a:gd name="f11" fmla="val 113"/>
                <a:gd name="f12" fmla="val 158"/>
                <a:gd name="f13" fmla="val 203"/>
                <a:gd name="f14" fmla="val 270"/>
                <a:gd name="f15" fmla="val 383"/>
                <a:gd name="f16" fmla="val 1"/>
                <a:gd name="f17" fmla="val 495"/>
                <a:gd name="f18" fmla="val 630"/>
                <a:gd name="f19" fmla="val 765"/>
                <a:gd name="f20" fmla="val 1079"/>
                <a:gd name="f21" fmla="val 1394"/>
                <a:gd name="f22" fmla="val 1709"/>
                <a:gd name="f23" fmla="val 518"/>
                <a:gd name="f24" fmla="val 2001"/>
                <a:gd name="f25" fmla="val 855"/>
                <a:gd name="f26" fmla="val 2585"/>
                <a:gd name="f27" fmla="val 1237"/>
                <a:gd name="f28" fmla="val 3147"/>
                <a:gd name="f29" fmla="val 1619"/>
                <a:gd name="f30" fmla="val 3709"/>
                <a:gd name="f31" fmla="val 2024"/>
                <a:gd name="f32" fmla="val 4249"/>
                <a:gd name="f33" fmla="val 2406"/>
                <a:gd name="f34" fmla="val 4811"/>
                <a:gd name="f35" fmla="val 2788"/>
                <a:gd name="f36" fmla="val 5373"/>
                <a:gd name="f37" fmla="val 3620"/>
                <a:gd name="f38" fmla="val 6677"/>
                <a:gd name="f39" fmla="val 4474"/>
                <a:gd name="f40" fmla="val 7958"/>
                <a:gd name="f41" fmla="val 9239"/>
                <a:gd name="f42" fmla="val 5845"/>
                <a:gd name="f43" fmla="val 9869"/>
                <a:gd name="f44" fmla="val 6317"/>
                <a:gd name="f45" fmla="val 10476"/>
                <a:gd name="f46" fmla="val 6407"/>
                <a:gd name="f47" fmla="val 10588"/>
                <a:gd name="f48" fmla="val 6520"/>
                <a:gd name="f49" fmla="val 10655"/>
                <a:gd name="f50" fmla="val 6610"/>
                <a:gd name="f51" fmla="val 10678"/>
                <a:gd name="f52" fmla="val 6722"/>
                <a:gd name="f53" fmla="val 10700"/>
                <a:gd name="f54" fmla="val 6834"/>
                <a:gd name="f55" fmla="val 6947"/>
                <a:gd name="f56" fmla="val 10633"/>
                <a:gd name="f57" fmla="val 7037"/>
                <a:gd name="f58" fmla="val 7127"/>
                <a:gd name="f59" fmla="val 10498"/>
                <a:gd name="f60" fmla="val 7194"/>
                <a:gd name="f61" fmla="val 10408"/>
                <a:gd name="f62" fmla="val 7261"/>
                <a:gd name="f63" fmla="val 10318"/>
                <a:gd name="f64" fmla="val 7306"/>
                <a:gd name="f65" fmla="val 10206"/>
                <a:gd name="f66" fmla="val 10093"/>
                <a:gd name="f67" fmla="val 9959"/>
                <a:gd name="f68" fmla="val 9846"/>
                <a:gd name="f69" fmla="val 9711"/>
                <a:gd name="f70" fmla="val 9599"/>
                <a:gd name="f71" fmla="val 6744"/>
                <a:gd name="f72" fmla="val 9014"/>
                <a:gd name="f73" fmla="val 6295"/>
                <a:gd name="f74" fmla="val 8430"/>
                <a:gd name="f75" fmla="val 5463"/>
                <a:gd name="f76" fmla="val 7216"/>
                <a:gd name="f77" fmla="val 4654"/>
                <a:gd name="f78" fmla="val 5980"/>
                <a:gd name="f79" fmla="val 3845"/>
                <a:gd name="f80" fmla="val 4743"/>
                <a:gd name="f81" fmla="val 3507"/>
                <a:gd name="f82" fmla="val 4226"/>
                <a:gd name="f83" fmla="val 3125"/>
                <a:gd name="f84" fmla="val 2361"/>
                <a:gd name="f85" fmla="val 2675"/>
                <a:gd name="f86" fmla="val 2136"/>
                <a:gd name="f87" fmla="val 1687"/>
                <a:gd name="f88" fmla="val 1574"/>
                <a:gd name="f89" fmla="val 1552"/>
                <a:gd name="f90" fmla="val 1304"/>
                <a:gd name="f91" fmla="val 1417"/>
                <a:gd name="f92" fmla="val 1012"/>
                <a:gd name="f93" fmla="val 1305"/>
                <a:gd name="f94" fmla="val 720"/>
                <a:gd name="f95" fmla="val 1215"/>
                <a:gd name="f96" fmla="val 427"/>
                <a:gd name="f97" fmla="val 1147"/>
                <a:gd name="f98" fmla="val 315"/>
                <a:gd name="f99" fmla="val 1080"/>
                <a:gd name="f100" fmla="val 990"/>
                <a:gd name="f101" fmla="val 900"/>
                <a:gd name="f102" fmla="val 45"/>
                <a:gd name="f103" fmla="val 787"/>
                <a:gd name="f104" fmla="val 675"/>
                <a:gd name="f105" fmla="*/ f0 1 7329"/>
                <a:gd name="f106" fmla="*/ f1 1 10701"/>
                <a:gd name="f107" fmla="val f2"/>
                <a:gd name="f108" fmla="val f3"/>
                <a:gd name="f109" fmla="val f4"/>
                <a:gd name="f110" fmla="+- f109 0 f107"/>
                <a:gd name="f111" fmla="+- f108 0 f107"/>
                <a:gd name="f112" fmla="*/ f111 1 7329"/>
                <a:gd name="f113" fmla="*/ f110 1 10701"/>
                <a:gd name="f114" fmla="*/ f107 1 f112"/>
                <a:gd name="f115" fmla="*/ f108 1 f112"/>
                <a:gd name="f116" fmla="*/ f107 1 f113"/>
                <a:gd name="f117" fmla="*/ f109 1 f113"/>
                <a:gd name="f118" fmla="*/ f114 f105 1"/>
                <a:gd name="f119" fmla="*/ f115 f105 1"/>
                <a:gd name="f120" fmla="*/ f117 f106 1"/>
                <a:gd name="f121" fmla="*/ f116 f106 1"/>
              </a:gdLst>
              <a:ahLst/>
              <a:cxnLst>
                <a:cxn ang="3cd4">
                  <a:pos x="hc" y="t"/>
                </a:cxn>
                <a:cxn ang="0">
                  <a:pos x="r" y="vc"/>
                </a:cxn>
                <a:cxn ang="cd4">
                  <a:pos x="hc" y="b"/>
                </a:cxn>
                <a:cxn ang="cd2">
                  <a:pos x="l" y="vc"/>
                </a:cxn>
              </a:cxnLst>
              <a:rect l="f118" t="f121" r="f119" b="f120"/>
              <a:pathLst>
                <a:path w="7329" h="10701">
                  <a:moveTo>
                    <a:pt x="f5" y="f2"/>
                  </a:moveTo>
                  <a:lnTo>
                    <a:pt x="f6" y="f7"/>
                  </a:lnTo>
                  <a:lnTo>
                    <a:pt x="f8" y="f9"/>
                  </a:lnTo>
                  <a:lnTo>
                    <a:pt x="f10" y="f11"/>
                  </a:lnTo>
                  <a:lnTo>
                    <a:pt x="f12" y="f13"/>
                  </a:lnTo>
                  <a:lnTo>
                    <a:pt x="f9" y="f14"/>
                  </a:lnTo>
                  <a:lnTo>
                    <a:pt x="f7" y="f15"/>
                  </a:lnTo>
                  <a:lnTo>
                    <a:pt x="f16" y="f17"/>
                  </a:lnTo>
                  <a:lnTo>
                    <a:pt x="f16" y="f18"/>
                  </a:lnTo>
                  <a:lnTo>
                    <a:pt x="f7" y="f19"/>
                  </a:lnTo>
                  <a:lnTo>
                    <a:pt x="f11" y="f20"/>
                  </a:lnTo>
                  <a:lnTo>
                    <a:pt x="f10" y="f21"/>
                  </a:lnTo>
                  <a:lnTo>
                    <a:pt x="f15" y="f22"/>
                  </a:lnTo>
                  <a:lnTo>
                    <a:pt x="f23" y="f24"/>
                  </a:lnTo>
                  <a:lnTo>
                    <a:pt x="f25" y="f26"/>
                  </a:lnTo>
                  <a:lnTo>
                    <a:pt x="f27" y="f28"/>
                  </a:lnTo>
                  <a:lnTo>
                    <a:pt x="f29" y="f30"/>
                  </a:lnTo>
                  <a:lnTo>
                    <a:pt x="f31" y="f32"/>
                  </a:lnTo>
                  <a:lnTo>
                    <a:pt x="f33" y="f34"/>
                  </a:lnTo>
                  <a:lnTo>
                    <a:pt x="f35" y="f36"/>
                  </a:lnTo>
                  <a:lnTo>
                    <a:pt x="f37" y="f38"/>
                  </a:lnTo>
                  <a:lnTo>
                    <a:pt x="f39" y="f40"/>
                  </a:lnTo>
                  <a:lnTo>
                    <a:pt x="f36" y="f41"/>
                  </a:lnTo>
                  <a:lnTo>
                    <a:pt x="f42" y="f43"/>
                  </a:lnTo>
                  <a:lnTo>
                    <a:pt x="f44" y="f45"/>
                  </a:lnTo>
                  <a:lnTo>
                    <a:pt x="f46" y="f47"/>
                  </a:lnTo>
                  <a:lnTo>
                    <a:pt x="f48" y="f49"/>
                  </a:lnTo>
                  <a:lnTo>
                    <a:pt x="f50" y="f51"/>
                  </a:lnTo>
                  <a:lnTo>
                    <a:pt x="f52" y="f53"/>
                  </a:lnTo>
                  <a:lnTo>
                    <a:pt x="f54" y="f51"/>
                  </a:lnTo>
                  <a:lnTo>
                    <a:pt x="f55" y="f56"/>
                  </a:lnTo>
                  <a:lnTo>
                    <a:pt x="f57" y="f47"/>
                  </a:lnTo>
                  <a:lnTo>
                    <a:pt x="f58" y="f59"/>
                  </a:lnTo>
                  <a:lnTo>
                    <a:pt x="f60" y="f61"/>
                  </a:lnTo>
                  <a:lnTo>
                    <a:pt x="f62" y="f63"/>
                  </a:lnTo>
                  <a:lnTo>
                    <a:pt x="f64" y="f65"/>
                  </a:lnTo>
                  <a:lnTo>
                    <a:pt x="f3" y="f66"/>
                  </a:lnTo>
                  <a:lnTo>
                    <a:pt x="f3" y="f67"/>
                  </a:lnTo>
                  <a:lnTo>
                    <a:pt x="f64" y="f68"/>
                  </a:lnTo>
                  <a:lnTo>
                    <a:pt x="f62" y="f69"/>
                  </a:lnTo>
                  <a:lnTo>
                    <a:pt x="f60" y="f70"/>
                  </a:lnTo>
                  <a:lnTo>
                    <a:pt x="f71" y="f72"/>
                  </a:lnTo>
                  <a:lnTo>
                    <a:pt x="f73" y="f74"/>
                  </a:lnTo>
                  <a:lnTo>
                    <a:pt x="f75" y="f76"/>
                  </a:lnTo>
                  <a:lnTo>
                    <a:pt x="f77" y="f78"/>
                  </a:lnTo>
                  <a:lnTo>
                    <a:pt x="f79" y="f80"/>
                  </a:lnTo>
                  <a:lnTo>
                    <a:pt x="f81" y="f82"/>
                  </a:lnTo>
                  <a:lnTo>
                    <a:pt x="f83" y="f30"/>
                  </a:lnTo>
                  <a:lnTo>
                    <a:pt x="f84" y="f85"/>
                  </a:lnTo>
                  <a:lnTo>
                    <a:pt x="f31" y="f86"/>
                  </a:lnTo>
                  <a:lnTo>
                    <a:pt x="f87" y="f88"/>
                  </a:lnTo>
                  <a:lnTo>
                    <a:pt x="f89" y="f90"/>
                  </a:lnTo>
                  <a:lnTo>
                    <a:pt x="f91" y="f92"/>
                  </a:lnTo>
                  <a:lnTo>
                    <a:pt x="f93" y="f94"/>
                  </a:lnTo>
                  <a:lnTo>
                    <a:pt x="f95" y="f96"/>
                  </a:lnTo>
                  <a:lnTo>
                    <a:pt x="f97" y="f98"/>
                  </a:lnTo>
                  <a:lnTo>
                    <a:pt x="f99" y="f13"/>
                  </a:lnTo>
                  <a:lnTo>
                    <a:pt x="f100" y="f11"/>
                  </a:lnTo>
                  <a:lnTo>
                    <a:pt x="f101" y="f102"/>
                  </a:lnTo>
                  <a:lnTo>
                    <a:pt x="f103" y="f7"/>
                  </a:lnTo>
                  <a:lnTo>
                    <a:pt x="f104" y="f2"/>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70" name="Google Shape;216;p15">
              <a:extLst>
                <a:ext uri="{FF2B5EF4-FFF2-40B4-BE49-F238E27FC236}">
                  <a16:creationId xmlns:a16="http://schemas.microsoft.com/office/drawing/2014/main" id="{4B1037B4-312F-0476-9F18-4E37A879D657}"/>
                </a:ext>
              </a:extLst>
            </p:cNvPr>
            <p:cNvSpPr/>
            <p:nvPr/>
          </p:nvSpPr>
          <p:spPr>
            <a:xfrm>
              <a:off x="7055867" y="2422474"/>
              <a:ext cx="153299" cy="261710"/>
            </a:xfrm>
            <a:custGeom>
              <a:avLst/>
              <a:gdLst>
                <a:gd name="f0" fmla="val w"/>
                <a:gd name="f1" fmla="val h"/>
                <a:gd name="f2" fmla="val 0"/>
                <a:gd name="f3" fmla="val 8138"/>
                <a:gd name="f4" fmla="val 13893"/>
                <a:gd name="f5" fmla="val 652"/>
                <a:gd name="f6" fmla="val 562"/>
                <a:gd name="f7" fmla="val 23"/>
                <a:gd name="f8" fmla="val 450"/>
                <a:gd name="f9" fmla="val 45"/>
                <a:gd name="f10" fmla="val 337"/>
                <a:gd name="f11" fmla="val 90"/>
                <a:gd name="f12" fmla="val 247"/>
                <a:gd name="f13" fmla="val 158"/>
                <a:gd name="f14" fmla="val 157"/>
                <a:gd name="f15" fmla="val 675"/>
                <a:gd name="f16" fmla="val 809"/>
                <a:gd name="f17" fmla="val 68"/>
                <a:gd name="f18" fmla="val 944"/>
                <a:gd name="f19" fmla="val 899"/>
                <a:gd name="f20" fmla="val 2540"/>
                <a:gd name="f21" fmla="val 1753"/>
                <a:gd name="f22" fmla="val 4136"/>
                <a:gd name="f23" fmla="val 2608"/>
                <a:gd name="f24" fmla="val 5710"/>
                <a:gd name="f25" fmla="val 3484"/>
                <a:gd name="f26" fmla="val 7283"/>
                <a:gd name="f27" fmla="val 5260"/>
                <a:gd name="f28" fmla="val 10430"/>
                <a:gd name="f29" fmla="val 6137"/>
                <a:gd name="f30" fmla="val 12004"/>
                <a:gd name="f31" fmla="val 6991"/>
                <a:gd name="f32" fmla="val 13578"/>
                <a:gd name="f33" fmla="val 7059"/>
                <a:gd name="f34" fmla="val 13690"/>
                <a:gd name="f35" fmla="val 7148"/>
                <a:gd name="f36" fmla="val 13780"/>
                <a:gd name="f37" fmla="val 7261"/>
                <a:gd name="f38" fmla="val 13847"/>
                <a:gd name="f39" fmla="val 7373"/>
                <a:gd name="f40" fmla="val 13892"/>
                <a:gd name="f41" fmla="val 7486"/>
                <a:gd name="f42" fmla="val 7598"/>
                <a:gd name="f43" fmla="val 13870"/>
                <a:gd name="f44" fmla="val 7688"/>
                <a:gd name="f45" fmla="val 7800"/>
                <a:gd name="f46" fmla="val 13802"/>
                <a:gd name="f47" fmla="val 7890"/>
                <a:gd name="f48" fmla="val 13735"/>
                <a:gd name="f49" fmla="val 7980"/>
                <a:gd name="f50" fmla="val 13645"/>
                <a:gd name="f51" fmla="val 8048"/>
                <a:gd name="f52" fmla="val 13555"/>
                <a:gd name="f53" fmla="val 8093"/>
                <a:gd name="f54" fmla="val 13443"/>
                <a:gd name="f55" fmla="val 13330"/>
                <a:gd name="f56" fmla="val 13218"/>
                <a:gd name="f57" fmla="val 8115"/>
                <a:gd name="f58" fmla="val 13083"/>
                <a:gd name="f59" fmla="val 12948"/>
                <a:gd name="f60" fmla="val 7193"/>
                <a:gd name="f61" fmla="val 11375"/>
                <a:gd name="f62" fmla="val 6317"/>
                <a:gd name="f63" fmla="val 9801"/>
                <a:gd name="f64" fmla="val 4563"/>
                <a:gd name="f65" fmla="val 6654"/>
                <a:gd name="f66" fmla="val 3687"/>
                <a:gd name="f67" fmla="val 5080"/>
                <a:gd name="f68" fmla="val 2810"/>
                <a:gd name="f69" fmla="val 3507"/>
                <a:gd name="f70" fmla="val 1978"/>
                <a:gd name="f71" fmla="val 1911"/>
                <a:gd name="f72" fmla="val 1147"/>
                <a:gd name="f73" fmla="val 315"/>
                <a:gd name="f74" fmla="val 1057"/>
                <a:gd name="f75" fmla="val 202"/>
                <a:gd name="f76" fmla="val 989"/>
                <a:gd name="f77" fmla="val 113"/>
                <a:gd name="f78" fmla="val 877"/>
                <a:gd name="f79" fmla="val 764"/>
                <a:gd name="f80" fmla="*/ f0 1 8138"/>
                <a:gd name="f81" fmla="*/ f1 1 13893"/>
                <a:gd name="f82" fmla="val f2"/>
                <a:gd name="f83" fmla="val f3"/>
                <a:gd name="f84" fmla="val f4"/>
                <a:gd name="f85" fmla="+- f84 0 f82"/>
                <a:gd name="f86" fmla="+- f83 0 f82"/>
                <a:gd name="f87" fmla="*/ f86 1 8138"/>
                <a:gd name="f88" fmla="*/ f85 1 13893"/>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8138" h="13893">
                  <a:moveTo>
                    <a:pt x="f5" y="f2"/>
                  </a:moveTo>
                  <a:lnTo>
                    <a:pt x="f6" y="f7"/>
                  </a:lnTo>
                  <a:lnTo>
                    <a:pt x="f8" y="f9"/>
                  </a:lnTo>
                  <a:lnTo>
                    <a:pt x="f10" y="f11"/>
                  </a:lnTo>
                  <a:lnTo>
                    <a:pt x="f12" y="f13"/>
                  </a:lnTo>
                  <a:lnTo>
                    <a:pt x="f14" y="f12"/>
                  </a:lnTo>
                  <a:lnTo>
                    <a:pt x="f11" y="f10"/>
                  </a:lnTo>
                  <a:lnTo>
                    <a:pt x="f9" y="f8"/>
                  </a:lnTo>
                  <a:lnTo>
                    <a:pt x="f2" y="f6"/>
                  </a:lnTo>
                  <a:lnTo>
                    <a:pt x="f2" y="f15"/>
                  </a:lnTo>
                  <a:lnTo>
                    <a:pt x="f7"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0"/>
                  </a:lnTo>
                  <a:lnTo>
                    <a:pt x="f42" y="f43"/>
                  </a:lnTo>
                  <a:lnTo>
                    <a:pt x="f44" y="f38"/>
                  </a:lnTo>
                  <a:lnTo>
                    <a:pt x="f45" y="f46"/>
                  </a:lnTo>
                  <a:lnTo>
                    <a:pt x="f47" y="f48"/>
                  </a:lnTo>
                  <a:lnTo>
                    <a:pt x="f49" y="f50"/>
                  </a:lnTo>
                  <a:lnTo>
                    <a:pt x="f51" y="f52"/>
                  </a:lnTo>
                  <a:lnTo>
                    <a:pt x="f53" y="f54"/>
                  </a:lnTo>
                  <a:lnTo>
                    <a:pt x="f3" y="f55"/>
                  </a:lnTo>
                  <a:lnTo>
                    <a:pt x="f3" y="f56"/>
                  </a:lnTo>
                  <a:lnTo>
                    <a:pt x="f57" y="f58"/>
                  </a:lnTo>
                  <a:lnTo>
                    <a:pt x="f51" y="f59"/>
                  </a:lnTo>
                  <a:lnTo>
                    <a:pt x="f60" y="f61"/>
                  </a:lnTo>
                  <a:lnTo>
                    <a:pt x="f62" y="f63"/>
                  </a:lnTo>
                  <a:lnTo>
                    <a:pt x="f64" y="f65"/>
                  </a:lnTo>
                  <a:lnTo>
                    <a:pt x="f66" y="f67"/>
                  </a:lnTo>
                  <a:lnTo>
                    <a:pt x="f68" y="f69"/>
                  </a:lnTo>
                  <a:lnTo>
                    <a:pt x="f70" y="f71"/>
                  </a:lnTo>
                  <a:lnTo>
                    <a:pt x="f72" y="f73"/>
                  </a:lnTo>
                  <a:lnTo>
                    <a:pt x="f74" y="f75"/>
                  </a:lnTo>
                  <a:lnTo>
                    <a:pt x="f76" y="f77"/>
                  </a:lnTo>
                  <a:lnTo>
                    <a:pt x="f78" y="f9"/>
                  </a:lnTo>
                  <a:lnTo>
                    <a:pt x="f79" y="f7"/>
                  </a:lnTo>
                  <a:lnTo>
                    <a:pt x="f5" y="f2"/>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71" name="Google Shape;217;p15">
              <a:extLst>
                <a:ext uri="{FF2B5EF4-FFF2-40B4-BE49-F238E27FC236}">
                  <a16:creationId xmlns:a16="http://schemas.microsoft.com/office/drawing/2014/main" id="{265D3D1B-32B4-3F11-8FFD-864221F3E52B}"/>
                </a:ext>
              </a:extLst>
            </p:cNvPr>
            <p:cNvSpPr/>
            <p:nvPr/>
          </p:nvSpPr>
          <p:spPr>
            <a:xfrm>
              <a:off x="7270540" y="2468623"/>
              <a:ext cx="171102" cy="196495"/>
            </a:xfrm>
            <a:custGeom>
              <a:avLst/>
              <a:gdLst>
                <a:gd name="f0" fmla="val w"/>
                <a:gd name="f1" fmla="val h"/>
                <a:gd name="f2" fmla="val 0"/>
                <a:gd name="f3" fmla="val 9083"/>
                <a:gd name="f4" fmla="val 10431"/>
                <a:gd name="f5" fmla="val 8476"/>
                <a:gd name="f6" fmla="val 8386"/>
                <a:gd name="f7" fmla="val 23"/>
                <a:gd name="f8" fmla="val 8273"/>
                <a:gd name="f9" fmla="val 45"/>
                <a:gd name="f10" fmla="val 8161"/>
                <a:gd name="f11" fmla="val 113"/>
                <a:gd name="f12" fmla="val 8071"/>
                <a:gd name="f13" fmla="val 225"/>
                <a:gd name="f14" fmla="val 6160"/>
                <a:gd name="f15" fmla="val 2563"/>
                <a:gd name="f16" fmla="val 4205"/>
                <a:gd name="f17" fmla="val 4856"/>
                <a:gd name="f18" fmla="val 2204"/>
                <a:gd name="f19" fmla="val 7126"/>
                <a:gd name="f20" fmla="val 181"/>
                <a:gd name="f21" fmla="val 9352"/>
                <a:gd name="f22" fmla="val 91"/>
                <a:gd name="f23" fmla="val 9464"/>
                <a:gd name="f24" fmla="val 46"/>
                <a:gd name="f25" fmla="val 9576"/>
                <a:gd name="f26" fmla="val 1"/>
                <a:gd name="f27" fmla="val 9689"/>
                <a:gd name="f28" fmla="val 9824"/>
                <a:gd name="f29" fmla="val 9936"/>
                <a:gd name="f30" fmla="val 68"/>
                <a:gd name="f31" fmla="val 10049"/>
                <a:gd name="f32" fmla="val 136"/>
                <a:gd name="f33" fmla="val 10138"/>
                <a:gd name="f34" fmla="val 203"/>
                <a:gd name="f35" fmla="val 10228"/>
                <a:gd name="f36" fmla="val 293"/>
                <a:gd name="f37" fmla="val 10296"/>
                <a:gd name="f38" fmla="val 383"/>
                <a:gd name="f39" fmla="val 10363"/>
                <a:gd name="f40" fmla="val 496"/>
                <a:gd name="f41" fmla="val 10408"/>
                <a:gd name="f42" fmla="val 608"/>
                <a:gd name="f43" fmla="val 720"/>
                <a:gd name="f44" fmla="val 833"/>
                <a:gd name="f45" fmla="val 10386"/>
                <a:gd name="f46" fmla="val 945"/>
                <a:gd name="f47" fmla="val 10318"/>
                <a:gd name="f48" fmla="val 1057"/>
                <a:gd name="f49" fmla="val 3081"/>
                <a:gd name="f50" fmla="val 8003"/>
                <a:gd name="f51" fmla="val 5081"/>
                <a:gd name="f52" fmla="val 5733"/>
                <a:gd name="f53" fmla="val 7037"/>
                <a:gd name="f54" fmla="val 3440"/>
                <a:gd name="f55" fmla="val 8948"/>
                <a:gd name="f56" fmla="val 1102"/>
                <a:gd name="f57" fmla="val 9015"/>
                <a:gd name="f58" fmla="val 967"/>
                <a:gd name="f59" fmla="val 9060"/>
                <a:gd name="f60" fmla="val 855"/>
                <a:gd name="f61" fmla="val 9082"/>
                <a:gd name="f62" fmla="val 742"/>
                <a:gd name="f63" fmla="val 607"/>
                <a:gd name="f64" fmla="val 495"/>
                <a:gd name="f65" fmla="val 8880"/>
                <a:gd name="f66" fmla="val 8790"/>
                <a:gd name="f67" fmla="val 8700"/>
                <a:gd name="f68" fmla="val 8588"/>
                <a:gd name="f69" fmla="*/ f0 1 9083"/>
                <a:gd name="f70" fmla="*/ f1 1 10431"/>
                <a:gd name="f71" fmla="val f2"/>
                <a:gd name="f72" fmla="val f3"/>
                <a:gd name="f73" fmla="val f4"/>
                <a:gd name="f74" fmla="+- f73 0 f71"/>
                <a:gd name="f75" fmla="+- f72 0 f71"/>
                <a:gd name="f76" fmla="*/ f75 1 9083"/>
                <a:gd name="f77" fmla="*/ f74 1 10431"/>
                <a:gd name="f78" fmla="*/ f71 1 f76"/>
                <a:gd name="f79" fmla="*/ f72 1 f76"/>
                <a:gd name="f80" fmla="*/ f71 1 f77"/>
                <a:gd name="f81" fmla="*/ f73 1 f77"/>
                <a:gd name="f82" fmla="*/ f78 f69 1"/>
                <a:gd name="f83" fmla="*/ f79 f69 1"/>
                <a:gd name="f84" fmla="*/ f81 f70 1"/>
                <a:gd name="f85" fmla="*/ f80 f70 1"/>
              </a:gdLst>
              <a:ahLst/>
              <a:cxnLst>
                <a:cxn ang="3cd4">
                  <a:pos x="hc" y="t"/>
                </a:cxn>
                <a:cxn ang="0">
                  <a:pos x="r" y="vc"/>
                </a:cxn>
                <a:cxn ang="cd4">
                  <a:pos x="hc" y="b"/>
                </a:cxn>
                <a:cxn ang="cd2">
                  <a:pos x="l" y="vc"/>
                </a:cxn>
              </a:cxnLst>
              <a:rect l="f82" t="f85" r="f83" b="f84"/>
              <a:pathLst>
                <a:path w="9083" h="10431">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6" y="f28"/>
                  </a:lnTo>
                  <a:lnTo>
                    <a:pt x="f7" y="f29"/>
                  </a:lnTo>
                  <a:lnTo>
                    <a:pt x="f30" y="f31"/>
                  </a:lnTo>
                  <a:lnTo>
                    <a:pt x="f32" y="f33"/>
                  </a:lnTo>
                  <a:lnTo>
                    <a:pt x="f34" y="f35"/>
                  </a:lnTo>
                  <a:lnTo>
                    <a:pt x="f36" y="f37"/>
                  </a:lnTo>
                  <a:lnTo>
                    <a:pt x="f38" y="f39"/>
                  </a:lnTo>
                  <a:lnTo>
                    <a:pt x="f40" y="f41"/>
                  </a:lnTo>
                  <a:lnTo>
                    <a:pt x="f42" y="f4"/>
                  </a:lnTo>
                  <a:lnTo>
                    <a:pt x="f43" y="f41"/>
                  </a:lnTo>
                  <a:lnTo>
                    <a:pt x="f44" y="f45"/>
                  </a:lnTo>
                  <a:lnTo>
                    <a:pt x="f46" y="f47"/>
                  </a:lnTo>
                  <a:lnTo>
                    <a:pt x="f48" y="f35"/>
                  </a:lnTo>
                  <a:lnTo>
                    <a:pt x="f49" y="f50"/>
                  </a:lnTo>
                  <a:lnTo>
                    <a:pt x="f51" y="f52"/>
                  </a:lnTo>
                  <a:lnTo>
                    <a:pt x="f53" y="f54"/>
                  </a:lnTo>
                  <a:lnTo>
                    <a:pt x="f55" y="f56"/>
                  </a:lnTo>
                  <a:lnTo>
                    <a:pt x="f57" y="f58"/>
                  </a:lnTo>
                  <a:lnTo>
                    <a:pt x="f59" y="f60"/>
                  </a:lnTo>
                  <a:lnTo>
                    <a:pt x="f61" y="f62"/>
                  </a:lnTo>
                  <a:lnTo>
                    <a:pt x="f61" y="f63"/>
                  </a:lnTo>
                  <a:lnTo>
                    <a:pt x="f59" y="f64"/>
                  </a:lnTo>
                  <a:lnTo>
                    <a:pt x="f57" y="f38"/>
                  </a:lnTo>
                  <a:lnTo>
                    <a:pt x="f55" y="f36"/>
                  </a:lnTo>
                  <a:lnTo>
                    <a:pt x="f65" y="f34"/>
                  </a:lnTo>
                  <a:lnTo>
                    <a:pt x="f66" y="f11"/>
                  </a:lnTo>
                  <a:lnTo>
                    <a:pt x="f67" y="f30"/>
                  </a:lnTo>
                  <a:lnTo>
                    <a:pt x="f68" y="f7"/>
                  </a:lnTo>
                  <a:lnTo>
                    <a:pt x="f5" y="f2"/>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72" name="Google Shape;218;p15">
              <a:extLst>
                <a:ext uri="{FF2B5EF4-FFF2-40B4-BE49-F238E27FC236}">
                  <a16:creationId xmlns:a16="http://schemas.microsoft.com/office/drawing/2014/main" id="{CBE66831-B6F3-E572-D936-64CFAD53A020}"/>
                </a:ext>
              </a:extLst>
            </p:cNvPr>
            <p:cNvSpPr/>
            <p:nvPr/>
          </p:nvSpPr>
          <p:spPr>
            <a:xfrm>
              <a:off x="7187979" y="2036286"/>
              <a:ext cx="62261" cy="289645"/>
            </a:xfrm>
            <a:custGeom>
              <a:avLst/>
              <a:gdLst>
                <a:gd name="f0" fmla="val 180"/>
                <a:gd name="f1" fmla="val w"/>
                <a:gd name="f2" fmla="val h"/>
                <a:gd name="f3" fmla="val 0"/>
                <a:gd name="f4" fmla="val 3305"/>
                <a:gd name="f5" fmla="val 15376"/>
                <a:gd name="f6" fmla="val 608"/>
                <a:gd name="f7" fmla="val 495"/>
                <a:gd name="f8" fmla="val 23"/>
                <a:gd name="f9" fmla="val 383"/>
                <a:gd name="f10" fmla="val 45"/>
                <a:gd name="f11" fmla="val 270"/>
                <a:gd name="f12" fmla="val 90"/>
                <a:gd name="f13" fmla="val 158"/>
                <a:gd name="f14" fmla="val 225"/>
                <a:gd name="f15" fmla="val 46"/>
                <a:gd name="f16" fmla="val 337"/>
                <a:gd name="f17" fmla="val 1"/>
                <a:gd name="f18" fmla="val 450"/>
                <a:gd name="f19" fmla="val 607"/>
                <a:gd name="f20" fmla="val 2383"/>
                <a:gd name="f21" fmla="val 135"/>
                <a:gd name="f22" fmla="val 4204"/>
                <a:gd name="f23" fmla="val 203"/>
                <a:gd name="f24" fmla="val 5103"/>
                <a:gd name="f25" fmla="val 293"/>
                <a:gd name="f26" fmla="val 6025"/>
                <a:gd name="f27" fmla="val 6946"/>
                <a:gd name="f28" fmla="val 7868"/>
                <a:gd name="f29" fmla="val 630"/>
                <a:gd name="f30" fmla="val 8767"/>
                <a:gd name="f31" fmla="val 787"/>
                <a:gd name="f32" fmla="val 9689"/>
                <a:gd name="f33" fmla="val 945"/>
                <a:gd name="f34" fmla="val 10588"/>
                <a:gd name="f35" fmla="val 1147"/>
                <a:gd name="f36" fmla="val 11487"/>
                <a:gd name="f37" fmla="val 1349"/>
                <a:gd name="f38" fmla="val 12364"/>
                <a:gd name="f39" fmla="val 1574"/>
                <a:gd name="f40" fmla="val 13240"/>
                <a:gd name="f41" fmla="val 1821"/>
                <a:gd name="f42" fmla="val 14117"/>
                <a:gd name="f43" fmla="val 2069"/>
                <a:gd name="f44" fmla="val 14949"/>
                <a:gd name="f45" fmla="val 2136"/>
                <a:gd name="f46" fmla="val 15084"/>
                <a:gd name="f47" fmla="val 2204"/>
                <a:gd name="f48" fmla="val 15196"/>
                <a:gd name="f49" fmla="val 2293"/>
                <a:gd name="f50" fmla="val 15264"/>
                <a:gd name="f51" fmla="val 2406"/>
                <a:gd name="f52" fmla="val 15331"/>
                <a:gd name="f53" fmla="val 2518"/>
                <a:gd name="f54" fmla="val 15353"/>
                <a:gd name="f55" fmla="val 2631"/>
                <a:gd name="f56" fmla="val 2743"/>
                <a:gd name="f57" fmla="val 2855"/>
                <a:gd name="f58" fmla="val 2968"/>
                <a:gd name="f59" fmla="val 15308"/>
                <a:gd name="f60" fmla="val 3080"/>
                <a:gd name="f61" fmla="val 3148"/>
                <a:gd name="f62" fmla="val 3215"/>
                <a:gd name="f63" fmla="val 15106"/>
                <a:gd name="f64" fmla="val 3283"/>
                <a:gd name="f65" fmla="val 14994"/>
                <a:gd name="f66" fmla="val 14881"/>
                <a:gd name="f67" fmla="val 14769"/>
                <a:gd name="f68" fmla="val 3260"/>
                <a:gd name="f69" fmla="val 14612"/>
                <a:gd name="f70" fmla="val 3013"/>
                <a:gd name="f71" fmla="val 13780"/>
                <a:gd name="f72" fmla="val 2765"/>
                <a:gd name="f73" fmla="val 12948"/>
                <a:gd name="f74" fmla="val 2541"/>
                <a:gd name="f75" fmla="val 12094"/>
                <a:gd name="f76" fmla="val 2338"/>
                <a:gd name="f77" fmla="val 11217"/>
                <a:gd name="f78" fmla="val 2159"/>
                <a:gd name="f79" fmla="val 10341"/>
                <a:gd name="f80" fmla="val 2001"/>
                <a:gd name="f81" fmla="val 9464"/>
                <a:gd name="f82" fmla="val 1866"/>
                <a:gd name="f83" fmla="val 8587"/>
                <a:gd name="f84" fmla="val 1731"/>
                <a:gd name="f85" fmla="val 7688"/>
                <a:gd name="f86" fmla="val 1619"/>
                <a:gd name="f87" fmla="val 6811"/>
                <a:gd name="f88" fmla="val 1529"/>
                <a:gd name="f89" fmla="val 5912"/>
                <a:gd name="f90" fmla="val 1439"/>
                <a:gd name="f91" fmla="val 5013"/>
                <a:gd name="f92" fmla="val 1372"/>
                <a:gd name="f93" fmla="val 4136"/>
                <a:gd name="f94" fmla="val 1282"/>
                <a:gd name="f95" fmla="val 2361"/>
                <a:gd name="f96" fmla="val 1237"/>
                <a:gd name="f97" fmla="val 1214"/>
                <a:gd name="f98" fmla="val 1169"/>
                <a:gd name="f99" fmla="val 1102"/>
                <a:gd name="f100" fmla="val 247"/>
                <a:gd name="f101" fmla="val 1035"/>
                <a:gd name="f102" fmla="val 832"/>
                <a:gd name="f103" fmla="val 720"/>
                <a:gd name="f104" fmla="*/ f1 1 3305"/>
                <a:gd name="f105" fmla="*/ f2 1 15376"/>
                <a:gd name="f106" fmla="val f3"/>
                <a:gd name="f107" fmla="val f4"/>
                <a:gd name="f108" fmla="val f5"/>
                <a:gd name="f109" fmla="+- f108 0 f106"/>
                <a:gd name="f110" fmla="+- f107 0 f106"/>
                <a:gd name="f111" fmla="*/ f110 1 3305"/>
                <a:gd name="f112" fmla="*/ f109 1 15376"/>
                <a:gd name="f113" fmla="*/ f106 1 f111"/>
                <a:gd name="f114" fmla="*/ f107 1 f111"/>
                <a:gd name="f115" fmla="*/ f106 1 f112"/>
                <a:gd name="f116" fmla="*/ f108 1 f112"/>
                <a:gd name="f117" fmla="*/ f113 f104 1"/>
                <a:gd name="f118" fmla="*/ f114 f104 1"/>
                <a:gd name="f119" fmla="*/ f116 f105 1"/>
                <a:gd name="f120" fmla="*/ f115 f105 1"/>
              </a:gdLst>
              <a:ahLst/>
              <a:cxnLst>
                <a:cxn ang="3cd4">
                  <a:pos x="hc" y="t"/>
                </a:cxn>
                <a:cxn ang="0">
                  <a:pos x="r" y="vc"/>
                </a:cxn>
                <a:cxn ang="cd4">
                  <a:pos x="hc" y="b"/>
                </a:cxn>
                <a:cxn ang="cd2">
                  <a:pos x="l" y="vc"/>
                </a:cxn>
              </a:cxnLst>
              <a:rect l="f117" t="f120" r="f118" b="f119"/>
              <a:pathLst>
                <a:path w="3305" h="15376">
                  <a:moveTo>
                    <a:pt x="f6" y="f3"/>
                  </a:moveTo>
                  <a:lnTo>
                    <a:pt x="f7" y="f8"/>
                  </a:lnTo>
                  <a:lnTo>
                    <a:pt x="f9" y="f10"/>
                  </a:lnTo>
                  <a:lnTo>
                    <a:pt x="f11" y="f12"/>
                  </a:lnTo>
                  <a:lnTo>
                    <a:pt x="f0" y="f13"/>
                  </a:lnTo>
                  <a:lnTo>
                    <a:pt x="f12" y="f14"/>
                  </a:lnTo>
                  <a:lnTo>
                    <a:pt x="f15" y="f16"/>
                  </a:lnTo>
                  <a:lnTo>
                    <a:pt x="f17" y="f18"/>
                  </a:lnTo>
                  <a:lnTo>
                    <a:pt x="f17" y="f19"/>
                  </a:lnTo>
                  <a:lnTo>
                    <a:pt x="f15" y="f20"/>
                  </a:lnTo>
                  <a:lnTo>
                    <a:pt x="f21" y="f22"/>
                  </a:lnTo>
                  <a:lnTo>
                    <a:pt x="f23" y="f24"/>
                  </a:lnTo>
                  <a:lnTo>
                    <a:pt x="f25" y="f26"/>
                  </a:lnTo>
                  <a:lnTo>
                    <a:pt x="f9" y="f27"/>
                  </a:lnTo>
                  <a:lnTo>
                    <a:pt x="f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
                  </a:lnTo>
                  <a:lnTo>
                    <a:pt x="f56" y="f5"/>
                  </a:lnTo>
                  <a:lnTo>
                    <a:pt x="f57" y="f54"/>
                  </a:lnTo>
                  <a:lnTo>
                    <a:pt x="f58" y="f59"/>
                  </a:lnTo>
                  <a:lnTo>
                    <a:pt x="f60" y="f50"/>
                  </a:lnTo>
                  <a:lnTo>
                    <a:pt x="f61" y="f48"/>
                  </a:lnTo>
                  <a:lnTo>
                    <a:pt x="f62" y="f63"/>
                  </a:lnTo>
                  <a:lnTo>
                    <a:pt x="f64" y="f65"/>
                  </a:lnTo>
                  <a:lnTo>
                    <a:pt x="f4" y="f66"/>
                  </a:lnTo>
                  <a:lnTo>
                    <a:pt x="f4"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19"/>
                  </a:lnTo>
                  <a:lnTo>
                    <a:pt x="f97" y="f18"/>
                  </a:lnTo>
                  <a:lnTo>
                    <a:pt x="f98" y="f16"/>
                  </a:lnTo>
                  <a:lnTo>
                    <a:pt x="f99" y="f100"/>
                  </a:lnTo>
                  <a:lnTo>
                    <a:pt x="f101" y="f13"/>
                  </a:lnTo>
                  <a:lnTo>
                    <a:pt x="f33" y="f12"/>
                  </a:lnTo>
                  <a:lnTo>
                    <a:pt x="f102" y="f10"/>
                  </a:lnTo>
                  <a:lnTo>
                    <a:pt x="f103" y="f8"/>
                  </a:lnTo>
                  <a:lnTo>
                    <a:pt x="f6" y="f3"/>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73" name="Google Shape;219;p15">
              <a:extLst>
                <a:ext uri="{FF2B5EF4-FFF2-40B4-BE49-F238E27FC236}">
                  <a16:creationId xmlns:a16="http://schemas.microsoft.com/office/drawing/2014/main" id="{F1F80F0F-D175-A7BE-186A-16B6117AF43B}"/>
                </a:ext>
              </a:extLst>
            </p:cNvPr>
            <p:cNvSpPr/>
            <p:nvPr/>
          </p:nvSpPr>
          <p:spPr>
            <a:xfrm>
              <a:off x="7349316" y="2227670"/>
              <a:ext cx="194364" cy="136794"/>
            </a:xfrm>
            <a:custGeom>
              <a:avLst/>
              <a:gdLst>
                <a:gd name="f0" fmla="val 180"/>
                <a:gd name="f1" fmla="val w"/>
                <a:gd name="f2" fmla="val h"/>
                <a:gd name="f3" fmla="val 0"/>
                <a:gd name="f4" fmla="val 10318"/>
                <a:gd name="f5" fmla="val 7262"/>
                <a:gd name="f6" fmla="val 9666"/>
                <a:gd name="f7" fmla="val 1"/>
                <a:gd name="f8" fmla="val 9554"/>
                <a:gd name="f9" fmla="val 46"/>
                <a:gd name="f10" fmla="val 9419"/>
                <a:gd name="f11" fmla="val 113"/>
                <a:gd name="f12" fmla="val 8340"/>
                <a:gd name="f13" fmla="val 945"/>
                <a:gd name="f14" fmla="val 7216"/>
                <a:gd name="f15" fmla="val 1732"/>
                <a:gd name="f16" fmla="val 6092"/>
                <a:gd name="f17" fmla="val 2518"/>
                <a:gd name="f18" fmla="val 4968"/>
                <a:gd name="f19" fmla="val 3283"/>
                <a:gd name="f20" fmla="val 3822"/>
                <a:gd name="f21" fmla="val 4025"/>
                <a:gd name="f22" fmla="val 2653"/>
                <a:gd name="f23" fmla="val 4744"/>
                <a:gd name="f24" fmla="val 1484"/>
                <a:gd name="f25" fmla="val 5441"/>
                <a:gd name="f26" fmla="val 292"/>
                <a:gd name="f27" fmla="val 6115"/>
                <a:gd name="f28" fmla="val 6183"/>
                <a:gd name="f29" fmla="val 90"/>
                <a:gd name="f30" fmla="val 6272"/>
                <a:gd name="f31" fmla="val 45"/>
                <a:gd name="f32" fmla="val 6385"/>
                <a:gd name="f33" fmla="val 6497"/>
                <a:gd name="f34" fmla="val 6610"/>
                <a:gd name="f35" fmla="val 6722"/>
                <a:gd name="f36" fmla="val 6834"/>
                <a:gd name="f37" fmla="val 6924"/>
                <a:gd name="f38" fmla="val 157"/>
                <a:gd name="f39" fmla="val 7014"/>
                <a:gd name="f40" fmla="val 225"/>
                <a:gd name="f41" fmla="val 7104"/>
                <a:gd name="f42" fmla="val 337"/>
                <a:gd name="f43" fmla="val 7172"/>
                <a:gd name="f44" fmla="val 427"/>
                <a:gd name="f45" fmla="val 7217"/>
                <a:gd name="f46" fmla="val 540"/>
                <a:gd name="f47" fmla="val 674"/>
                <a:gd name="f48" fmla="val 787"/>
                <a:gd name="f49" fmla="val 7239"/>
                <a:gd name="f50" fmla="val 922"/>
                <a:gd name="f51" fmla="val 2113"/>
                <a:gd name="f52" fmla="val 3282"/>
                <a:gd name="f53" fmla="val 5800"/>
                <a:gd name="f54" fmla="val 4451"/>
                <a:gd name="f55" fmla="val 5081"/>
                <a:gd name="f56" fmla="val 5597"/>
                <a:gd name="f57" fmla="val 4339"/>
                <a:gd name="f58" fmla="val 6721"/>
                <a:gd name="f59" fmla="val 3575"/>
                <a:gd name="f60" fmla="val 7845"/>
                <a:gd name="f61" fmla="val 2811"/>
                <a:gd name="f62" fmla="val 8947"/>
                <a:gd name="f63" fmla="val 2001"/>
                <a:gd name="f64" fmla="val 10048"/>
                <a:gd name="f65" fmla="val 1192"/>
                <a:gd name="f66" fmla="val 10161"/>
                <a:gd name="f67" fmla="val 1102"/>
                <a:gd name="f68" fmla="val 10228"/>
                <a:gd name="f69" fmla="val 990"/>
                <a:gd name="f70" fmla="val 10273"/>
                <a:gd name="f71" fmla="val 877"/>
                <a:gd name="f72" fmla="val 765"/>
                <a:gd name="f73" fmla="val 630"/>
                <a:gd name="f74" fmla="val 10295"/>
                <a:gd name="f75" fmla="val 518"/>
                <a:gd name="f76" fmla="val 405"/>
                <a:gd name="f77" fmla="val 10206"/>
                <a:gd name="f78" fmla="val 293"/>
                <a:gd name="f79" fmla="val 10138"/>
                <a:gd name="f80" fmla="val 203"/>
                <a:gd name="f81" fmla="val 10071"/>
                <a:gd name="f82" fmla="val 9981"/>
                <a:gd name="f83" fmla="val 68"/>
                <a:gd name="f84" fmla="val 9891"/>
                <a:gd name="f85" fmla="val 23"/>
                <a:gd name="f86" fmla="val 9778"/>
                <a:gd name="f87" fmla="*/ f1 1 10318"/>
                <a:gd name="f88" fmla="*/ f2 1 7262"/>
                <a:gd name="f89" fmla="val f3"/>
                <a:gd name="f90" fmla="val f4"/>
                <a:gd name="f91" fmla="val f5"/>
                <a:gd name="f92" fmla="+- f91 0 f89"/>
                <a:gd name="f93" fmla="+- f90 0 f89"/>
                <a:gd name="f94" fmla="*/ f93 1 10318"/>
                <a:gd name="f95" fmla="*/ f92 1 7262"/>
                <a:gd name="f96" fmla="*/ f89 1 f94"/>
                <a:gd name="f97" fmla="*/ f90 1 f94"/>
                <a:gd name="f98" fmla="*/ f89 1 f95"/>
                <a:gd name="f99" fmla="*/ f91 1 f95"/>
                <a:gd name="f100" fmla="*/ f96 f87 1"/>
                <a:gd name="f101" fmla="*/ f97 f87 1"/>
                <a:gd name="f102" fmla="*/ f99 f88 1"/>
                <a:gd name="f103" fmla="*/ f98 f88 1"/>
              </a:gdLst>
              <a:ahLst/>
              <a:cxnLst>
                <a:cxn ang="3cd4">
                  <a:pos x="hc" y="t"/>
                </a:cxn>
                <a:cxn ang="0">
                  <a:pos x="r" y="vc"/>
                </a:cxn>
                <a:cxn ang="cd4">
                  <a:pos x="hc" y="b"/>
                </a:cxn>
                <a:cxn ang="cd2">
                  <a:pos x="l" y="vc"/>
                </a:cxn>
              </a:cxnLst>
              <a:rect l="f100" t="f103" r="f101" b="f102"/>
              <a:pathLst>
                <a:path w="10318" h="7262">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0" y="f28"/>
                  </a:lnTo>
                  <a:lnTo>
                    <a:pt x="f29" y="f30"/>
                  </a:lnTo>
                  <a:lnTo>
                    <a:pt x="f31" y="f32"/>
                  </a:lnTo>
                  <a:lnTo>
                    <a:pt x="f3" y="f33"/>
                  </a:lnTo>
                  <a:lnTo>
                    <a:pt x="f3" y="f34"/>
                  </a:lnTo>
                  <a:lnTo>
                    <a:pt x="f3" y="f35"/>
                  </a:lnTo>
                  <a:lnTo>
                    <a:pt x="f31" y="f36"/>
                  </a:lnTo>
                  <a:lnTo>
                    <a:pt x="f29" y="f37"/>
                  </a:lnTo>
                  <a:lnTo>
                    <a:pt x="f38" y="f39"/>
                  </a:lnTo>
                  <a:lnTo>
                    <a:pt x="f40" y="f41"/>
                  </a:lnTo>
                  <a:lnTo>
                    <a:pt x="f42" y="f43"/>
                  </a:lnTo>
                  <a:lnTo>
                    <a:pt x="f44" y="f45"/>
                  </a:lnTo>
                  <a:lnTo>
                    <a:pt x="f46" y="f5"/>
                  </a:lnTo>
                  <a:lnTo>
                    <a:pt x="f47" y="f5"/>
                  </a:lnTo>
                  <a:lnTo>
                    <a:pt x="f48" y="f49"/>
                  </a:lnTo>
                  <a:lnTo>
                    <a:pt x="f50" y="f43"/>
                  </a:lnTo>
                  <a:lnTo>
                    <a:pt x="f51" y="f33"/>
                  </a:lnTo>
                  <a:lnTo>
                    <a:pt x="f52" y="f53"/>
                  </a:lnTo>
                  <a:lnTo>
                    <a:pt x="f54" y="f55"/>
                  </a:lnTo>
                  <a:lnTo>
                    <a:pt x="f56" y="f57"/>
                  </a:lnTo>
                  <a:lnTo>
                    <a:pt x="f58" y="f59"/>
                  </a:lnTo>
                  <a:lnTo>
                    <a:pt x="f60" y="f61"/>
                  </a:lnTo>
                  <a:lnTo>
                    <a:pt x="f62" y="f63"/>
                  </a:lnTo>
                  <a:lnTo>
                    <a:pt x="f64" y="f65"/>
                  </a:lnTo>
                  <a:lnTo>
                    <a:pt x="f66" y="f67"/>
                  </a:lnTo>
                  <a:lnTo>
                    <a:pt x="f68" y="f69"/>
                  </a:lnTo>
                  <a:lnTo>
                    <a:pt x="f70" y="f71"/>
                  </a:lnTo>
                  <a:lnTo>
                    <a:pt x="f4" y="f72"/>
                  </a:lnTo>
                  <a:lnTo>
                    <a:pt x="f4" y="f73"/>
                  </a:lnTo>
                  <a:lnTo>
                    <a:pt x="f74" y="f75"/>
                  </a:lnTo>
                  <a:lnTo>
                    <a:pt x="f70" y="f76"/>
                  </a:lnTo>
                  <a:lnTo>
                    <a:pt x="f77" y="f78"/>
                  </a:lnTo>
                  <a:lnTo>
                    <a:pt x="f79" y="f80"/>
                  </a:lnTo>
                  <a:lnTo>
                    <a:pt x="f81" y="f11"/>
                  </a:lnTo>
                  <a:lnTo>
                    <a:pt x="f82" y="f83"/>
                  </a:lnTo>
                  <a:lnTo>
                    <a:pt x="f84" y="f85"/>
                  </a:lnTo>
                  <a:lnTo>
                    <a:pt x="f86" y="f7"/>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74" name="Google Shape;220;p15">
              <a:extLst>
                <a:ext uri="{FF2B5EF4-FFF2-40B4-BE49-F238E27FC236}">
                  <a16:creationId xmlns:a16="http://schemas.microsoft.com/office/drawing/2014/main" id="{73822373-9FB4-DEF9-D282-55DFB47EE080}"/>
                </a:ext>
              </a:extLst>
            </p:cNvPr>
            <p:cNvSpPr/>
            <p:nvPr/>
          </p:nvSpPr>
          <p:spPr>
            <a:xfrm>
              <a:off x="7400970" y="1841071"/>
              <a:ext cx="160084" cy="191411"/>
            </a:xfrm>
            <a:custGeom>
              <a:avLst/>
              <a:gdLst>
                <a:gd name="f0" fmla="val 180"/>
                <a:gd name="f1" fmla="val w"/>
                <a:gd name="f2" fmla="val h"/>
                <a:gd name="f3" fmla="val 0"/>
                <a:gd name="f4" fmla="val 8498"/>
                <a:gd name="f5" fmla="val 10161"/>
                <a:gd name="f6" fmla="val 7778"/>
                <a:gd name="f7" fmla="val 7666"/>
                <a:gd name="f8" fmla="val 23"/>
                <a:gd name="f9" fmla="val 7553"/>
                <a:gd name="f10" fmla="val 68"/>
                <a:gd name="f11" fmla="val 7441"/>
                <a:gd name="f12" fmla="val 158"/>
                <a:gd name="f13" fmla="val 6340"/>
                <a:gd name="f14" fmla="val 1192"/>
                <a:gd name="f15" fmla="val 5800"/>
                <a:gd name="f16" fmla="val 1709"/>
                <a:gd name="f17" fmla="val 5261"/>
                <a:gd name="f18" fmla="val 2248"/>
                <a:gd name="f19" fmla="val 4744"/>
                <a:gd name="f20" fmla="val 2788"/>
                <a:gd name="f21" fmla="val 4227"/>
                <a:gd name="f22" fmla="val 3350"/>
                <a:gd name="f23" fmla="val 3732"/>
                <a:gd name="f24" fmla="val 3934"/>
                <a:gd name="f25" fmla="val 3282"/>
                <a:gd name="f26" fmla="val 4519"/>
                <a:gd name="f27" fmla="val 2855"/>
                <a:gd name="f28" fmla="val 5103"/>
                <a:gd name="f29" fmla="val 2451"/>
                <a:gd name="f30" fmla="val 5688"/>
                <a:gd name="f31" fmla="val 1686"/>
                <a:gd name="f32" fmla="val 6879"/>
                <a:gd name="f33" fmla="val 922"/>
                <a:gd name="f34" fmla="val 8093"/>
                <a:gd name="f35" fmla="val 518"/>
                <a:gd name="f36" fmla="val 8677"/>
                <a:gd name="f37" fmla="val 113"/>
                <a:gd name="f38" fmla="val 9262"/>
                <a:gd name="f39" fmla="val 45"/>
                <a:gd name="f40" fmla="val 9374"/>
                <a:gd name="f41" fmla="val 1"/>
                <a:gd name="f42" fmla="val 9487"/>
                <a:gd name="f43" fmla="val 9599"/>
                <a:gd name="f44" fmla="val 9711"/>
                <a:gd name="f45" fmla="val 9824"/>
                <a:gd name="f46" fmla="val 135"/>
                <a:gd name="f47" fmla="val 9914"/>
                <a:gd name="f48" fmla="val 203"/>
                <a:gd name="f49" fmla="val 9981"/>
                <a:gd name="f50" fmla="val 293"/>
                <a:gd name="f51" fmla="val 10049"/>
                <a:gd name="f52" fmla="val 405"/>
                <a:gd name="f53" fmla="val 10093"/>
                <a:gd name="f54" fmla="val 10138"/>
                <a:gd name="f55" fmla="val 630"/>
                <a:gd name="f56" fmla="val 765"/>
                <a:gd name="f57" fmla="val 877"/>
                <a:gd name="f58" fmla="val 10116"/>
                <a:gd name="f59" fmla="val 990"/>
                <a:gd name="f60" fmla="val 10071"/>
                <a:gd name="f61" fmla="val 1102"/>
                <a:gd name="f62" fmla="val 9891"/>
                <a:gd name="f63" fmla="val 1619"/>
                <a:gd name="f64" fmla="val 2024"/>
                <a:gd name="f65" fmla="val 8655"/>
                <a:gd name="f66" fmla="val 2833"/>
                <a:gd name="f67" fmla="val 7374"/>
                <a:gd name="f68" fmla="val 3237"/>
                <a:gd name="f69" fmla="val 6744"/>
                <a:gd name="f70" fmla="val 3642"/>
                <a:gd name="f71" fmla="val 6115"/>
                <a:gd name="f72" fmla="val 4069"/>
                <a:gd name="f73" fmla="val 5508"/>
                <a:gd name="f74" fmla="val 4923"/>
                <a:gd name="f75" fmla="val 4968"/>
                <a:gd name="f76" fmla="val 4384"/>
                <a:gd name="f77" fmla="val 5418"/>
                <a:gd name="f78" fmla="val 3889"/>
                <a:gd name="f79" fmla="val 5868"/>
                <a:gd name="f80" fmla="val 3395"/>
                <a:gd name="f81" fmla="val 2900"/>
                <a:gd name="f82" fmla="val 7329"/>
                <a:gd name="f83" fmla="val 1956"/>
                <a:gd name="f84" fmla="val 8318"/>
                <a:gd name="f85" fmla="val 1034"/>
                <a:gd name="f86" fmla="val 8408"/>
                <a:gd name="f87" fmla="val 8475"/>
                <a:gd name="f88" fmla="val 810"/>
                <a:gd name="f89" fmla="val 697"/>
                <a:gd name="f90" fmla="val 585"/>
                <a:gd name="f91" fmla="val 472"/>
                <a:gd name="f92" fmla="val 8453"/>
                <a:gd name="f93" fmla="val 383"/>
                <a:gd name="f94" fmla="val 8385"/>
                <a:gd name="f95" fmla="val 270"/>
                <a:gd name="f96" fmla="val 8228"/>
                <a:gd name="f97" fmla="val 8138"/>
                <a:gd name="f98" fmla="val 8026"/>
                <a:gd name="f99" fmla="val 7913"/>
                <a:gd name="f100" fmla="*/ f1 1 8498"/>
                <a:gd name="f101" fmla="*/ f2 1 10161"/>
                <a:gd name="f102" fmla="val f3"/>
                <a:gd name="f103" fmla="val f4"/>
                <a:gd name="f104" fmla="val f5"/>
                <a:gd name="f105" fmla="+- f104 0 f102"/>
                <a:gd name="f106" fmla="+- f103 0 f102"/>
                <a:gd name="f107" fmla="*/ f106 1 8498"/>
                <a:gd name="f108" fmla="*/ f105 1 1016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8498" h="10161">
                  <a:moveTo>
                    <a:pt x="f6" y="f3"/>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1" y="f43"/>
                  </a:lnTo>
                  <a:lnTo>
                    <a:pt x="f8" y="f44"/>
                  </a:lnTo>
                  <a:lnTo>
                    <a:pt x="f10" y="f45"/>
                  </a:lnTo>
                  <a:lnTo>
                    <a:pt x="f46" y="f47"/>
                  </a:lnTo>
                  <a:lnTo>
                    <a:pt x="f48" y="f49"/>
                  </a:lnTo>
                  <a:lnTo>
                    <a:pt x="f50" y="f51"/>
                  </a:lnTo>
                  <a:lnTo>
                    <a:pt x="f52" y="f53"/>
                  </a:lnTo>
                  <a:lnTo>
                    <a:pt x="f35" y="f54"/>
                  </a:lnTo>
                  <a:lnTo>
                    <a:pt x="f55" y="f5"/>
                  </a:lnTo>
                  <a:lnTo>
                    <a:pt x="f56" y="f54"/>
                  </a:lnTo>
                  <a:lnTo>
                    <a:pt x="f57" y="f58"/>
                  </a:lnTo>
                  <a:lnTo>
                    <a:pt x="f59" y="f60"/>
                  </a:lnTo>
                  <a:lnTo>
                    <a:pt x="f61" y="f49"/>
                  </a:lnTo>
                  <a:lnTo>
                    <a:pt x="f14" y="f62"/>
                  </a:lnTo>
                  <a:lnTo>
                    <a:pt x="f63" y="f38"/>
                  </a:lnTo>
                  <a:lnTo>
                    <a:pt x="f64" y="f65"/>
                  </a:lnTo>
                  <a:lnTo>
                    <a:pt x="f66" y="f67"/>
                  </a:lnTo>
                  <a:lnTo>
                    <a:pt x="f68" y="f69"/>
                  </a:lnTo>
                  <a:lnTo>
                    <a:pt x="f70" y="f71"/>
                  </a:lnTo>
                  <a:lnTo>
                    <a:pt x="f72" y="f73"/>
                  </a:lnTo>
                  <a:lnTo>
                    <a:pt x="f26" y="f74"/>
                  </a:lnTo>
                  <a:lnTo>
                    <a:pt x="f75" y="f76"/>
                  </a:lnTo>
                  <a:lnTo>
                    <a:pt x="f77" y="f78"/>
                  </a:lnTo>
                  <a:lnTo>
                    <a:pt x="f79" y="f80"/>
                  </a:lnTo>
                  <a:lnTo>
                    <a:pt x="f13" y="f81"/>
                  </a:lnTo>
                  <a:lnTo>
                    <a:pt x="f82" y="f83"/>
                  </a:lnTo>
                  <a:lnTo>
                    <a:pt x="f84" y="f85"/>
                  </a:lnTo>
                  <a:lnTo>
                    <a:pt x="f86" y="f33"/>
                  </a:lnTo>
                  <a:lnTo>
                    <a:pt x="f87" y="f88"/>
                  </a:lnTo>
                  <a:lnTo>
                    <a:pt x="f4" y="f89"/>
                  </a:lnTo>
                  <a:lnTo>
                    <a:pt x="f4" y="f90"/>
                  </a:lnTo>
                  <a:lnTo>
                    <a:pt x="f4" y="f91"/>
                  </a:lnTo>
                  <a:lnTo>
                    <a:pt x="f92" y="f93"/>
                  </a:lnTo>
                  <a:lnTo>
                    <a:pt x="f94" y="f95"/>
                  </a:lnTo>
                  <a:lnTo>
                    <a:pt x="f84" y="f0"/>
                  </a:lnTo>
                  <a:lnTo>
                    <a:pt x="f96" y="f37"/>
                  </a:lnTo>
                  <a:lnTo>
                    <a:pt x="f97" y="f39"/>
                  </a:lnTo>
                  <a:lnTo>
                    <a:pt x="f98" y="f8"/>
                  </a:lnTo>
                  <a:lnTo>
                    <a:pt x="f99" y="f3"/>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75" name="Google Shape;221;p15">
              <a:extLst>
                <a:ext uri="{FF2B5EF4-FFF2-40B4-BE49-F238E27FC236}">
                  <a16:creationId xmlns:a16="http://schemas.microsoft.com/office/drawing/2014/main" id="{5937F871-5F60-BF4E-43E6-E15E822D52F2}"/>
                </a:ext>
              </a:extLst>
            </p:cNvPr>
            <p:cNvSpPr/>
            <p:nvPr/>
          </p:nvSpPr>
          <p:spPr>
            <a:xfrm>
              <a:off x="5861742" y="1974025"/>
              <a:ext cx="609356" cy="1538423"/>
            </a:xfrm>
            <a:custGeom>
              <a:avLst/>
              <a:gdLst>
                <a:gd name="f0" fmla="val w"/>
                <a:gd name="f1" fmla="val h"/>
                <a:gd name="f2" fmla="val 0"/>
                <a:gd name="f3" fmla="val 32348"/>
                <a:gd name="f4" fmla="val 81668"/>
                <a:gd name="f5" fmla="val 27874"/>
                <a:gd name="f6" fmla="val 1"/>
                <a:gd name="f7" fmla="val 27582"/>
                <a:gd name="f8" fmla="val 23"/>
                <a:gd name="f9" fmla="val 27290"/>
                <a:gd name="f10" fmla="val 91"/>
                <a:gd name="f11" fmla="val 26998"/>
                <a:gd name="f12" fmla="val 158"/>
                <a:gd name="f13" fmla="val 26728"/>
                <a:gd name="f14" fmla="val 271"/>
                <a:gd name="f15" fmla="val 26436"/>
                <a:gd name="f16" fmla="val 383"/>
                <a:gd name="f17" fmla="val 26166"/>
                <a:gd name="f18" fmla="val 518"/>
                <a:gd name="f19" fmla="val 25874"/>
                <a:gd name="f20" fmla="val 675"/>
                <a:gd name="f21" fmla="val 25604"/>
                <a:gd name="f22" fmla="val 855"/>
                <a:gd name="f23" fmla="val 25334"/>
                <a:gd name="f24" fmla="val 1035"/>
                <a:gd name="f25" fmla="val 24817"/>
                <a:gd name="f26" fmla="val 1439"/>
                <a:gd name="f27" fmla="val 24300"/>
                <a:gd name="f28" fmla="val 1889"/>
                <a:gd name="f29" fmla="val 23806"/>
                <a:gd name="f30" fmla="val 2361"/>
                <a:gd name="f31" fmla="val 23356"/>
                <a:gd name="f32" fmla="val 2856"/>
                <a:gd name="f33" fmla="val 22906"/>
                <a:gd name="f34" fmla="val 3373"/>
                <a:gd name="f35" fmla="val 22502"/>
                <a:gd name="f36" fmla="val 3867"/>
                <a:gd name="f37" fmla="val 22120"/>
                <a:gd name="f38" fmla="val 4362"/>
                <a:gd name="f39" fmla="val 21490"/>
                <a:gd name="f40" fmla="val 5238"/>
                <a:gd name="f41" fmla="val 21198"/>
                <a:gd name="f42" fmla="val 5688"/>
                <a:gd name="f43" fmla="val 20906"/>
                <a:gd name="f44" fmla="val 6160"/>
                <a:gd name="f45" fmla="val 20636"/>
                <a:gd name="f46" fmla="val 6677"/>
                <a:gd name="f47" fmla="val 20389"/>
                <a:gd name="f48" fmla="val 7217"/>
                <a:gd name="f49" fmla="val 20142"/>
                <a:gd name="f50" fmla="val 7801"/>
                <a:gd name="f51" fmla="val 19894"/>
                <a:gd name="f52" fmla="val 8408"/>
                <a:gd name="f53" fmla="val 19669"/>
                <a:gd name="f54" fmla="val 9037"/>
                <a:gd name="f55" fmla="val 19467"/>
                <a:gd name="f56" fmla="val 9667"/>
                <a:gd name="f57" fmla="val 19265"/>
                <a:gd name="f58" fmla="val 10341"/>
                <a:gd name="f59" fmla="val 19063"/>
                <a:gd name="f60" fmla="val 10993"/>
                <a:gd name="f61" fmla="val 18725"/>
                <a:gd name="f62" fmla="val 12364"/>
                <a:gd name="f63" fmla="val 18411"/>
                <a:gd name="f64" fmla="val 13713"/>
                <a:gd name="f65" fmla="val 18163"/>
                <a:gd name="f66" fmla="val 15062"/>
                <a:gd name="f67" fmla="val 17939"/>
                <a:gd name="f68" fmla="val 16343"/>
                <a:gd name="f69" fmla="val 17759"/>
                <a:gd name="f70" fmla="val 17534"/>
                <a:gd name="f71" fmla="val 17601"/>
                <a:gd name="f72" fmla="val 18636"/>
                <a:gd name="f73" fmla="val 17489"/>
                <a:gd name="f74" fmla="val 19580"/>
                <a:gd name="f75" fmla="val 17422"/>
                <a:gd name="f76" fmla="val 17399"/>
                <a:gd name="f77" fmla="val 20996"/>
                <a:gd name="f78" fmla="val 21378"/>
                <a:gd name="f79" fmla="val 21468"/>
                <a:gd name="f80" fmla="val 21513"/>
                <a:gd name="f81" fmla="val 17287"/>
                <a:gd name="f82" fmla="val 22008"/>
                <a:gd name="f83" fmla="val 17017"/>
                <a:gd name="f84" fmla="val 23064"/>
                <a:gd name="f85" fmla="val 16635"/>
                <a:gd name="f86" fmla="val 24593"/>
                <a:gd name="f87" fmla="val 16230"/>
                <a:gd name="f88" fmla="val 26391"/>
                <a:gd name="f89" fmla="val 15826"/>
                <a:gd name="f90" fmla="val 28347"/>
                <a:gd name="f91" fmla="val 15443"/>
                <a:gd name="f92" fmla="val 30303"/>
                <a:gd name="f93" fmla="val 15286"/>
                <a:gd name="f94" fmla="val 31224"/>
                <a:gd name="f95" fmla="val 15151"/>
                <a:gd name="f96" fmla="val 32123"/>
                <a:gd name="f97" fmla="val 15039"/>
                <a:gd name="f98" fmla="val 32910"/>
                <a:gd name="f99" fmla="val 14971"/>
                <a:gd name="f100" fmla="val 33630"/>
                <a:gd name="f101" fmla="val 14724"/>
                <a:gd name="f102" fmla="val 32663"/>
                <a:gd name="f103" fmla="val 14522"/>
                <a:gd name="f104" fmla="val 31674"/>
                <a:gd name="f105" fmla="val 14342"/>
                <a:gd name="f106" fmla="val 30685"/>
                <a:gd name="f107" fmla="val 14207"/>
                <a:gd name="f108" fmla="val 29696"/>
                <a:gd name="f109" fmla="val 14072"/>
                <a:gd name="f110" fmla="val 28707"/>
                <a:gd name="f111" fmla="val 13982"/>
                <a:gd name="f112" fmla="val 27695"/>
                <a:gd name="f113" fmla="val 13802"/>
                <a:gd name="f114" fmla="val 25694"/>
                <a:gd name="f115" fmla="val 13600"/>
                <a:gd name="f116" fmla="val 23694"/>
                <a:gd name="f117" fmla="val 13488"/>
                <a:gd name="f118" fmla="val 22682"/>
                <a:gd name="f119" fmla="val 13353"/>
                <a:gd name="f120" fmla="val 21693"/>
                <a:gd name="f121" fmla="val 13173"/>
                <a:gd name="f122" fmla="val 20704"/>
                <a:gd name="f123" fmla="val 12993"/>
                <a:gd name="f124" fmla="val 19715"/>
                <a:gd name="f125" fmla="val 12746"/>
                <a:gd name="f126" fmla="val 18726"/>
                <a:gd name="f127" fmla="val 12476"/>
                <a:gd name="f128" fmla="val 12229"/>
                <a:gd name="f129" fmla="val 11914"/>
                <a:gd name="f130" fmla="val 16163"/>
                <a:gd name="f131" fmla="val 11734"/>
                <a:gd name="f132" fmla="val 15714"/>
                <a:gd name="f133" fmla="val 11510"/>
                <a:gd name="f134" fmla="val 15264"/>
                <a:gd name="f135" fmla="val 11285"/>
                <a:gd name="f136" fmla="val 14815"/>
                <a:gd name="f137" fmla="val 11038"/>
                <a:gd name="f138" fmla="val 14410"/>
                <a:gd name="f139" fmla="val 10745"/>
                <a:gd name="f140" fmla="val 14028"/>
                <a:gd name="f141" fmla="val 10453"/>
                <a:gd name="f142" fmla="val 13691"/>
                <a:gd name="f143" fmla="val 10296"/>
                <a:gd name="f144" fmla="val 13533"/>
                <a:gd name="f145" fmla="val 10138"/>
                <a:gd name="f146" fmla="val 13421"/>
                <a:gd name="f147" fmla="val 9959"/>
                <a:gd name="f148" fmla="val 13286"/>
                <a:gd name="f149" fmla="val 9779"/>
                <a:gd name="f150" fmla="val 13196"/>
                <a:gd name="f151" fmla="val 9599"/>
                <a:gd name="f152" fmla="val 13129"/>
                <a:gd name="f153" fmla="val 9397"/>
                <a:gd name="f154" fmla="val 13061"/>
                <a:gd name="f155" fmla="val 9194"/>
                <a:gd name="f156" fmla="val 13039"/>
                <a:gd name="f157" fmla="val 8992"/>
                <a:gd name="f158" fmla="val 13016"/>
                <a:gd name="f159" fmla="val 8790"/>
                <a:gd name="f160" fmla="val 8565"/>
                <a:gd name="f161" fmla="val 13084"/>
                <a:gd name="f162" fmla="val 8340"/>
                <a:gd name="f163" fmla="val 13151"/>
                <a:gd name="f164" fmla="val 8093"/>
                <a:gd name="f165" fmla="val 13263"/>
                <a:gd name="f166" fmla="val 7508"/>
                <a:gd name="f167" fmla="val 13623"/>
                <a:gd name="f168" fmla="val 7239"/>
                <a:gd name="f169" fmla="val 13848"/>
                <a:gd name="f170" fmla="val 6991"/>
                <a:gd name="f171" fmla="val 14095"/>
                <a:gd name="f172" fmla="val 6789"/>
                <a:gd name="f173" fmla="val 14365"/>
                <a:gd name="f174" fmla="val 6587"/>
                <a:gd name="f175" fmla="val 14657"/>
                <a:gd name="f176" fmla="val 6384"/>
                <a:gd name="f177" fmla="val 14949"/>
                <a:gd name="f178" fmla="val 6227"/>
                <a:gd name="f179" fmla="val 15287"/>
                <a:gd name="f180" fmla="val 6092"/>
                <a:gd name="f181" fmla="val 15624"/>
                <a:gd name="f182" fmla="val 5957"/>
                <a:gd name="f183" fmla="val 15983"/>
                <a:gd name="f184" fmla="val 5845"/>
                <a:gd name="f185" fmla="val 5755"/>
                <a:gd name="f186" fmla="val 16725"/>
                <a:gd name="f187" fmla="val 5665"/>
                <a:gd name="f188" fmla="val 17130"/>
                <a:gd name="f189" fmla="val 5598"/>
                <a:gd name="f190" fmla="val 17512"/>
                <a:gd name="f191" fmla="val 5530"/>
                <a:gd name="f192" fmla="val 17917"/>
                <a:gd name="f193" fmla="val 5508"/>
                <a:gd name="f194" fmla="val 18344"/>
                <a:gd name="f195" fmla="val 5463"/>
                <a:gd name="f196" fmla="val 19153"/>
                <a:gd name="f197" fmla="val 5440"/>
                <a:gd name="f198" fmla="val 19985"/>
                <a:gd name="f199" fmla="val 5485"/>
                <a:gd name="f200" fmla="val 20816"/>
                <a:gd name="f201" fmla="val 5553"/>
                <a:gd name="f202" fmla="val 21603"/>
                <a:gd name="f203" fmla="val 5643"/>
                <a:gd name="f204" fmla="val 22367"/>
                <a:gd name="f205" fmla="val 5890"/>
                <a:gd name="f206" fmla="val 23716"/>
                <a:gd name="f207" fmla="val 6047"/>
                <a:gd name="f208" fmla="val 24278"/>
                <a:gd name="f209" fmla="val 24705"/>
                <a:gd name="f210" fmla="val 6339"/>
                <a:gd name="f211" fmla="val 25155"/>
                <a:gd name="f212" fmla="val 6542"/>
                <a:gd name="f213" fmla="val 6766"/>
                <a:gd name="f214" fmla="val 26077"/>
                <a:gd name="f215" fmla="val 7014"/>
                <a:gd name="f216" fmla="val 26571"/>
                <a:gd name="f217" fmla="val 7284"/>
                <a:gd name="f218" fmla="val 27043"/>
                <a:gd name="f219" fmla="val 7598"/>
                <a:gd name="f220" fmla="val 27538"/>
                <a:gd name="f221" fmla="val 7913"/>
                <a:gd name="f222" fmla="val 28032"/>
                <a:gd name="f223" fmla="val 8587"/>
                <a:gd name="f224" fmla="val 29044"/>
                <a:gd name="f225" fmla="val 9307"/>
                <a:gd name="f226" fmla="val 30033"/>
                <a:gd name="f227" fmla="val 10071"/>
                <a:gd name="f228" fmla="val 30999"/>
                <a:gd name="f229" fmla="val 10835"/>
                <a:gd name="f230" fmla="val 31921"/>
                <a:gd name="f231" fmla="val 11577"/>
                <a:gd name="f232" fmla="val 32820"/>
                <a:gd name="f233" fmla="val 12296"/>
                <a:gd name="f234" fmla="val 12971"/>
                <a:gd name="f235" fmla="val 34349"/>
                <a:gd name="f236" fmla="val 13555"/>
                <a:gd name="f237" fmla="val 34978"/>
                <a:gd name="f238" fmla="val 14454"/>
                <a:gd name="f239" fmla="val 35900"/>
                <a:gd name="f240" fmla="val 36147"/>
                <a:gd name="f241" fmla="val 14836"/>
                <a:gd name="f242" fmla="val 36237"/>
                <a:gd name="f243" fmla="val 14814"/>
                <a:gd name="f244" fmla="val 37226"/>
                <a:gd name="f245" fmla="val 38193"/>
                <a:gd name="f246" fmla="val 39182"/>
                <a:gd name="f247" fmla="val 14859"/>
                <a:gd name="f248" fmla="val 40148"/>
                <a:gd name="f249" fmla="val 14926"/>
                <a:gd name="f250" fmla="val 41497"/>
                <a:gd name="f251" fmla="val 15016"/>
                <a:gd name="f252" fmla="val 42846"/>
                <a:gd name="f253" fmla="val 15129"/>
                <a:gd name="f254" fmla="val 44195"/>
                <a:gd name="f255" fmla="val 45543"/>
                <a:gd name="f256" fmla="val 15533"/>
                <a:gd name="f257" fmla="val 48241"/>
                <a:gd name="f258" fmla="val 15848"/>
                <a:gd name="f259" fmla="val 50916"/>
                <a:gd name="f260" fmla="val 50511"/>
                <a:gd name="f261" fmla="val 50084"/>
                <a:gd name="f262" fmla="val 49635"/>
                <a:gd name="f263" fmla="val 14769"/>
                <a:gd name="f264" fmla="val 49185"/>
                <a:gd name="f265" fmla="val 48735"/>
                <a:gd name="f266" fmla="val 14319"/>
                <a:gd name="f267" fmla="val 48263"/>
                <a:gd name="f268" fmla="val 13892"/>
                <a:gd name="f269" fmla="val 47297"/>
                <a:gd name="f270" fmla="val 13128"/>
                <a:gd name="f271" fmla="val 45364"/>
                <a:gd name="f272" fmla="val 12701"/>
                <a:gd name="f273" fmla="val 44397"/>
                <a:gd name="f274" fmla="val 12274"/>
                <a:gd name="f275" fmla="val 43453"/>
                <a:gd name="f276" fmla="val 11959"/>
                <a:gd name="f277" fmla="val 42868"/>
                <a:gd name="f278" fmla="val 11644"/>
                <a:gd name="f279" fmla="val 42306"/>
                <a:gd name="f280" fmla="val 11307"/>
                <a:gd name="f281" fmla="val 41744"/>
                <a:gd name="f282" fmla="val 10970"/>
                <a:gd name="f283" fmla="val 41182"/>
                <a:gd name="f284" fmla="val 10588"/>
                <a:gd name="f285" fmla="val 40643"/>
                <a:gd name="f286" fmla="val 10228"/>
                <a:gd name="f287" fmla="val 40103"/>
                <a:gd name="f288" fmla="val 9464"/>
                <a:gd name="f289" fmla="val 39047"/>
                <a:gd name="f290" fmla="val 8835"/>
                <a:gd name="f291" fmla="val 38260"/>
                <a:gd name="f292" fmla="val 8475"/>
                <a:gd name="f293" fmla="val 37788"/>
                <a:gd name="f294" fmla="val 37316"/>
                <a:gd name="f295" fmla="val 7666"/>
                <a:gd name="f296" fmla="val 36822"/>
                <a:gd name="f297" fmla="val 7194"/>
                <a:gd name="f298" fmla="val 36327"/>
                <a:gd name="f299" fmla="val 6722"/>
                <a:gd name="f300" fmla="val 35855"/>
                <a:gd name="f301" fmla="val 35428"/>
                <a:gd name="f302" fmla="val 5710"/>
                <a:gd name="f303" fmla="val 35023"/>
                <a:gd name="f304" fmla="val 34843"/>
                <a:gd name="f305" fmla="val 5170"/>
                <a:gd name="f306" fmla="val 34686"/>
                <a:gd name="f307" fmla="val 4923"/>
                <a:gd name="f308" fmla="val 34529"/>
                <a:gd name="f309" fmla="val 4631"/>
                <a:gd name="f310" fmla="val 34394"/>
                <a:gd name="f311" fmla="val 4361"/>
                <a:gd name="f312" fmla="val 34281"/>
                <a:gd name="f313" fmla="val 4091"/>
                <a:gd name="f314" fmla="val 34214"/>
                <a:gd name="f315" fmla="val 3822"/>
                <a:gd name="f316" fmla="val 34147"/>
                <a:gd name="f317" fmla="val 3552"/>
                <a:gd name="f318" fmla="val 34102"/>
                <a:gd name="f319" fmla="val 3260"/>
                <a:gd name="f320" fmla="val 34079"/>
                <a:gd name="f321" fmla="val 2990"/>
                <a:gd name="f322" fmla="val 2720"/>
                <a:gd name="f323" fmla="val 2451"/>
                <a:gd name="f324" fmla="val 34236"/>
                <a:gd name="f325" fmla="val 2181"/>
                <a:gd name="f326" fmla="val 34326"/>
                <a:gd name="f327" fmla="val 1911"/>
                <a:gd name="f328" fmla="val 34484"/>
                <a:gd name="f329" fmla="val 1529"/>
                <a:gd name="f330" fmla="val 34731"/>
                <a:gd name="f331" fmla="val 1192"/>
                <a:gd name="f332" fmla="val 35001"/>
                <a:gd name="f333" fmla="val 899"/>
                <a:gd name="f334" fmla="val 35293"/>
                <a:gd name="f335" fmla="val 652"/>
                <a:gd name="f336" fmla="val 35608"/>
                <a:gd name="f337" fmla="val 450"/>
                <a:gd name="f338" fmla="val 35945"/>
                <a:gd name="f339" fmla="val 293"/>
                <a:gd name="f340" fmla="val 36282"/>
                <a:gd name="f341" fmla="val 36619"/>
                <a:gd name="f342" fmla="val 68"/>
                <a:gd name="f343" fmla="val 36979"/>
                <a:gd name="f344" fmla="val 37339"/>
                <a:gd name="f345" fmla="val 37721"/>
                <a:gd name="f346" fmla="val 38103"/>
                <a:gd name="f347" fmla="val 45"/>
                <a:gd name="f348" fmla="val 38507"/>
                <a:gd name="f349" fmla="val 113"/>
                <a:gd name="f350" fmla="val 38890"/>
                <a:gd name="f351" fmla="val 203"/>
                <a:gd name="f352" fmla="val 39294"/>
                <a:gd name="f353" fmla="val 315"/>
                <a:gd name="f354" fmla="val 39676"/>
                <a:gd name="f355" fmla="val 472"/>
                <a:gd name="f356" fmla="val 40081"/>
                <a:gd name="f357" fmla="val 630"/>
                <a:gd name="f358" fmla="val 40486"/>
                <a:gd name="f359" fmla="val 787"/>
                <a:gd name="f360" fmla="val 40868"/>
                <a:gd name="f361" fmla="val 989"/>
                <a:gd name="f362" fmla="val 41250"/>
                <a:gd name="f363" fmla="val 41655"/>
                <a:gd name="f364" fmla="val 1641"/>
                <a:gd name="f365" fmla="val 42396"/>
                <a:gd name="f366" fmla="val 2113"/>
                <a:gd name="f367" fmla="val 43093"/>
                <a:gd name="f368" fmla="val 2608"/>
                <a:gd name="f369" fmla="val 43768"/>
                <a:gd name="f370" fmla="val 3102"/>
                <a:gd name="f371" fmla="val 44375"/>
                <a:gd name="f372" fmla="val 3597"/>
                <a:gd name="f373" fmla="val 44914"/>
                <a:gd name="f374" fmla="val 4069"/>
                <a:gd name="f375" fmla="val 4743"/>
                <a:gd name="f376" fmla="val 45993"/>
                <a:gd name="f377" fmla="val 46577"/>
                <a:gd name="f378" fmla="val 6182"/>
                <a:gd name="f379" fmla="val 47184"/>
                <a:gd name="f380" fmla="val 6901"/>
                <a:gd name="f381" fmla="val 47769"/>
                <a:gd name="f382" fmla="val 8363"/>
                <a:gd name="f383" fmla="val 48915"/>
                <a:gd name="f384" fmla="val 9824"/>
                <a:gd name="f385" fmla="val 50062"/>
                <a:gd name="f386" fmla="val 10498"/>
                <a:gd name="f387" fmla="val 50624"/>
                <a:gd name="f388" fmla="val 11217"/>
                <a:gd name="f389" fmla="val 51163"/>
                <a:gd name="f390" fmla="val 11982"/>
                <a:gd name="f391" fmla="val 51725"/>
                <a:gd name="f392" fmla="val 51972"/>
                <a:gd name="f393" fmla="val 52220"/>
                <a:gd name="f394" fmla="val 52445"/>
                <a:gd name="f395" fmla="val 52647"/>
                <a:gd name="f396" fmla="val 13960"/>
                <a:gd name="f397" fmla="val 52849"/>
                <a:gd name="f398" fmla="val 14387"/>
                <a:gd name="f399" fmla="val 53006"/>
                <a:gd name="f400" fmla="val 53141"/>
                <a:gd name="f401" fmla="val 15241"/>
                <a:gd name="f402" fmla="val 53254"/>
                <a:gd name="f403" fmla="val 15691"/>
                <a:gd name="f404" fmla="val 53344"/>
                <a:gd name="f405" fmla="val 16140"/>
                <a:gd name="f406" fmla="val 53389"/>
                <a:gd name="f407" fmla="val 16477"/>
                <a:gd name="f408" fmla="val 56243"/>
                <a:gd name="f409" fmla="val 16770"/>
                <a:gd name="f410" fmla="val 59098"/>
                <a:gd name="f411" fmla="val 16905"/>
                <a:gd name="f412" fmla="val 60492"/>
                <a:gd name="f413" fmla="val 17039"/>
                <a:gd name="f414" fmla="val 61931"/>
                <a:gd name="f415" fmla="val 17129"/>
                <a:gd name="f416" fmla="val 63392"/>
                <a:gd name="f417" fmla="val 17219"/>
                <a:gd name="f418" fmla="val 64853"/>
                <a:gd name="f419" fmla="val 16747"/>
                <a:gd name="f420" fmla="val 64044"/>
                <a:gd name="f421" fmla="val 16320"/>
                <a:gd name="f422" fmla="val 63234"/>
                <a:gd name="f423" fmla="val 15893"/>
                <a:gd name="f424" fmla="val 62380"/>
                <a:gd name="f425" fmla="val 15488"/>
                <a:gd name="f426" fmla="val 61504"/>
                <a:gd name="f427" fmla="val 15084"/>
                <a:gd name="f428" fmla="val 60649"/>
                <a:gd name="f429" fmla="val 59818"/>
                <a:gd name="f430" fmla="val 14230"/>
                <a:gd name="f431" fmla="val 59008"/>
                <a:gd name="f432" fmla="val 14005"/>
                <a:gd name="f433" fmla="val 58604"/>
                <a:gd name="f434" fmla="val 13757"/>
                <a:gd name="f435" fmla="val 58222"/>
                <a:gd name="f436" fmla="val 57255"/>
                <a:gd name="f437" fmla="val 12454"/>
                <a:gd name="f438" fmla="val 56333"/>
                <a:gd name="f439" fmla="val 55412"/>
                <a:gd name="f440" fmla="val 54513"/>
                <a:gd name="f441" fmla="val 10386"/>
                <a:gd name="f442" fmla="val 53816"/>
                <a:gd name="f443" fmla="val 10048"/>
                <a:gd name="f444" fmla="val 53434"/>
                <a:gd name="f445" fmla="val 9666"/>
                <a:gd name="f446" fmla="val 53051"/>
                <a:gd name="f447" fmla="val 9262"/>
                <a:gd name="f448" fmla="val 52669"/>
                <a:gd name="f449" fmla="val 8857"/>
                <a:gd name="f450" fmla="val 52287"/>
                <a:gd name="f451" fmla="val 8407"/>
                <a:gd name="f452" fmla="val 51927"/>
                <a:gd name="f453" fmla="val 7958"/>
                <a:gd name="f454" fmla="val 51590"/>
                <a:gd name="f455" fmla="val 51298"/>
                <a:gd name="f456" fmla="val 7036"/>
                <a:gd name="f457" fmla="val 51051"/>
                <a:gd name="f458" fmla="val 50938"/>
                <a:gd name="f459" fmla="val 50848"/>
                <a:gd name="f460" fmla="val 6294"/>
                <a:gd name="f461" fmla="val 50781"/>
                <a:gd name="f462" fmla="val 50736"/>
                <a:gd name="f463" fmla="val 5822"/>
                <a:gd name="f464" fmla="val 50691"/>
                <a:gd name="f465" fmla="val 5575"/>
                <a:gd name="f466" fmla="val 50669"/>
                <a:gd name="f467" fmla="val 5328"/>
                <a:gd name="f468" fmla="val 5081"/>
                <a:gd name="f469" fmla="val 4833"/>
                <a:gd name="f470" fmla="val 4586"/>
                <a:gd name="f471" fmla="val 50804"/>
                <a:gd name="f472" fmla="val 4114"/>
                <a:gd name="f473" fmla="val 51028"/>
                <a:gd name="f474" fmla="val 3799"/>
                <a:gd name="f475" fmla="val 51231"/>
                <a:gd name="f476" fmla="val 3507"/>
                <a:gd name="f477" fmla="val 51433"/>
                <a:gd name="f478" fmla="val 51635"/>
                <a:gd name="f479" fmla="val 3035"/>
                <a:gd name="f480" fmla="val 51860"/>
                <a:gd name="f481" fmla="val 2855"/>
                <a:gd name="f482" fmla="val 52085"/>
                <a:gd name="f483" fmla="val 2698"/>
                <a:gd name="f484" fmla="val 52310"/>
                <a:gd name="f485" fmla="val 2585"/>
                <a:gd name="f486" fmla="val 52557"/>
                <a:gd name="f487" fmla="val 2473"/>
                <a:gd name="f488" fmla="val 52804"/>
                <a:gd name="f489" fmla="val 2406"/>
                <a:gd name="f490" fmla="val 2383"/>
                <a:gd name="f491" fmla="val 53321"/>
                <a:gd name="f492" fmla="val 53591"/>
                <a:gd name="f493" fmla="val 53861"/>
                <a:gd name="f494" fmla="val 54130"/>
                <a:gd name="f495" fmla="val 54423"/>
                <a:gd name="f496" fmla="val 2563"/>
                <a:gd name="f497" fmla="val 54692"/>
                <a:gd name="f498" fmla="val 2653"/>
                <a:gd name="f499" fmla="val 54985"/>
                <a:gd name="f500" fmla="val 2788"/>
                <a:gd name="f501" fmla="val 55277"/>
                <a:gd name="f502" fmla="val 2923"/>
                <a:gd name="f503" fmla="val 55592"/>
                <a:gd name="f504" fmla="val 55884"/>
                <a:gd name="f505" fmla="val 3282"/>
                <a:gd name="f506" fmla="val 56176"/>
                <a:gd name="f507" fmla="val 3709"/>
                <a:gd name="f508" fmla="val 56805"/>
                <a:gd name="f509" fmla="val 4204"/>
                <a:gd name="f510" fmla="val 57412"/>
                <a:gd name="f511" fmla="val 58042"/>
                <a:gd name="f512" fmla="val 5350"/>
                <a:gd name="f513" fmla="val 58671"/>
                <a:gd name="f514" fmla="val 6002"/>
                <a:gd name="f515" fmla="val 59278"/>
                <a:gd name="f516" fmla="val 59908"/>
                <a:gd name="f517" fmla="val 7396"/>
                <a:gd name="f518" fmla="val 60514"/>
                <a:gd name="f519" fmla="val 8138"/>
                <a:gd name="f520" fmla="val 61121"/>
                <a:gd name="f521" fmla="val 8880"/>
                <a:gd name="f522" fmla="val 61706"/>
                <a:gd name="f523" fmla="val 62290"/>
                <a:gd name="f524" fmla="val 10431"/>
                <a:gd name="f525" fmla="val 62852"/>
                <a:gd name="f526" fmla="val 11195"/>
                <a:gd name="f527" fmla="val 64403"/>
                <a:gd name="f528" fmla="val 14140"/>
                <a:gd name="f529" fmla="val 65303"/>
                <a:gd name="f530" fmla="val 15398"/>
                <a:gd name="f531" fmla="val 66044"/>
                <a:gd name="f532" fmla="val 66651"/>
                <a:gd name="f533" fmla="val 17309"/>
                <a:gd name="f534" fmla="val 67078"/>
                <a:gd name="f535" fmla="val 17332"/>
                <a:gd name="f536" fmla="val 68832"/>
                <a:gd name="f537" fmla="val 70608"/>
                <a:gd name="f538" fmla="val 17242"/>
                <a:gd name="f539" fmla="val 72361"/>
                <a:gd name="f540" fmla="val 17174"/>
                <a:gd name="f541" fmla="val 73238"/>
                <a:gd name="f542" fmla="val 17107"/>
                <a:gd name="f543" fmla="val 74114"/>
                <a:gd name="f544" fmla="val 74969"/>
                <a:gd name="f545" fmla="val 16927"/>
                <a:gd name="f546" fmla="val 75823"/>
                <a:gd name="f547" fmla="val 16815"/>
                <a:gd name="f548" fmla="val 76677"/>
                <a:gd name="f549" fmla="val 16702"/>
                <a:gd name="f550" fmla="val 77531"/>
                <a:gd name="f551" fmla="val 16545"/>
                <a:gd name="f552" fmla="val 78363"/>
                <a:gd name="f553" fmla="val 16388"/>
                <a:gd name="f554" fmla="val 79195"/>
                <a:gd name="f555" fmla="val 16208"/>
                <a:gd name="f556" fmla="val 80004"/>
                <a:gd name="f557" fmla="val 16005"/>
                <a:gd name="f558" fmla="val 80813"/>
                <a:gd name="f559" fmla="val 80970"/>
                <a:gd name="f560" fmla="val 81083"/>
                <a:gd name="f561" fmla="val 16028"/>
                <a:gd name="f562" fmla="val 81218"/>
                <a:gd name="f563" fmla="val 16073"/>
                <a:gd name="f564" fmla="val 81330"/>
                <a:gd name="f565" fmla="val 81420"/>
                <a:gd name="f566" fmla="val 81487"/>
                <a:gd name="f567" fmla="val 81555"/>
                <a:gd name="f568" fmla="val 16432"/>
                <a:gd name="f569" fmla="val 81622"/>
                <a:gd name="f570" fmla="val 81645"/>
                <a:gd name="f571" fmla="val 16657"/>
                <a:gd name="f572" fmla="val 81667"/>
                <a:gd name="f573" fmla="val 16882"/>
                <a:gd name="f574" fmla="val 16972"/>
                <a:gd name="f575" fmla="val 81577"/>
                <a:gd name="f576" fmla="val 17062"/>
                <a:gd name="f577" fmla="val 81398"/>
                <a:gd name="f578" fmla="val 81263"/>
                <a:gd name="f579" fmla="val 17377"/>
                <a:gd name="f580" fmla="val 80408"/>
                <a:gd name="f581" fmla="val 17556"/>
                <a:gd name="f582" fmla="val 79577"/>
                <a:gd name="f583" fmla="val 17736"/>
                <a:gd name="f584" fmla="val 78723"/>
                <a:gd name="f585" fmla="val 17894"/>
                <a:gd name="f586" fmla="val 77891"/>
                <a:gd name="f587" fmla="val 18028"/>
                <a:gd name="f588" fmla="val 77037"/>
                <a:gd name="f589" fmla="val 18141"/>
                <a:gd name="f590" fmla="val 76182"/>
                <a:gd name="f591" fmla="val 18253"/>
                <a:gd name="f592" fmla="val 75328"/>
                <a:gd name="f593" fmla="val 18343"/>
                <a:gd name="f594" fmla="val 74474"/>
                <a:gd name="f595" fmla="val 73597"/>
                <a:gd name="f596" fmla="val 18456"/>
                <a:gd name="f597" fmla="val 72743"/>
                <a:gd name="f598" fmla="val 18545"/>
                <a:gd name="f599" fmla="val 71012"/>
                <a:gd name="f600" fmla="val 18568"/>
                <a:gd name="f601" fmla="val 69259"/>
                <a:gd name="f602" fmla="val 67528"/>
                <a:gd name="f603" fmla="val 19535"/>
                <a:gd name="f604" fmla="val 66921"/>
                <a:gd name="f605" fmla="val 20479"/>
                <a:gd name="f606" fmla="val 66314"/>
                <a:gd name="f607" fmla="val 21355"/>
                <a:gd name="f608" fmla="val 65730"/>
                <a:gd name="f609" fmla="val 22165"/>
                <a:gd name="f610" fmla="val 65123"/>
                <a:gd name="f611" fmla="val 22951"/>
                <a:gd name="f612" fmla="val 64516"/>
                <a:gd name="f613" fmla="val 23671"/>
                <a:gd name="f614" fmla="val 63886"/>
                <a:gd name="f615" fmla="val 24368"/>
                <a:gd name="f616" fmla="val 63257"/>
                <a:gd name="f617" fmla="val 25042"/>
                <a:gd name="f618" fmla="val 62628"/>
                <a:gd name="f619" fmla="val 25671"/>
                <a:gd name="f620" fmla="val 61976"/>
                <a:gd name="f621" fmla="val 26256"/>
                <a:gd name="f622" fmla="val 61301"/>
                <a:gd name="f623" fmla="val 26840"/>
                <a:gd name="f624" fmla="val 60627"/>
                <a:gd name="f625" fmla="val 27402"/>
                <a:gd name="f626" fmla="val 59930"/>
                <a:gd name="f627" fmla="val 27942"/>
                <a:gd name="f628" fmla="val 59233"/>
                <a:gd name="f629" fmla="val 28481"/>
                <a:gd name="f630" fmla="val 58491"/>
                <a:gd name="f631" fmla="val 28998"/>
                <a:gd name="f632" fmla="val 57750"/>
                <a:gd name="f633" fmla="val 29515"/>
                <a:gd name="f634" fmla="val 56963"/>
                <a:gd name="f635" fmla="val 30122"/>
                <a:gd name="f636" fmla="val 56041"/>
                <a:gd name="f637" fmla="val 30437"/>
                <a:gd name="f638" fmla="val 55524"/>
                <a:gd name="f639" fmla="val 30729"/>
                <a:gd name="f640" fmla="val 31044"/>
                <a:gd name="f641" fmla="val 31314"/>
                <a:gd name="f642" fmla="val 31583"/>
                <a:gd name="f643" fmla="val 31808"/>
                <a:gd name="f644" fmla="val 31988"/>
                <a:gd name="f645" fmla="val 52040"/>
                <a:gd name="f646" fmla="val 32055"/>
                <a:gd name="f647" fmla="val 51748"/>
                <a:gd name="f648" fmla="val 32100"/>
                <a:gd name="f649" fmla="val 51455"/>
                <a:gd name="f650" fmla="val 32145"/>
                <a:gd name="f651" fmla="val 51141"/>
                <a:gd name="f652" fmla="val 32168"/>
                <a:gd name="f653" fmla="val 50556"/>
                <a:gd name="f654" fmla="val 50264"/>
                <a:gd name="f655" fmla="val 49972"/>
                <a:gd name="f656" fmla="val 32078"/>
                <a:gd name="f657" fmla="val 49680"/>
                <a:gd name="f658" fmla="val 32010"/>
                <a:gd name="f659" fmla="val 49410"/>
                <a:gd name="f660" fmla="val 31898"/>
                <a:gd name="f661" fmla="val 49140"/>
                <a:gd name="f662" fmla="val 31786"/>
                <a:gd name="f663" fmla="val 48870"/>
                <a:gd name="f664" fmla="val 31651"/>
                <a:gd name="f665" fmla="val 48623"/>
                <a:gd name="f666" fmla="val 31471"/>
                <a:gd name="f667" fmla="val 48376"/>
                <a:gd name="f668" fmla="val 31269"/>
                <a:gd name="f669" fmla="val 48129"/>
                <a:gd name="f670" fmla="val 31066"/>
                <a:gd name="f671" fmla="val 47904"/>
                <a:gd name="f672" fmla="val 30864"/>
                <a:gd name="f673" fmla="val 47724"/>
                <a:gd name="f674" fmla="val 30662"/>
                <a:gd name="f675" fmla="val 47567"/>
                <a:gd name="f676" fmla="val 30459"/>
                <a:gd name="f677" fmla="val 47432"/>
                <a:gd name="f678" fmla="val 30257"/>
                <a:gd name="f679" fmla="val 47342"/>
                <a:gd name="f680" fmla="val 30055"/>
                <a:gd name="f681" fmla="val 47252"/>
                <a:gd name="f682" fmla="val 29852"/>
                <a:gd name="f683" fmla="val 47207"/>
                <a:gd name="f684" fmla="val 29650"/>
                <a:gd name="f685" fmla="val 29448"/>
                <a:gd name="f686" fmla="val 47162"/>
                <a:gd name="f687" fmla="val 29246"/>
                <a:gd name="f688" fmla="val 29043"/>
                <a:gd name="f689" fmla="val 28863"/>
                <a:gd name="f690" fmla="val 47274"/>
                <a:gd name="f691" fmla="val 28661"/>
                <a:gd name="f692" fmla="val 28301"/>
                <a:gd name="f693" fmla="val 47522"/>
                <a:gd name="f694" fmla="val 28122"/>
                <a:gd name="f695" fmla="val 47634"/>
                <a:gd name="f696" fmla="val 27762"/>
                <a:gd name="f697" fmla="val 27425"/>
                <a:gd name="f698" fmla="val 48218"/>
                <a:gd name="f699" fmla="val 27088"/>
                <a:gd name="f700" fmla="val 48556"/>
                <a:gd name="f701" fmla="val 26795"/>
                <a:gd name="f702" fmla="val 48938"/>
                <a:gd name="f703" fmla="val 26503"/>
                <a:gd name="f704" fmla="val 49320"/>
                <a:gd name="f705" fmla="val 49725"/>
                <a:gd name="f706" fmla="val 26009"/>
                <a:gd name="f707" fmla="val 50107"/>
                <a:gd name="f708" fmla="val 25806"/>
                <a:gd name="f709" fmla="val 50489"/>
                <a:gd name="f710" fmla="val 25312"/>
                <a:gd name="f711" fmla="val 24840"/>
                <a:gd name="f712" fmla="val 52377"/>
                <a:gd name="f713" fmla="val 24390"/>
                <a:gd name="f714" fmla="val 23963"/>
                <a:gd name="f715" fmla="val 54288"/>
                <a:gd name="f716" fmla="val 23131"/>
                <a:gd name="f717" fmla="val 56221"/>
                <a:gd name="f718" fmla="val 22299"/>
                <a:gd name="f719" fmla="val 58154"/>
                <a:gd name="f720" fmla="val 21445"/>
                <a:gd name="f721" fmla="val 60087"/>
                <a:gd name="f722" fmla="val 61032"/>
                <a:gd name="f723" fmla="val 20546"/>
                <a:gd name="f724" fmla="val 61998"/>
                <a:gd name="f725" fmla="val 20074"/>
                <a:gd name="f726" fmla="val 62920"/>
                <a:gd name="f727" fmla="val 19557"/>
                <a:gd name="f728" fmla="val 63864"/>
                <a:gd name="f729" fmla="val 19040"/>
                <a:gd name="f730" fmla="val 64786"/>
                <a:gd name="f731" fmla="val 18478"/>
                <a:gd name="f732" fmla="val 65685"/>
                <a:gd name="f733" fmla="val 64224"/>
                <a:gd name="f734" fmla="val 18298"/>
                <a:gd name="f735" fmla="val 62740"/>
                <a:gd name="f736" fmla="val 18186"/>
                <a:gd name="f737" fmla="val 61279"/>
                <a:gd name="f738" fmla="val 18051"/>
                <a:gd name="f739" fmla="val 59795"/>
                <a:gd name="f740" fmla="val 56850"/>
                <a:gd name="f741" fmla="val 53883"/>
                <a:gd name="f742" fmla="val 17804"/>
                <a:gd name="f743" fmla="val 53636"/>
                <a:gd name="f744" fmla="val 52984"/>
                <a:gd name="f745" fmla="val 19602"/>
                <a:gd name="f746" fmla="val 52062"/>
                <a:gd name="f747" fmla="val 20793"/>
                <a:gd name="f748" fmla="val 50961"/>
                <a:gd name="f749" fmla="val 21985"/>
                <a:gd name="f750" fmla="val 49792"/>
                <a:gd name="f751" fmla="val 23109"/>
                <a:gd name="f752" fmla="val 48690"/>
                <a:gd name="f753" fmla="val 24030"/>
                <a:gd name="f754" fmla="val 47746"/>
                <a:gd name="f755" fmla="val 47364"/>
                <a:gd name="f756" fmla="val 24615"/>
                <a:gd name="f757" fmla="val 47050"/>
                <a:gd name="f758" fmla="val 46735"/>
                <a:gd name="f759" fmla="val 25087"/>
                <a:gd name="f760" fmla="val 46375"/>
                <a:gd name="f761" fmla="val 25559"/>
                <a:gd name="f762" fmla="val 45566"/>
                <a:gd name="f763" fmla="val 26031"/>
                <a:gd name="f764" fmla="val 44667"/>
                <a:gd name="f765" fmla="val 26481"/>
                <a:gd name="f766" fmla="val 43678"/>
                <a:gd name="f767" fmla="val 26908"/>
                <a:gd name="f768" fmla="val 42621"/>
                <a:gd name="f769" fmla="val 41542"/>
                <a:gd name="f770" fmla="val 27627"/>
                <a:gd name="f771" fmla="val 40441"/>
                <a:gd name="f772" fmla="val 27919"/>
                <a:gd name="f773" fmla="val 39384"/>
                <a:gd name="f774" fmla="val 28054"/>
                <a:gd name="f775" fmla="val 38845"/>
                <a:gd name="f776" fmla="val 28167"/>
                <a:gd name="f777" fmla="val 38328"/>
                <a:gd name="f778" fmla="val 28234"/>
                <a:gd name="f779" fmla="val 37833"/>
                <a:gd name="f780" fmla="val 37361"/>
                <a:gd name="f781" fmla="val 28346"/>
                <a:gd name="f782" fmla="val 36911"/>
                <a:gd name="f783" fmla="val 28391"/>
                <a:gd name="f784" fmla="val 36484"/>
                <a:gd name="f785" fmla="val 36080"/>
                <a:gd name="f786" fmla="val 35698"/>
                <a:gd name="f787" fmla="val 35360"/>
                <a:gd name="f788" fmla="val 35046"/>
                <a:gd name="f789" fmla="val 34798"/>
                <a:gd name="f790" fmla="val 27987"/>
                <a:gd name="f791" fmla="val 34574"/>
                <a:gd name="f792" fmla="val 27829"/>
                <a:gd name="f793" fmla="val 27739"/>
                <a:gd name="f794" fmla="val 27515"/>
                <a:gd name="f795" fmla="val 34191"/>
                <a:gd name="f796" fmla="val 27267"/>
                <a:gd name="f797" fmla="val 34169"/>
                <a:gd name="f798" fmla="val 27132"/>
                <a:gd name="f799" fmla="val 26301"/>
                <a:gd name="f800" fmla="val 34259"/>
                <a:gd name="f801" fmla="val 25784"/>
                <a:gd name="f802" fmla="val 25536"/>
                <a:gd name="f803" fmla="val 25064"/>
                <a:gd name="f804" fmla="val 34933"/>
                <a:gd name="f805" fmla="val 24188"/>
                <a:gd name="f806" fmla="val 35226"/>
                <a:gd name="f807" fmla="val 23783"/>
                <a:gd name="f808" fmla="val 35540"/>
                <a:gd name="f809" fmla="val 23401"/>
                <a:gd name="f810" fmla="val 23041"/>
                <a:gd name="f811" fmla="val 36305"/>
                <a:gd name="f812" fmla="val 22704"/>
                <a:gd name="f813" fmla="val 36709"/>
                <a:gd name="f814" fmla="val 22389"/>
                <a:gd name="f815" fmla="val 37159"/>
                <a:gd name="f816" fmla="val 22075"/>
                <a:gd name="f817" fmla="val 37608"/>
                <a:gd name="f818" fmla="val 21782"/>
                <a:gd name="f819" fmla="val 38597"/>
                <a:gd name="f820" fmla="val 21265"/>
                <a:gd name="f821" fmla="val 39092"/>
                <a:gd name="f822" fmla="val 21018"/>
                <a:gd name="f823" fmla="val 39586"/>
                <a:gd name="f824" fmla="val 20748"/>
                <a:gd name="f825" fmla="val 40238"/>
                <a:gd name="f826" fmla="val 40890"/>
                <a:gd name="f827" fmla="val 20231"/>
                <a:gd name="f828" fmla="val 19984"/>
                <a:gd name="f829" fmla="val 42172"/>
                <a:gd name="f830" fmla="val 43475"/>
                <a:gd name="f831" fmla="val 19107"/>
                <a:gd name="f832" fmla="val 44779"/>
                <a:gd name="f833" fmla="val 18658"/>
                <a:gd name="f834" fmla="val 46060"/>
                <a:gd name="f835" fmla="val 46712"/>
                <a:gd name="f836" fmla="val 47971"/>
                <a:gd name="f837" fmla="val 17624"/>
                <a:gd name="f838" fmla="val 48578"/>
                <a:gd name="f839" fmla="val 49208"/>
                <a:gd name="f840" fmla="val 49814"/>
                <a:gd name="f841" fmla="val 16792"/>
                <a:gd name="f842" fmla="val 48039"/>
                <a:gd name="f843" fmla="val 16612"/>
                <a:gd name="f844" fmla="val 46263"/>
                <a:gd name="f845" fmla="val 16455"/>
                <a:gd name="f846" fmla="val 44487"/>
                <a:gd name="f847" fmla="val 42734"/>
                <a:gd name="f848" fmla="val 40958"/>
                <a:gd name="f849" fmla="val 39204"/>
                <a:gd name="f850" fmla="val 37473"/>
                <a:gd name="f851" fmla="val 35743"/>
                <a:gd name="f852" fmla="val 17961"/>
                <a:gd name="f853" fmla="val 18860"/>
                <a:gd name="f854" fmla="val 19759"/>
                <a:gd name="f855" fmla="val 34753"/>
                <a:gd name="f856" fmla="val 20659"/>
                <a:gd name="f857" fmla="val 34439"/>
                <a:gd name="f858" fmla="val 21535"/>
                <a:gd name="f859" fmla="val 33719"/>
                <a:gd name="f860" fmla="val 23244"/>
                <a:gd name="f861" fmla="val 33315"/>
                <a:gd name="f862" fmla="val 24075"/>
                <a:gd name="f863" fmla="val 32865"/>
                <a:gd name="f864" fmla="val 24907"/>
                <a:gd name="f865" fmla="val 32393"/>
                <a:gd name="f866" fmla="val 31876"/>
                <a:gd name="f867" fmla="val 26458"/>
                <a:gd name="f868" fmla="val 31337"/>
                <a:gd name="f869" fmla="val 27200"/>
                <a:gd name="f870" fmla="val 30775"/>
                <a:gd name="f871" fmla="val 30168"/>
                <a:gd name="f872" fmla="val 28594"/>
                <a:gd name="f873" fmla="val 29516"/>
                <a:gd name="f874" fmla="val 28841"/>
                <a:gd name="f875" fmla="val 29875"/>
                <a:gd name="f876" fmla="val 28100"/>
                <a:gd name="f877" fmla="val 30212"/>
                <a:gd name="f878" fmla="val 27673"/>
                <a:gd name="f879" fmla="val 30572"/>
                <a:gd name="f880" fmla="val 27223"/>
                <a:gd name="f881" fmla="val 30909"/>
                <a:gd name="f882" fmla="val 26751"/>
                <a:gd name="f883" fmla="val 26234"/>
                <a:gd name="f884" fmla="val 31538"/>
                <a:gd name="f885" fmla="val 25717"/>
                <a:gd name="f886" fmla="val 25200"/>
                <a:gd name="f887" fmla="val 32033"/>
                <a:gd name="f888" fmla="val 24660"/>
                <a:gd name="f889" fmla="val 24391"/>
                <a:gd name="f890" fmla="val 32190"/>
                <a:gd name="f891" fmla="val 24121"/>
                <a:gd name="f892" fmla="val 32258"/>
                <a:gd name="f893" fmla="val 23851"/>
                <a:gd name="f894" fmla="val 32303"/>
                <a:gd name="f895" fmla="val 23581"/>
                <a:gd name="f896" fmla="val 32325"/>
                <a:gd name="f897" fmla="val 23312"/>
                <a:gd name="f898" fmla="val 23042"/>
                <a:gd name="f899" fmla="val 22795"/>
                <a:gd name="f900" fmla="val 22525"/>
                <a:gd name="f901" fmla="val 22278"/>
                <a:gd name="f902" fmla="val 22030"/>
                <a:gd name="f903" fmla="val 21783"/>
                <a:gd name="f904" fmla="val 31943"/>
                <a:gd name="f905" fmla="val 21558"/>
                <a:gd name="f906" fmla="val 21333"/>
                <a:gd name="f907" fmla="val 31606"/>
                <a:gd name="f908" fmla="val 21109"/>
                <a:gd name="f909" fmla="val 31381"/>
                <a:gd name="f910" fmla="val 20884"/>
                <a:gd name="f911" fmla="val 31156"/>
                <a:gd name="f912" fmla="val 20682"/>
                <a:gd name="f913" fmla="val 30931"/>
                <a:gd name="f914" fmla="val 20524"/>
                <a:gd name="f915" fmla="val 30684"/>
                <a:gd name="f916" fmla="val 20277"/>
                <a:gd name="f917" fmla="val 30190"/>
                <a:gd name="f918" fmla="val 20187"/>
                <a:gd name="f919" fmla="val 29942"/>
                <a:gd name="f920" fmla="val 20120"/>
                <a:gd name="f921" fmla="val 29695"/>
                <a:gd name="f922" fmla="val 20097"/>
                <a:gd name="f923" fmla="val 29425"/>
                <a:gd name="f924" fmla="val 20075"/>
                <a:gd name="f925" fmla="val 29178"/>
                <a:gd name="f926" fmla="val 28908"/>
                <a:gd name="f927" fmla="val 20165"/>
                <a:gd name="f928" fmla="val 20209"/>
                <a:gd name="f929" fmla="val 20299"/>
                <a:gd name="f930" fmla="val 27605"/>
                <a:gd name="f931" fmla="val 20502"/>
                <a:gd name="f932" fmla="val 20749"/>
                <a:gd name="f933" fmla="val 26593"/>
                <a:gd name="f934" fmla="val 21041"/>
                <a:gd name="f935" fmla="val 26121"/>
                <a:gd name="f936" fmla="val 21356"/>
                <a:gd name="f937" fmla="val 25649"/>
                <a:gd name="f938" fmla="val 21716"/>
                <a:gd name="f939" fmla="val 25222"/>
                <a:gd name="f940" fmla="val 22435"/>
                <a:gd name="f941" fmla="val 24435"/>
                <a:gd name="f942" fmla="val 22817"/>
                <a:gd name="f943" fmla="val 24098"/>
                <a:gd name="f944" fmla="val 23154"/>
                <a:gd name="f945" fmla="val 23828"/>
                <a:gd name="f946" fmla="val 23446"/>
                <a:gd name="f947" fmla="val 23761"/>
                <a:gd name="f948" fmla="val 23334"/>
                <a:gd name="f949" fmla="val 23086"/>
                <a:gd name="f950" fmla="val 24436"/>
                <a:gd name="f951" fmla="val 22614"/>
                <a:gd name="f952" fmla="val 25919"/>
                <a:gd name="f953" fmla="val 21738"/>
                <a:gd name="f954" fmla="val 26683"/>
                <a:gd name="f955" fmla="val 21310"/>
                <a:gd name="f956" fmla="val 27493"/>
                <a:gd name="f957" fmla="val 29111"/>
                <a:gd name="f958" fmla="val 20029"/>
                <a:gd name="f959" fmla="val 29898"/>
                <a:gd name="f960" fmla="val 31404"/>
                <a:gd name="f961" fmla="val 31764"/>
                <a:gd name="f962" fmla="val 18613"/>
                <a:gd name="f963" fmla="val 32101"/>
                <a:gd name="f964" fmla="val 32438"/>
                <a:gd name="f965" fmla="val 18073"/>
                <a:gd name="f966" fmla="val 32753"/>
                <a:gd name="f967" fmla="val 17781"/>
                <a:gd name="f968" fmla="val 33068"/>
                <a:gd name="f969" fmla="val 33337"/>
                <a:gd name="f970" fmla="val 17197"/>
                <a:gd name="f971" fmla="val 33607"/>
                <a:gd name="f972" fmla="val 33854"/>
                <a:gd name="f973" fmla="val 34304"/>
                <a:gd name="f974" fmla="val 16275"/>
                <a:gd name="f975" fmla="val 33135"/>
                <a:gd name="f976" fmla="val 16365"/>
                <a:gd name="f977" fmla="val 31966"/>
                <a:gd name="f978" fmla="val 16500"/>
                <a:gd name="f979" fmla="val 30797"/>
                <a:gd name="f980" fmla="val 29651"/>
                <a:gd name="f981" fmla="val 16837"/>
                <a:gd name="f982" fmla="val 28504"/>
                <a:gd name="f983" fmla="val 27358"/>
                <a:gd name="f984" fmla="val 17579"/>
                <a:gd name="f985" fmla="val 17916"/>
                <a:gd name="f986" fmla="val 23986"/>
                <a:gd name="f987" fmla="val 18276"/>
                <a:gd name="f988" fmla="val 22862"/>
                <a:gd name="f989" fmla="val 18680"/>
                <a:gd name="f990" fmla="val 21761"/>
                <a:gd name="f991" fmla="val 19130"/>
                <a:gd name="f992" fmla="val 19624"/>
                <a:gd name="f993" fmla="val 20164"/>
                <a:gd name="f994" fmla="val 18501"/>
                <a:gd name="f995" fmla="val 16366"/>
                <a:gd name="f996" fmla="val 21917"/>
                <a:gd name="f997" fmla="val 15601"/>
                <a:gd name="f998" fmla="val 22187"/>
                <a:gd name="f999" fmla="val 15219"/>
                <a:gd name="f1000" fmla="val 22479"/>
                <a:gd name="f1001" fmla="val 22794"/>
                <a:gd name="f1002" fmla="val 14500"/>
                <a:gd name="f1003" fmla="val 14163"/>
                <a:gd name="f1004" fmla="val 13825"/>
                <a:gd name="f1005" fmla="val 25154"/>
                <a:gd name="f1006" fmla="val 25829"/>
                <a:gd name="f1007" fmla="val 11690"/>
                <a:gd name="f1008" fmla="val 11083"/>
                <a:gd name="f1009" fmla="val 27110"/>
                <a:gd name="f1010" fmla="val 10476"/>
                <a:gd name="f1011" fmla="val 9847"/>
                <a:gd name="f1012" fmla="val 28324"/>
                <a:gd name="f1013" fmla="val 9172"/>
                <a:gd name="f1014" fmla="val 28616"/>
                <a:gd name="f1015" fmla="val 8813"/>
                <a:gd name="f1016" fmla="val 28886"/>
                <a:gd name="f1017" fmla="val 8453"/>
                <a:gd name="f1018" fmla="val 8026"/>
                <a:gd name="f1019" fmla="val 29493"/>
                <a:gd name="f1020" fmla="val 7576"/>
                <a:gd name="f1021" fmla="val 29807"/>
                <a:gd name="f1022" fmla="val 7059"/>
                <a:gd name="f1023" fmla="val 30100"/>
                <a:gd name="f1024" fmla="val 6520"/>
                <a:gd name="f1025" fmla="val 30392"/>
                <a:gd name="f1026" fmla="val 5935"/>
                <a:gd name="f1027" fmla="val 30639"/>
                <a:gd name="f1028" fmla="val 5351"/>
                <a:gd name="f1029" fmla="val 4766"/>
                <a:gd name="f1030" fmla="val 31021"/>
                <a:gd name="f1031" fmla="val 4159"/>
                <a:gd name="f1032" fmla="val 31089"/>
                <a:gd name="f1033" fmla="val 3845"/>
                <a:gd name="f1034" fmla="val 31134"/>
                <a:gd name="f1035" fmla="val 31179"/>
                <a:gd name="f1036" fmla="val 2968"/>
                <a:gd name="f1037" fmla="val 2429"/>
                <a:gd name="f1038" fmla="val 2159"/>
                <a:gd name="f1039" fmla="val 30886"/>
                <a:gd name="f1040" fmla="val 1642"/>
                <a:gd name="f1041" fmla="val 30752"/>
                <a:gd name="f1042" fmla="val 1395"/>
                <a:gd name="f1043" fmla="val 30594"/>
                <a:gd name="f1044" fmla="val 1170"/>
                <a:gd name="f1045" fmla="val 30414"/>
                <a:gd name="f1046" fmla="val 967"/>
                <a:gd name="f1047" fmla="val 765"/>
                <a:gd name="f1048" fmla="val 563"/>
                <a:gd name="f1049" fmla="val 405"/>
                <a:gd name="f1050" fmla="val 29335"/>
                <a:gd name="f1051" fmla="val 248"/>
                <a:gd name="f1052" fmla="val 136"/>
                <a:gd name="f1053" fmla="val 28751"/>
                <a:gd name="f1054" fmla="val 28459"/>
                <a:gd name="f1055" fmla="*/ f0 1 32348"/>
                <a:gd name="f1056" fmla="*/ f1 1 81668"/>
                <a:gd name="f1057" fmla="val f2"/>
                <a:gd name="f1058" fmla="val f3"/>
                <a:gd name="f1059" fmla="val f4"/>
                <a:gd name="f1060" fmla="+- f1059 0 f1057"/>
                <a:gd name="f1061" fmla="+- f1058 0 f1057"/>
                <a:gd name="f1062" fmla="*/ f1061 1 32348"/>
                <a:gd name="f1063" fmla="*/ f1060 1 81668"/>
                <a:gd name="f1064" fmla="*/ f1057 1 f1062"/>
                <a:gd name="f1065" fmla="*/ f1058 1 f1062"/>
                <a:gd name="f1066" fmla="*/ f1057 1 f1063"/>
                <a:gd name="f1067" fmla="*/ f1059 1 f1063"/>
                <a:gd name="f1068" fmla="*/ f1064 f1055 1"/>
                <a:gd name="f1069" fmla="*/ f1065 f1055 1"/>
                <a:gd name="f1070" fmla="*/ f1067 f1056 1"/>
                <a:gd name="f1071" fmla="*/ f1066 f1056 1"/>
              </a:gdLst>
              <a:ahLst/>
              <a:cxnLst>
                <a:cxn ang="3cd4">
                  <a:pos x="hc" y="t"/>
                </a:cxn>
                <a:cxn ang="0">
                  <a:pos x="r" y="vc"/>
                </a:cxn>
                <a:cxn ang="cd4">
                  <a:pos x="hc" y="b"/>
                </a:cxn>
                <a:cxn ang="cd2">
                  <a:pos x="l" y="vc"/>
                </a:cxn>
              </a:cxnLst>
              <a:rect l="f1068" t="f1071" r="f1069" b="f1070"/>
              <a:pathLst>
                <a:path w="32348" h="81668">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47"/>
                  </a:lnTo>
                  <a:lnTo>
                    <a:pt x="f76" y="f77"/>
                  </a:lnTo>
                  <a:lnTo>
                    <a:pt x="f76" y="f78"/>
                  </a:lnTo>
                  <a:lnTo>
                    <a:pt x="f76" y="f79"/>
                  </a:lnTo>
                  <a:lnTo>
                    <a:pt x="f75"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113" y="f114"/>
                  </a:lnTo>
                  <a:lnTo>
                    <a:pt x="f115" y="f116"/>
                  </a:lnTo>
                  <a:lnTo>
                    <a:pt x="f117" y="f118"/>
                  </a:lnTo>
                  <a:lnTo>
                    <a:pt x="f119" y="f120"/>
                  </a:lnTo>
                  <a:lnTo>
                    <a:pt x="f121" y="f122"/>
                  </a:lnTo>
                  <a:lnTo>
                    <a:pt x="f123" y="f124"/>
                  </a:lnTo>
                  <a:lnTo>
                    <a:pt x="f125" y="f126"/>
                  </a:lnTo>
                  <a:lnTo>
                    <a:pt x="f127" y="f69"/>
                  </a:lnTo>
                  <a:lnTo>
                    <a:pt x="f128" y="f83"/>
                  </a:lnTo>
                  <a:lnTo>
                    <a:pt x="f129" y="f130"/>
                  </a:lnTo>
                  <a:lnTo>
                    <a:pt x="f131" y="f132"/>
                  </a:lnTo>
                  <a:lnTo>
                    <a:pt x="f133" y="f134"/>
                  </a:lnTo>
                  <a:lnTo>
                    <a:pt x="f135" y="f136"/>
                  </a:lnTo>
                  <a:lnTo>
                    <a:pt x="f137" y="f138"/>
                  </a:lnTo>
                  <a:lnTo>
                    <a:pt x="f139" y="f140"/>
                  </a:lnTo>
                  <a:lnTo>
                    <a:pt x="f141" y="f142"/>
                  </a:lnTo>
                  <a:lnTo>
                    <a:pt x="f143" y="f144"/>
                  </a:lnTo>
                  <a:lnTo>
                    <a:pt x="f145" y="f146"/>
                  </a:lnTo>
                  <a:lnTo>
                    <a:pt x="f147" y="f148"/>
                  </a:lnTo>
                  <a:lnTo>
                    <a:pt x="f149" y="f150"/>
                  </a:lnTo>
                  <a:lnTo>
                    <a:pt x="f151" y="f152"/>
                  </a:lnTo>
                  <a:lnTo>
                    <a:pt x="f153" y="f154"/>
                  </a:lnTo>
                  <a:lnTo>
                    <a:pt x="f155" y="f156"/>
                  </a:lnTo>
                  <a:lnTo>
                    <a:pt x="f157" y="f158"/>
                  </a:lnTo>
                  <a:lnTo>
                    <a:pt x="f159" y="f156"/>
                  </a:lnTo>
                  <a:lnTo>
                    <a:pt x="f160" y="f161"/>
                  </a:lnTo>
                  <a:lnTo>
                    <a:pt x="f162" y="f163"/>
                  </a:lnTo>
                  <a:lnTo>
                    <a:pt x="f164" y="f165"/>
                  </a:lnTo>
                  <a:lnTo>
                    <a:pt x="f50" y="f146"/>
                  </a:lnTo>
                  <a:lnTo>
                    <a:pt x="f166" y="f167"/>
                  </a:lnTo>
                  <a:lnTo>
                    <a:pt x="f168" y="f169"/>
                  </a:lnTo>
                  <a:lnTo>
                    <a:pt x="f170" y="f171"/>
                  </a:lnTo>
                  <a:lnTo>
                    <a:pt x="f172" y="f173"/>
                  </a:lnTo>
                  <a:lnTo>
                    <a:pt x="f174" y="f175"/>
                  </a:lnTo>
                  <a:lnTo>
                    <a:pt x="f176" y="f177"/>
                  </a:lnTo>
                  <a:lnTo>
                    <a:pt x="f178" y="f179"/>
                  </a:lnTo>
                  <a:lnTo>
                    <a:pt x="f180" y="f181"/>
                  </a:lnTo>
                  <a:lnTo>
                    <a:pt x="f182" y="f183"/>
                  </a:lnTo>
                  <a:lnTo>
                    <a:pt x="f184" y="f68"/>
                  </a:lnTo>
                  <a:lnTo>
                    <a:pt x="f185" y="f186"/>
                  </a:lnTo>
                  <a:lnTo>
                    <a:pt x="f187" y="f188"/>
                  </a:lnTo>
                  <a:lnTo>
                    <a:pt x="f189" y="f190"/>
                  </a:lnTo>
                  <a:lnTo>
                    <a:pt x="f191" y="f192"/>
                  </a:lnTo>
                  <a:lnTo>
                    <a:pt x="f193" y="f194"/>
                  </a:lnTo>
                  <a:lnTo>
                    <a:pt x="f195" y="f196"/>
                  </a:lnTo>
                  <a:lnTo>
                    <a:pt x="f197" y="f198"/>
                  </a:lnTo>
                  <a:lnTo>
                    <a:pt x="f199" y="f200"/>
                  </a:lnTo>
                  <a:lnTo>
                    <a:pt x="f201" y="f202"/>
                  </a:lnTo>
                  <a:lnTo>
                    <a:pt x="f203" y="f204"/>
                  </a:lnTo>
                  <a:lnTo>
                    <a:pt x="f185" y="f84"/>
                  </a:lnTo>
                  <a:lnTo>
                    <a:pt x="f205" y="f206"/>
                  </a:lnTo>
                  <a:lnTo>
                    <a:pt x="f207" y="f208"/>
                  </a:lnTo>
                  <a:lnTo>
                    <a:pt x="f44" y="f209"/>
                  </a:lnTo>
                  <a:lnTo>
                    <a:pt x="f210" y="f211"/>
                  </a:lnTo>
                  <a:lnTo>
                    <a:pt x="f212" y="f21"/>
                  </a:lnTo>
                  <a:lnTo>
                    <a:pt x="f213" y="f214"/>
                  </a:lnTo>
                  <a:lnTo>
                    <a:pt x="f215" y="f216"/>
                  </a:lnTo>
                  <a:lnTo>
                    <a:pt x="f217" y="f218"/>
                  </a:lnTo>
                  <a:lnTo>
                    <a:pt x="f219" y="f220"/>
                  </a:lnTo>
                  <a:lnTo>
                    <a:pt x="f221" y="f222"/>
                  </a:lnTo>
                  <a:lnTo>
                    <a:pt x="f223" y="f224"/>
                  </a:lnTo>
                  <a:lnTo>
                    <a:pt x="f225" y="f226"/>
                  </a:lnTo>
                  <a:lnTo>
                    <a:pt x="f227" y="f228"/>
                  </a:lnTo>
                  <a:lnTo>
                    <a:pt x="f229" y="f230"/>
                  </a:lnTo>
                  <a:lnTo>
                    <a:pt x="f231" y="f232"/>
                  </a:lnTo>
                  <a:lnTo>
                    <a:pt x="f233" y="f100"/>
                  </a:lnTo>
                  <a:lnTo>
                    <a:pt x="f234" y="f235"/>
                  </a:lnTo>
                  <a:lnTo>
                    <a:pt x="f236" y="f237"/>
                  </a:lnTo>
                  <a:lnTo>
                    <a:pt x="f238" y="f239"/>
                  </a:lnTo>
                  <a:lnTo>
                    <a:pt x="f101" y="f240"/>
                  </a:lnTo>
                  <a:lnTo>
                    <a:pt x="f241" y="f242"/>
                  </a:lnTo>
                  <a:lnTo>
                    <a:pt x="f243" y="f244"/>
                  </a:lnTo>
                  <a:lnTo>
                    <a:pt x="f243" y="f245"/>
                  </a:lnTo>
                  <a:lnTo>
                    <a:pt x="f241" y="f246"/>
                  </a:lnTo>
                  <a:lnTo>
                    <a:pt x="f247" y="f248"/>
                  </a:lnTo>
                  <a:lnTo>
                    <a:pt x="f249" y="f250"/>
                  </a:lnTo>
                  <a:lnTo>
                    <a:pt x="f251" y="f252"/>
                  </a:lnTo>
                  <a:lnTo>
                    <a:pt x="f253" y="f254"/>
                  </a:lnTo>
                  <a:lnTo>
                    <a:pt x="f134" y="f255"/>
                  </a:lnTo>
                  <a:lnTo>
                    <a:pt x="f256" y="f257"/>
                  </a:lnTo>
                  <a:lnTo>
                    <a:pt x="f258" y="f259"/>
                  </a:lnTo>
                  <a:lnTo>
                    <a:pt x="f256" y="f260"/>
                  </a:lnTo>
                  <a:lnTo>
                    <a:pt x="f134" y="f261"/>
                  </a:lnTo>
                  <a:lnTo>
                    <a:pt x="f251" y="f262"/>
                  </a:lnTo>
                  <a:lnTo>
                    <a:pt x="f263" y="f264"/>
                  </a:lnTo>
                  <a:lnTo>
                    <a:pt x="f103" y="f265"/>
                  </a:lnTo>
                  <a:lnTo>
                    <a:pt x="f266" y="f267"/>
                  </a:lnTo>
                  <a:lnTo>
                    <a:pt x="f268" y="f269"/>
                  </a:lnTo>
                  <a:lnTo>
                    <a:pt x="f270" y="f271"/>
                  </a:lnTo>
                  <a:lnTo>
                    <a:pt x="f272" y="f273"/>
                  </a:lnTo>
                  <a:lnTo>
                    <a:pt x="f274" y="f275"/>
                  </a:lnTo>
                  <a:lnTo>
                    <a:pt x="f276" y="f277"/>
                  </a:lnTo>
                  <a:lnTo>
                    <a:pt x="f278" y="f279"/>
                  </a:lnTo>
                  <a:lnTo>
                    <a:pt x="f280" y="f281"/>
                  </a:lnTo>
                  <a:lnTo>
                    <a:pt x="f282" y="f283"/>
                  </a:lnTo>
                  <a:lnTo>
                    <a:pt x="f284" y="f285"/>
                  </a:lnTo>
                  <a:lnTo>
                    <a:pt x="f286" y="f287"/>
                  </a:lnTo>
                  <a:lnTo>
                    <a:pt x="f288" y="f289"/>
                  </a:lnTo>
                  <a:lnTo>
                    <a:pt x="f290" y="f291"/>
                  </a:lnTo>
                  <a:lnTo>
                    <a:pt x="f292" y="f293"/>
                  </a:lnTo>
                  <a:lnTo>
                    <a:pt x="f164" y="f294"/>
                  </a:lnTo>
                  <a:lnTo>
                    <a:pt x="f295" y="f296"/>
                  </a:lnTo>
                  <a:lnTo>
                    <a:pt x="f297" y="f298"/>
                  </a:lnTo>
                  <a:lnTo>
                    <a:pt x="f299" y="f300"/>
                  </a:lnTo>
                  <a:lnTo>
                    <a:pt x="f178" y="f301"/>
                  </a:lnTo>
                  <a:lnTo>
                    <a:pt x="f302" y="f303"/>
                  </a:lnTo>
                  <a:lnTo>
                    <a:pt x="f197" y="f304"/>
                  </a:lnTo>
                  <a:lnTo>
                    <a:pt x="f305" y="f306"/>
                  </a:lnTo>
                  <a:lnTo>
                    <a:pt x="f307" y="f308"/>
                  </a:lnTo>
                  <a:lnTo>
                    <a:pt x="f309" y="f310"/>
                  </a:lnTo>
                  <a:lnTo>
                    <a:pt x="f311" y="f312"/>
                  </a:lnTo>
                  <a:lnTo>
                    <a:pt x="f313" y="f314"/>
                  </a:lnTo>
                  <a:lnTo>
                    <a:pt x="f315" y="f316"/>
                  </a:lnTo>
                  <a:lnTo>
                    <a:pt x="f317" y="f318"/>
                  </a:lnTo>
                  <a:lnTo>
                    <a:pt x="f319" y="f320"/>
                  </a:lnTo>
                  <a:lnTo>
                    <a:pt x="f321" y="f318"/>
                  </a:lnTo>
                  <a:lnTo>
                    <a:pt x="f322" y="f316"/>
                  </a:lnTo>
                  <a:lnTo>
                    <a:pt x="f323" y="f324"/>
                  </a:lnTo>
                  <a:lnTo>
                    <a:pt x="f325" y="f326"/>
                  </a:lnTo>
                  <a:lnTo>
                    <a:pt x="f327" y="f328"/>
                  </a:lnTo>
                  <a:lnTo>
                    <a:pt x="f329" y="f330"/>
                  </a:lnTo>
                  <a:lnTo>
                    <a:pt x="f331" y="f332"/>
                  </a:lnTo>
                  <a:lnTo>
                    <a:pt x="f333" y="f334"/>
                  </a:lnTo>
                  <a:lnTo>
                    <a:pt x="f335" y="f336"/>
                  </a:lnTo>
                  <a:lnTo>
                    <a:pt x="f337" y="f338"/>
                  </a:lnTo>
                  <a:lnTo>
                    <a:pt x="f339" y="f340"/>
                  </a:lnTo>
                  <a:lnTo>
                    <a:pt x="f12" y="f341"/>
                  </a:lnTo>
                  <a:lnTo>
                    <a:pt x="f342" y="f343"/>
                  </a:lnTo>
                  <a:lnTo>
                    <a:pt x="f8" y="f344"/>
                  </a:lnTo>
                  <a:lnTo>
                    <a:pt x="f2" y="f345"/>
                  </a:lnTo>
                  <a:lnTo>
                    <a:pt x="f2" y="f346"/>
                  </a:lnTo>
                  <a:lnTo>
                    <a:pt x="f347" y="f348"/>
                  </a:lnTo>
                  <a:lnTo>
                    <a:pt x="f349" y="f350"/>
                  </a:lnTo>
                  <a:lnTo>
                    <a:pt x="f351" y="f352"/>
                  </a:lnTo>
                  <a:lnTo>
                    <a:pt x="f353" y="f354"/>
                  </a:lnTo>
                  <a:lnTo>
                    <a:pt x="f355" y="f356"/>
                  </a:lnTo>
                  <a:lnTo>
                    <a:pt x="f357" y="f358"/>
                  </a:lnTo>
                  <a:lnTo>
                    <a:pt x="f359" y="f360"/>
                  </a:lnTo>
                  <a:lnTo>
                    <a:pt x="f361" y="f362"/>
                  </a:lnTo>
                  <a:lnTo>
                    <a:pt x="f331" y="f363"/>
                  </a:lnTo>
                  <a:lnTo>
                    <a:pt x="f364" y="f365"/>
                  </a:lnTo>
                  <a:lnTo>
                    <a:pt x="f366" y="f367"/>
                  </a:lnTo>
                  <a:lnTo>
                    <a:pt x="f368" y="f369"/>
                  </a:lnTo>
                  <a:lnTo>
                    <a:pt x="f370" y="f371"/>
                  </a:lnTo>
                  <a:lnTo>
                    <a:pt x="f372" y="f373"/>
                  </a:lnTo>
                  <a:lnTo>
                    <a:pt x="f374" y="f271"/>
                  </a:lnTo>
                  <a:lnTo>
                    <a:pt x="f375" y="f376"/>
                  </a:lnTo>
                  <a:lnTo>
                    <a:pt x="f195" y="f377"/>
                  </a:lnTo>
                  <a:lnTo>
                    <a:pt x="f378" y="f379"/>
                  </a:lnTo>
                  <a:lnTo>
                    <a:pt x="f380" y="f381"/>
                  </a:lnTo>
                  <a:lnTo>
                    <a:pt x="f382" y="f383"/>
                  </a:lnTo>
                  <a:lnTo>
                    <a:pt x="f384" y="f385"/>
                  </a:lnTo>
                  <a:lnTo>
                    <a:pt x="f386" y="f387"/>
                  </a:lnTo>
                  <a:lnTo>
                    <a:pt x="f388" y="f389"/>
                  </a:lnTo>
                  <a:lnTo>
                    <a:pt x="f390" y="f391"/>
                  </a:lnTo>
                  <a:lnTo>
                    <a:pt x="f62" y="f392"/>
                  </a:lnTo>
                  <a:lnTo>
                    <a:pt x="f125" y="f393"/>
                  </a:lnTo>
                  <a:lnTo>
                    <a:pt x="f163" y="f394"/>
                  </a:lnTo>
                  <a:lnTo>
                    <a:pt x="f236" y="f395"/>
                  </a:lnTo>
                  <a:lnTo>
                    <a:pt x="f396" y="f397"/>
                  </a:lnTo>
                  <a:lnTo>
                    <a:pt x="f398" y="f399"/>
                  </a:lnTo>
                  <a:lnTo>
                    <a:pt x="f243" y="f400"/>
                  </a:lnTo>
                  <a:lnTo>
                    <a:pt x="f401" y="f402"/>
                  </a:lnTo>
                  <a:lnTo>
                    <a:pt x="f403" y="f404"/>
                  </a:lnTo>
                  <a:lnTo>
                    <a:pt x="f405" y="f406"/>
                  </a:lnTo>
                  <a:lnTo>
                    <a:pt x="f407" y="f408"/>
                  </a:lnTo>
                  <a:lnTo>
                    <a:pt x="f409" y="f410"/>
                  </a:lnTo>
                  <a:lnTo>
                    <a:pt x="f411" y="f412"/>
                  </a:lnTo>
                  <a:lnTo>
                    <a:pt x="f413" y="f414"/>
                  </a:lnTo>
                  <a:lnTo>
                    <a:pt x="f415" y="f416"/>
                  </a:lnTo>
                  <a:lnTo>
                    <a:pt x="f417" y="f418"/>
                  </a:lnTo>
                  <a:lnTo>
                    <a:pt x="f419" y="f420"/>
                  </a:lnTo>
                  <a:lnTo>
                    <a:pt x="f421" y="f422"/>
                  </a:lnTo>
                  <a:lnTo>
                    <a:pt x="f423" y="f424"/>
                  </a:lnTo>
                  <a:lnTo>
                    <a:pt x="f425" y="f426"/>
                  </a:lnTo>
                  <a:lnTo>
                    <a:pt x="f427" y="f428"/>
                  </a:lnTo>
                  <a:lnTo>
                    <a:pt x="f175" y="f429"/>
                  </a:lnTo>
                  <a:lnTo>
                    <a:pt x="f430" y="f431"/>
                  </a:lnTo>
                  <a:lnTo>
                    <a:pt x="f432" y="f433"/>
                  </a:lnTo>
                  <a:lnTo>
                    <a:pt x="f434" y="f435"/>
                  </a:lnTo>
                  <a:lnTo>
                    <a:pt x="f270" y="f436"/>
                  </a:lnTo>
                  <a:lnTo>
                    <a:pt x="f437" y="f438"/>
                  </a:lnTo>
                  <a:lnTo>
                    <a:pt x="f131" y="f439"/>
                  </a:lnTo>
                  <a:lnTo>
                    <a:pt x="f60" y="f440"/>
                  </a:lnTo>
                  <a:lnTo>
                    <a:pt x="f441" y="f442"/>
                  </a:lnTo>
                  <a:lnTo>
                    <a:pt x="f443" y="f444"/>
                  </a:lnTo>
                  <a:lnTo>
                    <a:pt x="f445" y="f446"/>
                  </a:lnTo>
                  <a:lnTo>
                    <a:pt x="f447" y="f448"/>
                  </a:lnTo>
                  <a:lnTo>
                    <a:pt x="f449" y="f450"/>
                  </a:lnTo>
                  <a:lnTo>
                    <a:pt x="f451" y="f452"/>
                  </a:lnTo>
                  <a:lnTo>
                    <a:pt x="f453" y="f454"/>
                  </a:lnTo>
                  <a:lnTo>
                    <a:pt x="f166" y="f455"/>
                  </a:lnTo>
                  <a:lnTo>
                    <a:pt x="f456" y="f457"/>
                  </a:lnTo>
                  <a:lnTo>
                    <a:pt x="f172" y="f458"/>
                  </a:lnTo>
                  <a:lnTo>
                    <a:pt x="f212" y="f459"/>
                  </a:lnTo>
                  <a:lnTo>
                    <a:pt x="f460" y="f461"/>
                  </a:lnTo>
                  <a:lnTo>
                    <a:pt x="f207" y="f462"/>
                  </a:lnTo>
                  <a:lnTo>
                    <a:pt x="f463" y="f464"/>
                  </a:lnTo>
                  <a:lnTo>
                    <a:pt x="f465" y="f466"/>
                  </a:lnTo>
                  <a:lnTo>
                    <a:pt x="f467" y="f466"/>
                  </a:lnTo>
                  <a:lnTo>
                    <a:pt x="f468" y="f464"/>
                  </a:lnTo>
                  <a:lnTo>
                    <a:pt x="f469" y="f462"/>
                  </a:lnTo>
                  <a:lnTo>
                    <a:pt x="f470" y="f471"/>
                  </a:lnTo>
                  <a:lnTo>
                    <a:pt x="f311" y="f259"/>
                  </a:lnTo>
                  <a:lnTo>
                    <a:pt x="f472" y="f473"/>
                  </a:lnTo>
                  <a:lnTo>
                    <a:pt x="f474" y="f475"/>
                  </a:lnTo>
                  <a:lnTo>
                    <a:pt x="f476" y="f477"/>
                  </a:lnTo>
                  <a:lnTo>
                    <a:pt x="f319" y="f478"/>
                  </a:lnTo>
                  <a:lnTo>
                    <a:pt x="f479" y="f480"/>
                  </a:lnTo>
                  <a:lnTo>
                    <a:pt x="f481" y="f482"/>
                  </a:lnTo>
                  <a:lnTo>
                    <a:pt x="f483" y="f484"/>
                  </a:lnTo>
                  <a:lnTo>
                    <a:pt x="f485" y="f486"/>
                  </a:lnTo>
                  <a:lnTo>
                    <a:pt x="f487" y="f488"/>
                  </a:lnTo>
                  <a:lnTo>
                    <a:pt x="f489" y="f446"/>
                  </a:lnTo>
                  <a:lnTo>
                    <a:pt x="f490" y="f491"/>
                  </a:lnTo>
                  <a:lnTo>
                    <a:pt x="f30" y="f492"/>
                  </a:lnTo>
                  <a:lnTo>
                    <a:pt x="f490" y="f493"/>
                  </a:lnTo>
                  <a:lnTo>
                    <a:pt x="f489" y="f494"/>
                  </a:lnTo>
                  <a:lnTo>
                    <a:pt x="f487" y="f495"/>
                  </a:lnTo>
                  <a:lnTo>
                    <a:pt x="f496" y="f497"/>
                  </a:lnTo>
                  <a:lnTo>
                    <a:pt x="f498" y="f499"/>
                  </a:lnTo>
                  <a:lnTo>
                    <a:pt x="f500" y="f501"/>
                  </a:lnTo>
                  <a:lnTo>
                    <a:pt x="f502" y="f503"/>
                  </a:lnTo>
                  <a:lnTo>
                    <a:pt x="f370" y="f504"/>
                  </a:lnTo>
                  <a:lnTo>
                    <a:pt x="f505" y="f506"/>
                  </a:lnTo>
                  <a:lnTo>
                    <a:pt x="f507" y="f508"/>
                  </a:lnTo>
                  <a:lnTo>
                    <a:pt x="f509" y="f510"/>
                  </a:lnTo>
                  <a:lnTo>
                    <a:pt x="f375" y="f511"/>
                  </a:lnTo>
                  <a:lnTo>
                    <a:pt x="f512" y="f513"/>
                  </a:lnTo>
                  <a:lnTo>
                    <a:pt x="f514" y="f515"/>
                  </a:lnTo>
                  <a:lnTo>
                    <a:pt x="f46" y="f516"/>
                  </a:lnTo>
                  <a:lnTo>
                    <a:pt x="f517" y="f518"/>
                  </a:lnTo>
                  <a:lnTo>
                    <a:pt x="f519" y="f520"/>
                  </a:lnTo>
                  <a:lnTo>
                    <a:pt x="f521" y="f522"/>
                  </a:lnTo>
                  <a:lnTo>
                    <a:pt x="f445" y="f523"/>
                  </a:lnTo>
                  <a:lnTo>
                    <a:pt x="f524" y="f525"/>
                  </a:lnTo>
                  <a:lnTo>
                    <a:pt x="f526" y="f416"/>
                  </a:lnTo>
                  <a:lnTo>
                    <a:pt x="f272" y="f527"/>
                  </a:lnTo>
                  <a:lnTo>
                    <a:pt x="f528" y="f529"/>
                  </a:lnTo>
                  <a:lnTo>
                    <a:pt x="f530" y="f531"/>
                  </a:lnTo>
                  <a:lnTo>
                    <a:pt x="f407" y="f532"/>
                  </a:lnTo>
                  <a:lnTo>
                    <a:pt x="f533" y="f534"/>
                  </a:lnTo>
                  <a:lnTo>
                    <a:pt x="f535" y="f536"/>
                  </a:lnTo>
                  <a:lnTo>
                    <a:pt x="f533" y="f537"/>
                  </a:lnTo>
                  <a:lnTo>
                    <a:pt x="f538" y="f539"/>
                  </a:lnTo>
                  <a:lnTo>
                    <a:pt x="f540" y="f541"/>
                  </a:lnTo>
                  <a:lnTo>
                    <a:pt x="f542" y="f543"/>
                  </a:lnTo>
                  <a:lnTo>
                    <a:pt x="f413" y="f544"/>
                  </a:lnTo>
                  <a:lnTo>
                    <a:pt x="f545" y="f546"/>
                  </a:lnTo>
                  <a:lnTo>
                    <a:pt x="f547" y="f548"/>
                  </a:lnTo>
                  <a:lnTo>
                    <a:pt x="f549" y="f550"/>
                  </a:lnTo>
                  <a:lnTo>
                    <a:pt x="f551" y="f552"/>
                  </a:lnTo>
                  <a:lnTo>
                    <a:pt x="f553" y="f554"/>
                  </a:lnTo>
                  <a:lnTo>
                    <a:pt x="f555" y="f556"/>
                  </a:lnTo>
                  <a:lnTo>
                    <a:pt x="f557" y="f558"/>
                  </a:lnTo>
                  <a:lnTo>
                    <a:pt x="f183" y="f559"/>
                  </a:lnTo>
                  <a:lnTo>
                    <a:pt x="f183" y="f560"/>
                  </a:lnTo>
                  <a:lnTo>
                    <a:pt x="f561" y="f562"/>
                  </a:lnTo>
                  <a:lnTo>
                    <a:pt x="f563" y="f564"/>
                  </a:lnTo>
                  <a:lnTo>
                    <a:pt x="f405" y="f565"/>
                  </a:lnTo>
                  <a:lnTo>
                    <a:pt x="f87" y="f566"/>
                  </a:lnTo>
                  <a:lnTo>
                    <a:pt x="f68" y="f567"/>
                  </a:lnTo>
                  <a:lnTo>
                    <a:pt x="f568" y="f569"/>
                  </a:lnTo>
                  <a:lnTo>
                    <a:pt x="f551" y="f570"/>
                  </a:lnTo>
                  <a:lnTo>
                    <a:pt x="f571" y="f572"/>
                  </a:lnTo>
                  <a:lnTo>
                    <a:pt x="f409" y="f570"/>
                  </a:lnTo>
                  <a:lnTo>
                    <a:pt x="f573" y="f569"/>
                  </a:lnTo>
                  <a:lnTo>
                    <a:pt x="f574" y="f575"/>
                  </a:lnTo>
                  <a:lnTo>
                    <a:pt x="f576" y="f566"/>
                  </a:lnTo>
                  <a:lnTo>
                    <a:pt x="f415" y="f577"/>
                  </a:lnTo>
                  <a:lnTo>
                    <a:pt x="f540" y="f578"/>
                  </a:lnTo>
                  <a:lnTo>
                    <a:pt x="f579" y="f580"/>
                  </a:lnTo>
                  <a:lnTo>
                    <a:pt x="f581" y="f582"/>
                  </a:lnTo>
                  <a:lnTo>
                    <a:pt x="f583" y="f584"/>
                  </a:lnTo>
                  <a:lnTo>
                    <a:pt x="f585" y="f586"/>
                  </a:lnTo>
                  <a:lnTo>
                    <a:pt x="f587" y="f588"/>
                  </a:lnTo>
                  <a:lnTo>
                    <a:pt x="f589" y="f590"/>
                  </a:lnTo>
                  <a:lnTo>
                    <a:pt x="f591" y="f592"/>
                  </a:lnTo>
                  <a:lnTo>
                    <a:pt x="f593" y="f594"/>
                  </a:lnTo>
                  <a:lnTo>
                    <a:pt x="f63" y="f595"/>
                  </a:lnTo>
                  <a:lnTo>
                    <a:pt x="f596" y="f597"/>
                  </a:lnTo>
                  <a:lnTo>
                    <a:pt x="f598" y="f599"/>
                  </a:lnTo>
                  <a:lnTo>
                    <a:pt x="f600" y="f601"/>
                  </a:lnTo>
                  <a:lnTo>
                    <a:pt x="f598" y="f602"/>
                  </a:lnTo>
                  <a:lnTo>
                    <a:pt x="f603" y="f604"/>
                  </a:lnTo>
                  <a:lnTo>
                    <a:pt x="f605" y="f606"/>
                  </a:lnTo>
                  <a:lnTo>
                    <a:pt x="f607" y="f608"/>
                  </a:lnTo>
                  <a:lnTo>
                    <a:pt x="f609" y="f610"/>
                  </a:lnTo>
                  <a:lnTo>
                    <a:pt x="f611" y="f612"/>
                  </a:lnTo>
                  <a:lnTo>
                    <a:pt x="f613" y="f614"/>
                  </a:lnTo>
                  <a:lnTo>
                    <a:pt x="f615" y="f616"/>
                  </a:lnTo>
                  <a:lnTo>
                    <a:pt x="f617" y="f618"/>
                  </a:lnTo>
                  <a:lnTo>
                    <a:pt x="f619" y="f620"/>
                  </a:lnTo>
                  <a:lnTo>
                    <a:pt x="f621" y="f622"/>
                  </a:lnTo>
                  <a:lnTo>
                    <a:pt x="f623" y="f624"/>
                  </a:lnTo>
                  <a:lnTo>
                    <a:pt x="f625" y="f626"/>
                  </a:lnTo>
                  <a:lnTo>
                    <a:pt x="f627" y="f628"/>
                  </a:lnTo>
                  <a:lnTo>
                    <a:pt x="f629" y="f630"/>
                  </a:lnTo>
                  <a:lnTo>
                    <a:pt x="f631" y="f632"/>
                  </a:lnTo>
                  <a:lnTo>
                    <a:pt x="f633" y="f634"/>
                  </a:lnTo>
                  <a:lnTo>
                    <a:pt x="f635" y="f636"/>
                  </a:lnTo>
                  <a:lnTo>
                    <a:pt x="f637" y="f638"/>
                  </a:lnTo>
                  <a:lnTo>
                    <a:pt x="f639" y="f499"/>
                  </a:lnTo>
                  <a:lnTo>
                    <a:pt x="f640" y="f495"/>
                  </a:lnTo>
                  <a:lnTo>
                    <a:pt x="f641" y="f493"/>
                  </a:lnTo>
                  <a:lnTo>
                    <a:pt x="f642" y="f402"/>
                  </a:lnTo>
                  <a:lnTo>
                    <a:pt x="f643" y="f395"/>
                  </a:lnTo>
                  <a:lnTo>
                    <a:pt x="f644" y="f645"/>
                  </a:lnTo>
                  <a:lnTo>
                    <a:pt x="f646" y="f647"/>
                  </a:lnTo>
                  <a:lnTo>
                    <a:pt x="f648" y="f649"/>
                  </a:lnTo>
                  <a:lnTo>
                    <a:pt x="f650" y="f651"/>
                  </a:lnTo>
                  <a:lnTo>
                    <a:pt x="f652" y="f459"/>
                  </a:lnTo>
                  <a:lnTo>
                    <a:pt x="f652" y="f653"/>
                  </a:lnTo>
                  <a:lnTo>
                    <a:pt x="f652" y="f654"/>
                  </a:lnTo>
                  <a:lnTo>
                    <a:pt x="f96" y="f655"/>
                  </a:lnTo>
                  <a:lnTo>
                    <a:pt x="f656" y="f657"/>
                  </a:lnTo>
                  <a:lnTo>
                    <a:pt x="f658" y="f659"/>
                  </a:lnTo>
                  <a:lnTo>
                    <a:pt x="f660" y="f661"/>
                  </a:lnTo>
                  <a:lnTo>
                    <a:pt x="f662" y="f663"/>
                  </a:lnTo>
                  <a:lnTo>
                    <a:pt x="f664" y="f665"/>
                  </a:lnTo>
                  <a:lnTo>
                    <a:pt x="f666" y="f667"/>
                  </a:lnTo>
                  <a:lnTo>
                    <a:pt x="f668" y="f669"/>
                  </a:lnTo>
                  <a:lnTo>
                    <a:pt x="f670" y="f671"/>
                  </a:lnTo>
                  <a:lnTo>
                    <a:pt x="f672" y="f673"/>
                  </a:lnTo>
                  <a:lnTo>
                    <a:pt x="f674" y="f675"/>
                  </a:lnTo>
                  <a:lnTo>
                    <a:pt x="f676" y="f677"/>
                  </a:lnTo>
                  <a:lnTo>
                    <a:pt x="f678" y="f679"/>
                  </a:lnTo>
                  <a:lnTo>
                    <a:pt x="f680" y="f681"/>
                  </a:lnTo>
                  <a:lnTo>
                    <a:pt x="f682" y="f683"/>
                  </a:lnTo>
                  <a:lnTo>
                    <a:pt x="f684" y="f379"/>
                  </a:lnTo>
                  <a:lnTo>
                    <a:pt x="f685" y="f686"/>
                  </a:lnTo>
                  <a:lnTo>
                    <a:pt x="f687" y="f379"/>
                  </a:lnTo>
                  <a:lnTo>
                    <a:pt x="f688" y="f683"/>
                  </a:lnTo>
                  <a:lnTo>
                    <a:pt x="f689" y="f690"/>
                  </a:lnTo>
                  <a:lnTo>
                    <a:pt x="f691" y="f679"/>
                  </a:lnTo>
                  <a:lnTo>
                    <a:pt x="f629" y="f677"/>
                  </a:lnTo>
                  <a:lnTo>
                    <a:pt x="f692" y="f693"/>
                  </a:lnTo>
                  <a:lnTo>
                    <a:pt x="f694" y="f695"/>
                  </a:lnTo>
                  <a:lnTo>
                    <a:pt x="f696" y="f671"/>
                  </a:lnTo>
                  <a:lnTo>
                    <a:pt x="f697" y="f698"/>
                  </a:lnTo>
                  <a:lnTo>
                    <a:pt x="f699" y="f700"/>
                  </a:lnTo>
                  <a:lnTo>
                    <a:pt x="f701" y="f702"/>
                  </a:lnTo>
                  <a:lnTo>
                    <a:pt x="f703" y="f704"/>
                  </a:lnTo>
                  <a:lnTo>
                    <a:pt x="f621" y="f705"/>
                  </a:lnTo>
                  <a:lnTo>
                    <a:pt x="f706" y="f707"/>
                  </a:lnTo>
                  <a:lnTo>
                    <a:pt x="f708" y="f709"/>
                  </a:lnTo>
                  <a:lnTo>
                    <a:pt x="f710" y="f477"/>
                  </a:lnTo>
                  <a:lnTo>
                    <a:pt x="f711" y="f712"/>
                  </a:lnTo>
                  <a:lnTo>
                    <a:pt x="f713" y="f404"/>
                  </a:lnTo>
                  <a:lnTo>
                    <a:pt x="f714" y="f715"/>
                  </a:lnTo>
                  <a:lnTo>
                    <a:pt x="f716" y="f717"/>
                  </a:lnTo>
                  <a:lnTo>
                    <a:pt x="f718" y="f719"/>
                  </a:lnTo>
                  <a:lnTo>
                    <a:pt x="f720" y="f721"/>
                  </a:lnTo>
                  <a:lnTo>
                    <a:pt x="f77" y="f722"/>
                  </a:lnTo>
                  <a:lnTo>
                    <a:pt x="f723" y="f724"/>
                  </a:lnTo>
                  <a:lnTo>
                    <a:pt x="f725" y="f726"/>
                  </a:lnTo>
                  <a:lnTo>
                    <a:pt x="f727" y="f728"/>
                  </a:lnTo>
                  <a:lnTo>
                    <a:pt x="f729" y="f730"/>
                  </a:lnTo>
                  <a:lnTo>
                    <a:pt x="f731" y="f732"/>
                  </a:lnTo>
                  <a:lnTo>
                    <a:pt x="f63" y="f733"/>
                  </a:lnTo>
                  <a:lnTo>
                    <a:pt x="f734" y="f735"/>
                  </a:lnTo>
                  <a:lnTo>
                    <a:pt x="f736" y="f737"/>
                  </a:lnTo>
                  <a:lnTo>
                    <a:pt x="f738" y="f739"/>
                  </a:lnTo>
                  <a:lnTo>
                    <a:pt x="f69" y="f740"/>
                  </a:lnTo>
                  <a:lnTo>
                    <a:pt x="f75" y="f741"/>
                  </a:lnTo>
                  <a:lnTo>
                    <a:pt x="f581" y="f442"/>
                  </a:lnTo>
                  <a:lnTo>
                    <a:pt x="f742" y="f743"/>
                  </a:lnTo>
                  <a:lnTo>
                    <a:pt x="f600" y="f744"/>
                  </a:lnTo>
                  <a:lnTo>
                    <a:pt x="f745" y="f746"/>
                  </a:lnTo>
                  <a:lnTo>
                    <a:pt x="f747" y="f748"/>
                  </a:lnTo>
                  <a:lnTo>
                    <a:pt x="f749" y="f750"/>
                  </a:lnTo>
                  <a:lnTo>
                    <a:pt x="f751" y="f752"/>
                  </a:lnTo>
                  <a:lnTo>
                    <a:pt x="f753" y="f754"/>
                  </a:lnTo>
                  <a:lnTo>
                    <a:pt x="f615" y="f755"/>
                  </a:lnTo>
                  <a:lnTo>
                    <a:pt x="f756" y="f757"/>
                  </a:lnTo>
                  <a:lnTo>
                    <a:pt x="f711" y="f758"/>
                  </a:lnTo>
                  <a:lnTo>
                    <a:pt x="f759" y="f760"/>
                  </a:lnTo>
                  <a:lnTo>
                    <a:pt x="f710" y="f376"/>
                  </a:lnTo>
                  <a:lnTo>
                    <a:pt x="f761" y="f762"/>
                  </a:lnTo>
                  <a:lnTo>
                    <a:pt x="f763" y="f764"/>
                  </a:lnTo>
                  <a:lnTo>
                    <a:pt x="f765" y="f766"/>
                  </a:lnTo>
                  <a:lnTo>
                    <a:pt x="f767" y="f768"/>
                  </a:lnTo>
                  <a:lnTo>
                    <a:pt x="f9" y="f769"/>
                  </a:lnTo>
                  <a:lnTo>
                    <a:pt x="f770" y="f771"/>
                  </a:lnTo>
                  <a:lnTo>
                    <a:pt x="f772" y="f773"/>
                  </a:lnTo>
                  <a:lnTo>
                    <a:pt x="f774" y="f775"/>
                  </a:lnTo>
                  <a:lnTo>
                    <a:pt x="f776" y="f777"/>
                  </a:lnTo>
                  <a:lnTo>
                    <a:pt x="f778" y="f779"/>
                  </a:lnTo>
                  <a:lnTo>
                    <a:pt x="f692" y="f780"/>
                  </a:lnTo>
                  <a:lnTo>
                    <a:pt x="f781" y="f782"/>
                  </a:lnTo>
                  <a:lnTo>
                    <a:pt x="f783" y="f784"/>
                  </a:lnTo>
                  <a:lnTo>
                    <a:pt x="f783" y="f785"/>
                  </a:lnTo>
                  <a:lnTo>
                    <a:pt x="f781" y="f786"/>
                  </a:lnTo>
                  <a:lnTo>
                    <a:pt x="f692" y="f787"/>
                  </a:lnTo>
                  <a:lnTo>
                    <a:pt x="f778" y="f788"/>
                  </a:lnTo>
                  <a:lnTo>
                    <a:pt x="f694" y="f789"/>
                  </a:lnTo>
                  <a:lnTo>
                    <a:pt x="f790" y="f791"/>
                  </a:lnTo>
                  <a:lnTo>
                    <a:pt x="f772" y="f328"/>
                  </a:lnTo>
                  <a:lnTo>
                    <a:pt x="f792" y="f310"/>
                  </a:lnTo>
                  <a:lnTo>
                    <a:pt x="f793" y="f326"/>
                  </a:lnTo>
                  <a:lnTo>
                    <a:pt x="f770" y="f312"/>
                  </a:lnTo>
                  <a:lnTo>
                    <a:pt x="f794" y="f324"/>
                  </a:lnTo>
                  <a:lnTo>
                    <a:pt x="f625" y="f795"/>
                  </a:lnTo>
                  <a:lnTo>
                    <a:pt x="f796" y="f797"/>
                  </a:lnTo>
                  <a:lnTo>
                    <a:pt x="f798" y="f797"/>
                  </a:lnTo>
                  <a:lnTo>
                    <a:pt x="f623" y="f795"/>
                  </a:lnTo>
                  <a:lnTo>
                    <a:pt x="f216" y="f314"/>
                  </a:lnTo>
                  <a:lnTo>
                    <a:pt x="f799" y="f800"/>
                  </a:lnTo>
                  <a:lnTo>
                    <a:pt x="f763" y="f326"/>
                  </a:lnTo>
                  <a:lnTo>
                    <a:pt x="f801" y="f310"/>
                  </a:lnTo>
                  <a:lnTo>
                    <a:pt x="f802" y="f328"/>
                  </a:lnTo>
                  <a:lnTo>
                    <a:pt x="f803" y="f306"/>
                  </a:lnTo>
                  <a:lnTo>
                    <a:pt x="f756" y="f804"/>
                  </a:lnTo>
                  <a:lnTo>
                    <a:pt x="f805" y="f806"/>
                  </a:lnTo>
                  <a:lnTo>
                    <a:pt x="f807" y="f808"/>
                  </a:lnTo>
                  <a:lnTo>
                    <a:pt x="f809" y="f239"/>
                  </a:lnTo>
                  <a:lnTo>
                    <a:pt x="f810" y="f811"/>
                  </a:lnTo>
                  <a:lnTo>
                    <a:pt x="f812" y="f813"/>
                  </a:lnTo>
                  <a:lnTo>
                    <a:pt x="f814" y="f815"/>
                  </a:lnTo>
                  <a:lnTo>
                    <a:pt x="f816" y="f817"/>
                  </a:lnTo>
                  <a:lnTo>
                    <a:pt x="f818" y="f346"/>
                  </a:lnTo>
                  <a:lnTo>
                    <a:pt x="f80" y="f819"/>
                  </a:lnTo>
                  <a:lnTo>
                    <a:pt x="f820" y="f821"/>
                  </a:lnTo>
                  <a:lnTo>
                    <a:pt x="f822" y="f823"/>
                  </a:lnTo>
                  <a:lnTo>
                    <a:pt x="f824" y="f825"/>
                  </a:lnTo>
                  <a:lnTo>
                    <a:pt x="f605" y="f826"/>
                  </a:lnTo>
                  <a:lnTo>
                    <a:pt x="f827" y="f769"/>
                  </a:lnTo>
                  <a:lnTo>
                    <a:pt x="f828" y="f829"/>
                  </a:lnTo>
                  <a:lnTo>
                    <a:pt x="f603" y="f830"/>
                  </a:lnTo>
                  <a:lnTo>
                    <a:pt x="f831" y="f832"/>
                  </a:lnTo>
                  <a:lnTo>
                    <a:pt x="f833" y="f834"/>
                  </a:lnTo>
                  <a:lnTo>
                    <a:pt x="f63" y="f835"/>
                  </a:lnTo>
                  <a:lnTo>
                    <a:pt x="f65" y="f679"/>
                  </a:lnTo>
                  <a:lnTo>
                    <a:pt x="f585" y="f836"/>
                  </a:lnTo>
                  <a:lnTo>
                    <a:pt x="f837" y="f838"/>
                  </a:lnTo>
                  <a:lnTo>
                    <a:pt x="f533" y="f839"/>
                  </a:lnTo>
                  <a:lnTo>
                    <a:pt x="f574" y="f840"/>
                  </a:lnTo>
                  <a:lnTo>
                    <a:pt x="f841" y="f842"/>
                  </a:lnTo>
                  <a:lnTo>
                    <a:pt x="f843" y="f844"/>
                  </a:lnTo>
                  <a:lnTo>
                    <a:pt x="f845" y="f846"/>
                  </a:lnTo>
                  <a:lnTo>
                    <a:pt x="f421" y="f847"/>
                  </a:lnTo>
                  <a:lnTo>
                    <a:pt x="f87" y="f848"/>
                  </a:lnTo>
                  <a:lnTo>
                    <a:pt x="f130" y="f849"/>
                  </a:lnTo>
                  <a:lnTo>
                    <a:pt x="f405" y="f850"/>
                  </a:lnTo>
                  <a:lnTo>
                    <a:pt x="f405" y="f851"/>
                  </a:lnTo>
                  <a:lnTo>
                    <a:pt x="f576" y="f808"/>
                  </a:lnTo>
                  <a:lnTo>
                    <a:pt x="f852" y="f334"/>
                  </a:lnTo>
                  <a:lnTo>
                    <a:pt x="f853" y="f788"/>
                  </a:lnTo>
                  <a:lnTo>
                    <a:pt x="f854" y="f855"/>
                  </a:lnTo>
                  <a:lnTo>
                    <a:pt x="f856" y="f857"/>
                  </a:lnTo>
                  <a:lnTo>
                    <a:pt x="f858" y="f318"/>
                  </a:lnTo>
                  <a:lnTo>
                    <a:pt x="f814" y="f859"/>
                  </a:lnTo>
                  <a:lnTo>
                    <a:pt x="f860" y="f861"/>
                  </a:lnTo>
                  <a:lnTo>
                    <a:pt x="f862" y="f863"/>
                  </a:lnTo>
                  <a:lnTo>
                    <a:pt x="f864" y="f865"/>
                  </a:lnTo>
                  <a:lnTo>
                    <a:pt x="f114" y="f866"/>
                  </a:lnTo>
                  <a:lnTo>
                    <a:pt x="f867" y="f868"/>
                  </a:lnTo>
                  <a:lnTo>
                    <a:pt x="f869" y="f870"/>
                  </a:lnTo>
                  <a:lnTo>
                    <a:pt x="f772" y="f871"/>
                  </a:lnTo>
                  <a:lnTo>
                    <a:pt x="f872" y="f873"/>
                  </a:lnTo>
                  <a:lnTo>
                    <a:pt x="f687" y="f874"/>
                  </a:lnTo>
                  <a:lnTo>
                    <a:pt x="f875" y="f876"/>
                  </a:lnTo>
                  <a:lnTo>
                    <a:pt x="f877" y="f878"/>
                  </a:lnTo>
                  <a:lnTo>
                    <a:pt x="f879" y="f880"/>
                  </a:lnTo>
                  <a:lnTo>
                    <a:pt x="f881" y="f882"/>
                  </a:lnTo>
                  <a:lnTo>
                    <a:pt x="f94" y="f883"/>
                  </a:lnTo>
                  <a:lnTo>
                    <a:pt x="f884" y="f885"/>
                  </a:lnTo>
                  <a:lnTo>
                    <a:pt x="f643" y="f886"/>
                  </a:lnTo>
                  <a:lnTo>
                    <a:pt x="f887" y="f888"/>
                  </a:lnTo>
                  <a:lnTo>
                    <a:pt x="f96" y="f889"/>
                  </a:lnTo>
                  <a:lnTo>
                    <a:pt x="f890" y="f891"/>
                  </a:lnTo>
                  <a:lnTo>
                    <a:pt x="f892" y="f893"/>
                  </a:lnTo>
                  <a:lnTo>
                    <a:pt x="f894" y="f895"/>
                  </a:lnTo>
                  <a:lnTo>
                    <a:pt x="f896" y="f897"/>
                  </a:lnTo>
                  <a:lnTo>
                    <a:pt x="f3" y="f898"/>
                  </a:lnTo>
                  <a:lnTo>
                    <a:pt x="f896" y="f899"/>
                  </a:lnTo>
                  <a:lnTo>
                    <a:pt x="f894" y="f900"/>
                  </a:lnTo>
                  <a:lnTo>
                    <a:pt x="f892" y="f901"/>
                  </a:lnTo>
                  <a:lnTo>
                    <a:pt x="f652" y="f902"/>
                  </a:lnTo>
                  <a:lnTo>
                    <a:pt x="f656" y="f903"/>
                  </a:lnTo>
                  <a:lnTo>
                    <a:pt x="f904" y="f905"/>
                  </a:lnTo>
                  <a:lnTo>
                    <a:pt x="f662" y="f906"/>
                  </a:lnTo>
                  <a:lnTo>
                    <a:pt x="f907" y="f908"/>
                  </a:lnTo>
                  <a:lnTo>
                    <a:pt x="f909" y="f910"/>
                  </a:lnTo>
                  <a:lnTo>
                    <a:pt x="f911" y="f912"/>
                  </a:lnTo>
                  <a:lnTo>
                    <a:pt x="f913" y="f914"/>
                  </a:lnTo>
                  <a:lnTo>
                    <a:pt x="f915" y="f47"/>
                  </a:lnTo>
                  <a:lnTo>
                    <a:pt x="f637" y="f916"/>
                  </a:lnTo>
                  <a:lnTo>
                    <a:pt x="f917" y="f918"/>
                  </a:lnTo>
                  <a:lnTo>
                    <a:pt x="f919" y="f920"/>
                  </a:lnTo>
                  <a:lnTo>
                    <a:pt x="f921" y="f922"/>
                  </a:lnTo>
                  <a:lnTo>
                    <a:pt x="f923" y="f924"/>
                  </a:lnTo>
                  <a:lnTo>
                    <a:pt x="f925" y="f924"/>
                  </a:lnTo>
                  <a:lnTo>
                    <a:pt x="f926" y="f920"/>
                  </a:lnTo>
                  <a:lnTo>
                    <a:pt x="f691" y="f927"/>
                  </a:lnTo>
                  <a:lnTo>
                    <a:pt x="f783" y="f928"/>
                  </a:lnTo>
                  <a:lnTo>
                    <a:pt x="f694" y="f929"/>
                  </a:lnTo>
                  <a:lnTo>
                    <a:pt x="f5" y="f47"/>
                  </a:lnTo>
                  <a:lnTo>
                    <a:pt x="f930" y="f931"/>
                  </a:lnTo>
                  <a:lnTo>
                    <a:pt x="f699" y="f932"/>
                  </a:lnTo>
                  <a:lnTo>
                    <a:pt x="f933" y="f934"/>
                  </a:lnTo>
                  <a:lnTo>
                    <a:pt x="f935" y="f936"/>
                  </a:lnTo>
                  <a:lnTo>
                    <a:pt x="f937" y="f938"/>
                  </a:lnTo>
                  <a:lnTo>
                    <a:pt x="f939" y="f816"/>
                  </a:lnTo>
                  <a:lnTo>
                    <a:pt x="f25" y="f940"/>
                  </a:lnTo>
                  <a:lnTo>
                    <a:pt x="f941" y="f942"/>
                  </a:lnTo>
                  <a:lnTo>
                    <a:pt x="f943" y="f944"/>
                  </a:lnTo>
                  <a:lnTo>
                    <a:pt x="f945" y="f946"/>
                  </a:lnTo>
                  <a:lnTo>
                    <a:pt x="f895" y="f947"/>
                  </a:lnTo>
                  <a:lnTo>
                    <a:pt x="f948" y="f943"/>
                  </a:lnTo>
                  <a:lnTo>
                    <a:pt x="f949" y="f950"/>
                  </a:lnTo>
                  <a:lnTo>
                    <a:pt x="f951" y="f211"/>
                  </a:lnTo>
                  <a:lnTo>
                    <a:pt x="f609" y="f952"/>
                  </a:lnTo>
                  <a:lnTo>
                    <a:pt x="f953" y="f954"/>
                  </a:lnTo>
                  <a:lnTo>
                    <a:pt x="f955" y="f956"/>
                  </a:lnTo>
                  <a:lnTo>
                    <a:pt x="f605" y="f957"/>
                  </a:lnTo>
                  <a:lnTo>
                    <a:pt x="f958" y="f959"/>
                  </a:lnTo>
                  <a:lnTo>
                    <a:pt x="f74" y="f674"/>
                  </a:lnTo>
                  <a:lnTo>
                    <a:pt x="f831" y="f960"/>
                  </a:lnTo>
                  <a:lnTo>
                    <a:pt x="f853" y="f961"/>
                  </a:lnTo>
                  <a:lnTo>
                    <a:pt x="f962" y="f963"/>
                  </a:lnTo>
                  <a:lnTo>
                    <a:pt x="f593" y="f964"/>
                  </a:lnTo>
                  <a:lnTo>
                    <a:pt x="f965" y="f966"/>
                  </a:lnTo>
                  <a:lnTo>
                    <a:pt x="f967" y="f968"/>
                  </a:lnTo>
                  <a:lnTo>
                    <a:pt x="f73" y="f969"/>
                  </a:lnTo>
                  <a:lnTo>
                    <a:pt x="f970" y="f971"/>
                  </a:lnTo>
                  <a:lnTo>
                    <a:pt x="f573" y="f972"/>
                  </a:lnTo>
                  <a:lnTo>
                    <a:pt x="f551" y="f320"/>
                  </a:lnTo>
                  <a:lnTo>
                    <a:pt x="f555" y="f973"/>
                  </a:lnTo>
                  <a:lnTo>
                    <a:pt x="f555" y="f973"/>
                  </a:lnTo>
                  <a:lnTo>
                    <a:pt x="f974" y="f975"/>
                  </a:lnTo>
                  <a:lnTo>
                    <a:pt x="f976" y="f977"/>
                  </a:lnTo>
                  <a:lnTo>
                    <a:pt x="f978" y="f979"/>
                  </a:lnTo>
                  <a:lnTo>
                    <a:pt x="f85" y="f980"/>
                  </a:lnTo>
                  <a:lnTo>
                    <a:pt x="f981" y="f982"/>
                  </a:lnTo>
                  <a:lnTo>
                    <a:pt x="f413" y="f983"/>
                  </a:lnTo>
                  <a:lnTo>
                    <a:pt x="f533" y="f883"/>
                  </a:lnTo>
                  <a:lnTo>
                    <a:pt x="f984" y="f759"/>
                  </a:lnTo>
                  <a:lnTo>
                    <a:pt x="f985" y="f986"/>
                  </a:lnTo>
                  <a:lnTo>
                    <a:pt x="f987" y="f988"/>
                  </a:lnTo>
                  <a:lnTo>
                    <a:pt x="f989" y="f990"/>
                  </a:lnTo>
                  <a:lnTo>
                    <a:pt x="f991" y="f856"/>
                  </a:lnTo>
                  <a:lnTo>
                    <a:pt x="f992" y="f74"/>
                  </a:lnTo>
                  <a:lnTo>
                    <a:pt x="f993" y="f994"/>
                  </a:lnTo>
                  <a:lnTo>
                    <a:pt x="f824" y="f75"/>
                  </a:lnTo>
                  <a:lnTo>
                    <a:pt x="f78" y="f995"/>
                  </a:lnTo>
                  <a:lnTo>
                    <a:pt x="f996" y="f997"/>
                  </a:lnTo>
                  <a:lnTo>
                    <a:pt x="f998" y="f999"/>
                  </a:lnTo>
                  <a:lnTo>
                    <a:pt x="f1000" y="f247"/>
                  </a:lnTo>
                  <a:lnTo>
                    <a:pt x="f1001" y="f1002"/>
                  </a:lnTo>
                  <a:lnTo>
                    <a:pt x="f751" y="f1003"/>
                  </a:lnTo>
                  <a:lnTo>
                    <a:pt x="f946" y="f1004"/>
                  </a:lnTo>
                  <a:lnTo>
                    <a:pt x="f29" y="f117"/>
                  </a:lnTo>
                  <a:lnTo>
                    <a:pt x="f1005" y="f274"/>
                  </a:lnTo>
                  <a:lnTo>
                    <a:pt x="f1006" y="f1007"/>
                  </a:lnTo>
                  <a:lnTo>
                    <a:pt x="f765" y="f1008"/>
                  </a:lnTo>
                  <a:lnTo>
                    <a:pt x="f1009" y="f1010"/>
                  </a:lnTo>
                  <a:lnTo>
                    <a:pt x="f793" y="f1011"/>
                  </a:lnTo>
                  <a:lnTo>
                    <a:pt x="f1012" y="f1013"/>
                  </a:lnTo>
                  <a:lnTo>
                    <a:pt x="f1014" y="f1015"/>
                  </a:lnTo>
                  <a:lnTo>
                    <a:pt x="f1016" y="f1017"/>
                  </a:lnTo>
                  <a:lnTo>
                    <a:pt x="f925" y="f1018"/>
                  </a:lnTo>
                  <a:lnTo>
                    <a:pt x="f1019" y="f1020"/>
                  </a:lnTo>
                  <a:lnTo>
                    <a:pt x="f1021" y="f1022"/>
                  </a:lnTo>
                  <a:lnTo>
                    <a:pt x="f1023" y="f1024"/>
                  </a:lnTo>
                  <a:lnTo>
                    <a:pt x="f1025" y="f1026"/>
                  </a:lnTo>
                  <a:lnTo>
                    <a:pt x="f1027" y="f1028"/>
                  </a:lnTo>
                  <a:lnTo>
                    <a:pt x="f672" y="f1029"/>
                  </a:lnTo>
                  <a:lnTo>
                    <a:pt x="f1030" y="f1031"/>
                  </a:lnTo>
                  <a:lnTo>
                    <a:pt x="f1032" y="f1033"/>
                  </a:lnTo>
                  <a:lnTo>
                    <a:pt x="f1034" y="f317"/>
                  </a:lnTo>
                  <a:lnTo>
                    <a:pt x="f911" y="f319"/>
                  </a:lnTo>
                  <a:lnTo>
                    <a:pt x="f1035" y="f1036"/>
                  </a:lnTo>
                  <a:lnTo>
                    <a:pt x="f911" y="f483"/>
                  </a:lnTo>
                  <a:lnTo>
                    <a:pt x="f1034" y="f1037"/>
                  </a:lnTo>
                  <a:lnTo>
                    <a:pt x="f670" y="f1038"/>
                  </a:lnTo>
                  <a:lnTo>
                    <a:pt x="f228" y="f28"/>
                  </a:lnTo>
                  <a:lnTo>
                    <a:pt x="f1039" y="f1040"/>
                  </a:lnTo>
                  <a:lnTo>
                    <a:pt x="f1041" y="f1042"/>
                  </a:lnTo>
                  <a:lnTo>
                    <a:pt x="f1043" y="f1044"/>
                  </a:lnTo>
                  <a:lnTo>
                    <a:pt x="f1045" y="f1046"/>
                  </a:lnTo>
                  <a:lnTo>
                    <a:pt x="f917" y="f1047"/>
                  </a:lnTo>
                  <a:lnTo>
                    <a:pt x="f919" y="f1048"/>
                  </a:lnTo>
                  <a:lnTo>
                    <a:pt x="f684" y="f1049"/>
                  </a:lnTo>
                  <a:lnTo>
                    <a:pt x="f1050" y="f1051"/>
                  </a:lnTo>
                  <a:lnTo>
                    <a:pt x="f688" y="f1052"/>
                  </a:lnTo>
                  <a:lnTo>
                    <a:pt x="f1053" y="f342"/>
                  </a:lnTo>
                  <a:lnTo>
                    <a:pt x="f1054" y="f6"/>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76" name="Google Shape;222;p15">
              <a:extLst>
                <a:ext uri="{FF2B5EF4-FFF2-40B4-BE49-F238E27FC236}">
                  <a16:creationId xmlns:a16="http://schemas.microsoft.com/office/drawing/2014/main" id="{6066F313-0975-A27B-49C1-25EC311C7EB0}"/>
                </a:ext>
              </a:extLst>
            </p:cNvPr>
            <p:cNvSpPr/>
            <p:nvPr/>
          </p:nvSpPr>
          <p:spPr>
            <a:xfrm>
              <a:off x="6255977" y="2956849"/>
              <a:ext cx="157103" cy="229953"/>
            </a:xfrm>
            <a:custGeom>
              <a:avLst/>
              <a:gdLst>
                <a:gd name="f0" fmla="val 360"/>
                <a:gd name="f1" fmla="val 180"/>
                <a:gd name="f2" fmla="val w"/>
                <a:gd name="f3" fmla="val h"/>
                <a:gd name="f4" fmla="val 0"/>
                <a:gd name="f5" fmla="val 8340"/>
                <a:gd name="f6" fmla="val 12207"/>
                <a:gd name="f7" fmla="val 7733"/>
                <a:gd name="f8" fmla="val 1"/>
                <a:gd name="f9" fmla="val 7598"/>
                <a:gd name="f10" fmla="val 23"/>
                <a:gd name="f11" fmla="val 7486"/>
                <a:gd name="f12" fmla="val 46"/>
                <a:gd name="f13" fmla="val 7373"/>
                <a:gd name="f14" fmla="val 91"/>
                <a:gd name="f15" fmla="val 7283"/>
                <a:gd name="f16" fmla="val 158"/>
                <a:gd name="f17" fmla="val 7194"/>
                <a:gd name="f18" fmla="val 248"/>
                <a:gd name="f19" fmla="val 7104"/>
                <a:gd name="f20" fmla="val 383"/>
                <a:gd name="f21" fmla="val 6766"/>
                <a:gd name="f22" fmla="val 1102"/>
                <a:gd name="f23" fmla="val 6384"/>
                <a:gd name="f24" fmla="val 1799"/>
                <a:gd name="f25" fmla="val 6002"/>
                <a:gd name="f26" fmla="val 2518"/>
                <a:gd name="f27" fmla="val 5598"/>
                <a:gd name="f28" fmla="val 3215"/>
                <a:gd name="f29" fmla="val 4743"/>
                <a:gd name="f30" fmla="val 4586"/>
                <a:gd name="f31" fmla="val 3867"/>
                <a:gd name="f32" fmla="val 5958"/>
                <a:gd name="f33" fmla="val 2945"/>
                <a:gd name="f34" fmla="val 7306"/>
                <a:gd name="f35" fmla="val 2001"/>
                <a:gd name="f36" fmla="val 8633"/>
                <a:gd name="f37" fmla="val 113"/>
                <a:gd name="f38" fmla="val 11240"/>
                <a:gd name="f39" fmla="val 45"/>
                <a:gd name="f40" fmla="val 11353"/>
                <a:gd name="f41" fmla="val 11465"/>
                <a:gd name="f42" fmla="val 11600"/>
                <a:gd name="f43" fmla="val 11712"/>
                <a:gd name="f44" fmla="val 11802"/>
                <a:gd name="f45" fmla="val 11915"/>
                <a:gd name="f46" fmla="val 12005"/>
                <a:gd name="f47" fmla="val 270"/>
                <a:gd name="f48" fmla="val 12072"/>
                <a:gd name="f49" fmla="val 12139"/>
                <a:gd name="f50" fmla="val 472"/>
                <a:gd name="f51" fmla="val 12162"/>
                <a:gd name="f52" fmla="val 585"/>
                <a:gd name="f53" fmla="val 12184"/>
                <a:gd name="f54" fmla="val 697"/>
                <a:gd name="f55" fmla="val 810"/>
                <a:gd name="f56" fmla="val 922"/>
                <a:gd name="f57" fmla="val 12117"/>
                <a:gd name="f58" fmla="val 1034"/>
                <a:gd name="f59" fmla="val 12050"/>
                <a:gd name="f60" fmla="val 1124"/>
                <a:gd name="f61" fmla="val 11937"/>
                <a:gd name="f62" fmla="val 3057"/>
                <a:gd name="f63" fmla="val 9285"/>
                <a:gd name="f64" fmla="val 4024"/>
                <a:gd name="f65" fmla="val 7913"/>
                <a:gd name="f66" fmla="val 4946"/>
                <a:gd name="f67" fmla="val 6542"/>
                <a:gd name="f68" fmla="val 5867"/>
                <a:gd name="f69" fmla="val 5148"/>
                <a:gd name="f70" fmla="val 6294"/>
                <a:gd name="f71" fmla="val 4429"/>
                <a:gd name="f72" fmla="val 6721"/>
                <a:gd name="f73" fmla="val 3710"/>
                <a:gd name="f74" fmla="val 7126"/>
                <a:gd name="f75" fmla="val 3013"/>
                <a:gd name="f76" fmla="val 7531"/>
                <a:gd name="f77" fmla="val 2271"/>
                <a:gd name="f78" fmla="val 1552"/>
                <a:gd name="f79" fmla="val 8273"/>
                <a:gd name="f80" fmla="val 8318"/>
                <a:gd name="f81" fmla="val 675"/>
                <a:gd name="f82" fmla="val 563"/>
                <a:gd name="f83" fmla="val 450"/>
                <a:gd name="f84" fmla="val 8295"/>
                <a:gd name="f85" fmla="val 338"/>
                <a:gd name="f86" fmla="val 8228"/>
                <a:gd name="f87" fmla="val 8138"/>
                <a:gd name="f88" fmla="val 181"/>
                <a:gd name="f89" fmla="val 8048"/>
                <a:gd name="f90" fmla="val 7958"/>
                <a:gd name="f91" fmla="val 68"/>
                <a:gd name="f92" fmla="val 7845"/>
                <a:gd name="f93" fmla="*/ f2 1 8340"/>
                <a:gd name="f94" fmla="*/ f3 1 12207"/>
                <a:gd name="f95" fmla="val f4"/>
                <a:gd name="f96" fmla="val f5"/>
                <a:gd name="f97" fmla="val f6"/>
                <a:gd name="f98" fmla="+- f97 0 f95"/>
                <a:gd name="f99" fmla="+- f96 0 f95"/>
                <a:gd name="f100" fmla="*/ f99 1 8340"/>
                <a:gd name="f101" fmla="*/ f98 1 12207"/>
                <a:gd name="f102" fmla="*/ f95 1 f100"/>
                <a:gd name="f103" fmla="*/ f96 1 f100"/>
                <a:gd name="f104" fmla="*/ f95 1 f101"/>
                <a:gd name="f105" fmla="*/ f97 1 f101"/>
                <a:gd name="f106" fmla="*/ f102 f93 1"/>
                <a:gd name="f107" fmla="*/ f103 f93 1"/>
                <a:gd name="f108" fmla="*/ f105 f94 1"/>
                <a:gd name="f109" fmla="*/ f104 f94 1"/>
              </a:gdLst>
              <a:ahLst/>
              <a:cxnLst>
                <a:cxn ang="3cd4">
                  <a:pos x="hc" y="t"/>
                </a:cxn>
                <a:cxn ang="0">
                  <a:pos x="r" y="vc"/>
                </a:cxn>
                <a:cxn ang="cd4">
                  <a:pos x="hc" y="b"/>
                </a:cxn>
                <a:cxn ang="cd2">
                  <a:pos x="l" y="vc"/>
                </a:cxn>
              </a:cxnLst>
              <a:rect l="f106" t="f109" r="f107" b="f108"/>
              <a:pathLst>
                <a:path w="8340" h="12207">
                  <a:moveTo>
                    <a:pt x="f7" y="f8"/>
                  </a:move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 y="f41"/>
                  </a:lnTo>
                  <a:lnTo>
                    <a:pt x="f4" y="f42"/>
                  </a:lnTo>
                  <a:lnTo>
                    <a:pt x="f4" y="f43"/>
                  </a:lnTo>
                  <a:lnTo>
                    <a:pt x="f39" y="f44"/>
                  </a:lnTo>
                  <a:lnTo>
                    <a:pt x="f37" y="f45"/>
                  </a:lnTo>
                  <a:lnTo>
                    <a:pt x="f1" y="f46"/>
                  </a:lnTo>
                  <a:lnTo>
                    <a:pt x="f47" y="f48"/>
                  </a:lnTo>
                  <a:lnTo>
                    <a:pt x="f0" y="f49"/>
                  </a:lnTo>
                  <a:lnTo>
                    <a:pt x="f50" y="f51"/>
                  </a:lnTo>
                  <a:lnTo>
                    <a:pt x="f52" y="f53"/>
                  </a:lnTo>
                  <a:lnTo>
                    <a:pt x="f54" y="f6"/>
                  </a:lnTo>
                  <a:lnTo>
                    <a:pt x="f55" y="f53"/>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65" y="f78"/>
                  </a:lnTo>
                  <a:lnTo>
                    <a:pt x="f79" y="f55"/>
                  </a:lnTo>
                  <a:lnTo>
                    <a:pt x="f80" y="f81"/>
                  </a:lnTo>
                  <a:lnTo>
                    <a:pt x="f5" y="f82"/>
                  </a:lnTo>
                  <a:lnTo>
                    <a:pt x="f80" y="f83"/>
                  </a:lnTo>
                  <a:lnTo>
                    <a:pt x="f84" y="f85"/>
                  </a:lnTo>
                  <a:lnTo>
                    <a:pt x="f86" y="f18"/>
                  </a:lnTo>
                  <a:lnTo>
                    <a:pt x="f87" y="f88"/>
                  </a:lnTo>
                  <a:lnTo>
                    <a:pt x="f89" y="f37"/>
                  </a:lnTo>
                  <a:lnTo>
                    <a:pt x="f90" y="f91"/>
                  </a:lnTo>
                  <a:lnTo>
                    <a:pt x="f92" y="f10"/>
                  </a:lnTo>
                  <a:lnTo>
                    <a:pt x="f7" y="f8"/>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77" name="Google Shape;223;p15">
              <a:extLst>
                <a:ext uri="{FF2B5EF4-FFF2-40B4-BE49-F238E27FC236}">
                  <a16:creationId xmlns:a16="http://schemas.microsoft.com/office/drawing/2014/main" id="{808F3372-ABB5-B7CA-84BD-66D2A2412FF7}"/>
                </a:ext>
              </a:extLst>
            </p:cNvPr>
            <p:cNvSpPr/>
            <p:nvPr/>
          </p:nvSpPr>
          <p:spPr>
            <a:xfrm>
              <a:off x="5985388" y="3011914"/>
              <a:ext cx="166429" cy="179560"/>
            </a:xfrm>
            <a:custGeom>
              <a:avLst/>
              <a:gdLst>
                <a:gd name="f0" fmla="val 360"/>
                <a:gd name="f1" fmla="val 180"/>
                <a:gd name="f2" fmla="val w"/>
                <a:gd name="f3" fmla="val h"/>
                <a:gd name="f4" fmla="val 0"/>
                <a:gd name="f5" fmla="val 8835"/>
                <a:gd name="f6" fmla="val 9532"/>
                <a:gd name="f7" fmla="val 585"/>
                <a:gd name="f8" fmla="val 472"/>
                <a:gd name="f9" fmla="val 23"/>
                <a:gd name="f10" fmla="val 45"/>
                <a:gd name="f11" fmla="val 270"/>
                <a:gd name="f12" fmla="val 112"/>
                <a:gd name="f13" fmla="val 113"/>
                <a:gd name="f14" fmla="val 607"/>
                <a:gd name="f15" fmla="val 719"/>
                <a:gd name="f16" fmla="val 68"/>
                <a:gd name="f17" fmla="val 854"/>
                <a:gd name="f18" fmla="val 225"/>
                <a:gd name="f19" fmla="val 1146"/>
                <a:gd name="f20" fmla="val 382"/>
                <a:gd name="f21" fmla="val 1439"/>
                <a:gd name="f22" fmla="val 1708"/>
                <a:gd name="f23" fmla="val 764"/>
                <a:gd name="f24" fmla="val 1978"/>
                <a:gd name="f25" fmla="val 1214"/>
                <a:gd name="f26" fmla="val 2495"/>
                <a:gd name="f27" fmla="val 1664"/>
                <a:gd name="f28" fmla="val 3012"/>
                <a:gd name="f29" fmla="val 2136"/>
                <a:gd name="f30" fmla="val 3484"/>
                <a:gd name="f31" fmla="val 2630"/>
                <a:gd name="f32" fmla="val 3956"/>
                <a:gd name="f33" fmla="val 3102"/>
                <a:gd name="f34" fmla="val 4428"/>
                <a:gd name="f35" fmla="val 3574"/>
                <a:gd name="f36" fmla="val 4923"/>
                <a:gd name="f37" fmla="val 4608"/>
                <a:gd name="f38" fmla="val 6069"/>
                <a:gd name="f39" fmla="val 5687"/>
                <a:gd name="f40" fmla="val 7193"/>
                <a:gd name="f41" fmla="val 6766"/>
                <a:gd name="f42" fmla="val 8295"/>
                <a:gd name="f43" fmla="val 7328"/>
                <a:gd name="f44" fmla="val 8834"/>
                <a:gd name="f45" fmla="val 7913"/>
                <a:gd name="f46" fmla="val 9374"/>
                <a:gd name="f47" fmla="val 8025"/>
                <a:gd name="f48" fmla="val 9464"/>
                <a:gd name="f49" fmla="val 8138"/>
                <a:gd name="f50" fmla="val 9509"/>
                <a:gd name="f51" fmla="val 8250"/>
                <a:gd name="f52" fmla="val 9531"/>
                <a:gd name="f53" fmla="val 8362"/>
                <a:gd name="f54" fmla="val 8452"/>
                <a:gd name="f55" fmla="val 9486"/>
                <a:gd name="f56" fmla="val 8542"/>
                <a:gd name="f57" fmla="val 9419"/>
                <a:gd name="f58" fmla="val 8632"/>
                <a:gd name="f59" fmla="val 9351"/>
                <a:gd name="f60" fmla="val 8700"/>
                <a:gd name="f61" fmla="val 9261"/>
                <a:gd name="f62" fmla="val 8767"/>
                <a:gd name="f63" fmla="val 9172"/>
                <a:gd name="f64" fmla="val 8812"/>
                <a:gd name="f65" fmla="val 9059"/>
                <a:gd name="f66" fmla="val 8947"/>
                <a:gd name="f67" fmla="val 8699"/>
                <a:gd name="f68" fmla="val 8789"/>
                <a:gd name="f69" fmla="val 8587"/>
                <a:gd name="f70" fmla="val 8722"/>
                <a:gd name="f71" fmla="val 8475"/>
                <a:gd name="f72" fmla="val 8070"/>
                <a:gd name="f73" fmla="val 7868"/>
                <a:gd name="f74" fmla="val 7553"/>
                <a:gd name="f75" fmla="val 7351"/>
                <a:gd name="f76" fmla="val 6519"/>
                <a:gd name="f77" fmla="val 6294"/>
                <a:gd name="f78" fmla="val 5508"/>
                <a:gd name="f79" fmla="val 5215"/>
                <a:gd name="f80" fmla="val 4518"/>
                <a:gd name="f81" fmla="val 4136"/>
                <a:gd name="f82" fmla="val 4091"/>
                <a:gd name="f83" fmla="val 3687"/>
                <a:gd name="f84" fmla="val 3642"/>
                <a:gd name="f85" fmla="val 3237"/>
                <a:gd name="f86" fmla="val 2720"/>
                <a:gd name="f87" fmla="val 2338"/>
                <a:gd name="f88" fmla="val 2271"/>
                <a:gd name="f89" fmla="val 1866"/>
                <a:gd name="f90" fmla="val 1371"/>
                <a:gd name="f91" fmla="val 1124"/>
                <a:gd name="f92" fmla="val 1484"/>
                <a:gd name="f93" fmla="val 877"/>
                <a:gd name="f94" fmla="val 1326"/>
                <a:gd name="f95" fmla="val 1192"/>
                <a:gd name="f96" fmla="val 337"/>
                <a:gd name="f97" fmla="val 202"/>
                <a:gd name="f98" fmla="val 1034"/>
                <a:gd name="f99" fmla="val 922"/>
                <a:gd name="f100" fmla="val 809"/>
                <a:gd name="f101" fmla="*/ f2 1 8835"/>
                <a:gd name="f102" fmla="*/ f3 1 9532"/>
                <a:gd name="f103" fmla="val f4"/>
                <a:gd name="f104" fmla="val f5"/>
                <a:gd name="f105" fmla="val f6"/>
                <a:gd name="f106" fmla="+- f105 0 f103"/>
                <a:gd name="f107" fmla="+- f104 0 f103"/>
                <a:gd name="f108" fmla="*/ f107 1 8835"/>
                <a:gd name="f109" fmla="*/ f106 1 9532"/>
                <a:gd name="f110" fmla="*/ f103 1 f108"/>
                <a:gd name="f111" fmla="*/ f104 1 f108"/>
                <a:gd name="f112" fmla="*/ f103 1 f109"/>
                <a:gd name="f113" fmla="*/ f105 1 f109"/>
                <a:gd name="f114" fmla="*/ f110 f101 1"/>
                <a:gd name="f115" fmla="*/ f111 f101 1"/>
                <a:gd name="f116" fmla="*/ f113 f102 1"/>
                <a:gd name="f117" fmla="*/ f112 f102 1"/>
              </a:gdLst>
              <a:ahLst/>
              <a:cxnLst>
                <a:cxn ang="3cd4">
                  <a:pos x="hc" y="t"/>
                </a:cxn>
                <a:cxn ang="0">
                  <a:pos x="r" y="vc"/>
                </a:cxn>
                <a:cxn ang="cd4">
                  <a:pos x="hc" y="b"/>
                </a:cxn>
                <a:cxn ang="cd2">
                  <a:pos x="l" y="vc"/>
                </a:cxn>
              </a:cxnLst>
              <a:rect l="f114" t="f117" r="f115" b="f116"/>
              <a:pathLst>
                <a:path w="8835" h="9532">
                  <a:moveTo>
                    <a:pt x="f7" y="f4"/>
                  </a:moveTo>
                  <a:lnTo>
                    <a:pt x="f8" y="f9"/>
                  </a:lnTo>
                  <a:lnTo>
                    <a:pt x="f0" y="f10"/>
                  </a:lnTo>
                  <a:lnTo>
                    <a:pt x="f11" y="f12"/>
                  </a:lnTo>
                  <a:lnTo>
                    <a:pt x="f1" y="f1"/>
                  </a:lnTo>
                  <a:lnTo>
                    <a:pt x="f13" y="f11"/>
                  </a:lnTo>
                  <a:lnTo>
                    <a:pt x="f10" y="f0"/>
                  </a:lnTo>
                  <a:lnTo>
                    <a:pt x="f9" y="f8"/>
                  </a:lnTo>
                  <a:lnTo>
                    <a:pt x="f4" y="f14"/>
                  </a:lnTo>
                  <a:lnTo>
                    <a:pt x="f9" y="f15"/>
                  </a:lnTo>
                  <a:lnTo>
                    <a:pt x="f16" y="f17"/>
                  </a:lnTo>
                  <a:lnTo>
                    <a:pt x="f18" y="f19"/>
                  </a:lnTo>
                  <a:lnTo>
                    <a:pt x="f20" y="f21"/>
                  </a:lnTo>
                  <a:lnTo>
                    <a:pt x="f7"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0"/>
                  </a:lnTo>
                  <a:lnTo>
                    <a:pt x="f54" y="f55"/>
                  </a:lnTo>
                  <a:lnTo>
                    <a:pt x="f56" y="f57"/>
                  </a:lnTo>
                  <a:lnTo>
                    <a:pt x="f58" y="f59"/>
                  </a:lnTo>
                  <a:lnTo>
                    <a:pt x="f60" y="f61"/>
                  </a:lnTo>
                  <a:lnTo>
                    <a:pt x="f62" y="f63"/>
                  </a:lnTo>
                  <a:lnTo>
                    <a:pt x="f64" y="f65"/>
                  </a:lnTo>
                  <a:lnTo>
                    <a:pt x="f44" y="f66"/>
                  </a:lnTo>
                  <a:lnTo>
                    <a:pt x="f44" y="f64"/>
                  </a:lnTo>
                  <a:lnTo>
                    <a:pt x="f44" y="f67"/>
                  </a:lnTo>
                  <a:lnTo>
                    <a:pt x="f68" y="f69"/>
                  </a:lnTo>
                  <a:lnTo>
                    <a:pt x="f70" y="f71"/>
                  </a:lnTo>
                  <a:lnTo>
                    <a:pt x="f58" y="f53"/>
                  </a:lnTo>
                  <a:lnTo>
                    <a:pt x="f72" y="f73"/>
                  </a:lnTo>
                  <a:lnTo>
                    <a:pt x="f74" y="f75"/>
                  </a:lnTo>
                  <a:lnTo>
                    <a:pt x="f76" y="f77"/>
                  </a:lnTo>
                  <a:lnTo>
                    <a:pt x="f78" y="f79"/>
                  </a:lnTo>
                  <a:lnTo>
                    <a:pt x="f80" y="f81"/>
                  </a:lnTo>
                  <a:lnTo>
                    <a:pt x="f82" y="f83"/>
                  </a:lnTo>
                  <a:lnTo>
                    <a:pt x="f84" y="f85"/>
                  </a:lnTo>
                  <a:lnTo>
                    <a:pt x="f86" y="f87"/>
                  </a:lnTo>
                  <a:lnTo>
                    <a:pt x="f88" y="f89"/>
                  </a:lnTo>
                  <a:lnTo>
                    <a:pt x="f89" y="f90"/>
                  </a:lnTo>
                  <a:lnTo>
                    <a:pt x="f27" y="f91"/>
                  </a:lnTo>
                  <a:lnTo>
                    <a:pt x="f92" y="f93"/>
                  </a:lnTo>
                  <a:lnTo>
                    <a:pt x="f94" y="f14"/>
                  </a:lnTo>
                  <a:lnTo>
                    <a:pt x="f95" y="f96"/>
                  </a:lnTo>
                  <a:lnTo>
                    <a:pt x="f91" y="f97"/>
                  </a:lnTo>
                  <a:lnTo>
                    <a:pt x="f98" y="f12"/>
                  </a:lnTo>
                  <a:lnTo>
                    <a:pt x="f99" y="f10"/>
                  </a:lnTo>
                  <a:lnTo>
                    <a:pt x="f100" y="f4"/>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78" name="Google Shape;224;p15">
              <a:extLst>
                <a:ext uri="{FF2B5EF4-FFF2-40B4-BE49-F238E27FC236}">
                  <a16:creationId xmlns:a16="http://schemas.microsoft.com/office/drawing/2014/main" id="{9AD518EE-DD19-8575-22DA-DFA9CCF81B1B}"/>
                </a:ext>
              </a:extLst>
            </p:cNvPr>
            <p:cNvSpPr/>
            <p:nvPr/>
          </p:nvSpPr>
          <p:spPr>
            <a:xfrm>
              <a:off x="5957864" y="2713381"/>
              <a:ext cx="190990" cy="236299"/>
            </a:xfrm>
            <a:custGeom>
              <a:avLst/>
              <a:gdLst>
                <a:gd name="f0" fmla="val w"/>
                <a:gd name="f1" fmla="val h"/>
                <a:gd name="f2" fmla="val 0"/>
                <a:gd name="f3" fmla="val 10139"/>
                <a:gd name="f4" fmla="val 12544"/>
                <a:gd name="f5" fmla="val 540"/>
                <a:gd name="f6" fmla="val 450"/>
                <a:gd name="f7" fmla="val 23"/>
                <a:gd name="f8" fmla="val 337"/>
                <a:gd name="f9" fmla="val 90"/>
                <a:gd name="f10" fmla="val 247"/>
                <a:gd name="f11" fmla="val 158"/>
                <a:gd name="f12" fmla="val 157"/>
                <a:gd name="f13" fmla="val 225"/>
                <a:gd name="f14" fmla="val 315"/>
                <a:gd name="f15" fmla="val 45"/>
                <a:gd name="f16" fmla="val 427"/>
                <a:gd name="f17" fmla="val 652"/>
                <a:gd name="f18" fmla="val 787"/>
                <a:gd name="f19" fmla="val 899"/>
                <a:gd name="f20" fmla="val 112"/>
                <a:gd name="f21" fmla="val 1034"/>
                <a:gd name="f22" fmla="val 1214"/>
                <a:gd name="f23" fmla="val 2473"/>
                <a:gd name="f24" fmla="val 2315"/>
                <a:gd name="f25" fmla="val 3889"/>
                <a:gd name="f26" fmla="val 3439"/>
                <a:gd name="f27" fmla="val 5305"/>
                <a:gd name="f28" fmla="val 4563"/>
                <a:gd name="f29" fmla="val 6699"/>
                <a:gd name="f30" fmla="val 6834"/>
                <a:gd name="f31" fmla="val 9509"/>
                <a:gd name="f32" fmla="val 7958"/>
                <a:gd name="f33" fmla="val 10903"/>
                <a:gd name="f34" fmla="val 9059"/>
                <a:gd name="f35" fmla="val 12319"/>
                <a:gd name="f36" fmla="val 9149"/>
                <a:gd name="f37" fmla="val 12431"/>
                <a:gd name="f38" fmla="val 9261"/>
                <a:gd name="f39" fmla="val 12499"/>
                <a:gd name="f40" fmla="val 9374"/>
                <a:gd name="f41" fmla="val 9599"/>
                <a:gd name="f42" fmla="val 9711"/>
                <a:gd name="f43" fmla="val 12521"/>
                <a:gd name="f44" fmla="val 9801"/>
                <a:gd name="f45" fmla="val 12476"/>
                <a:gd name="f46" fmla="val 9891"/>
                <a:gd name="f47" fmla="val 12409"/>
                <a:gd name="f48" fmla="val 9981"/>
                <a:gd name="f49" fmla="val 10048"/>
                <a:gd name="f50" fmla="val 12229"/>
                <a:gd name="f51" fmla="val 10116"/>
                <a:gd name="f52" fmla="val 12117"/>
                <a:gd name="f53" fmla="val 10138"/>
                <a:gd name="f54" fmla="val 12004"/>
                <a:gd name="f55" fmla="val 11892"/>
                <a:gd name="f56" fmla="val 11779"/>
                <a:gd name="f57" fmla="val 10093"/>
                <a:gd name="f58" fmla="val 11644"/>
                <a:gd name="f59" fmla="val 10003"/>
                <a:gd name="f60" fmla="val 11532"/>
                <a:gd name="f61" fmla="val 8902"/>
                <a:gd name="f62" fmla="val 7778"/>
                <a:gd name="f63" fmla="val 8700"/>
                <a:gd name="f64" fmla="val 5507"/>
                <a:gd name="f65" fmla="val 5912"/>
                <a:gd name="f66" fmla="val 4383"/>
                <a:gd name="f67" fmla="val 4496"/>
                <a:gd name="f68" fmla="val 3260"/>
                <a:gd name="f69" fmla="val 3102"/>
                <a:gd name="f70" fmla="val 2158"/>
                <a:gd name="f71" fmla="val 1664"/>
                <a:gd name="f72" fmla="val 1079"/>
                <a:gd name="f73" fmla="val 989"/>
                <a:gd name="f74" fmla="val 135"/>
                <a:gd name="f75" fmla="val 877"/>
                <a:gd name="f76" fmla="val 764"/>
                <a:gd name="f77" fmla="*/ f0 1 10139"/>
                <a:gd name="f78" fmla="*/ f1 1 12544"/>
                <a:gd name="f79" fmla="val f2"/>
                <a:gd name="f80" fmla="val f3"/>
                <a:gd name="f81" fmla="val f4"/>
                <a:gd name="f82" fmla="+- f81 0 f79"/>
                <a:gd name="f83" fmla="+- f80 0 f79"/>
                <a:gd name="f84" fmla="*/ f83 1 10139"/>
                <a:gd name="f85" fmla="*/ f82 1 12544"/>
                <a:gd name="f86" fmla="*/ f79 1 f84"/>
                <a:gd name="f87" fmla="*/ f80 1 f84"/>
                <a:gd name="f88" fmla="*/ f79 1 f85"/>
                <a:gd name="f89" fmla="*/ f81 1 f85"/>
                <a:gd name="f90" fmla="*/ f86 f77 1"/>
                <a:gd name="f91" fmla="*/ f87 f77 1"/>
                <a:gd name="f92" fmla="*/ f89 f78 1"/>
                <a:gd name="f93" fmla="*/ f88 f78 1"/>
              </a:gdLst>
              <a:ahLst/>
              <a:cxnLst>
                <a:cxn ang="3cd4">
                  <a:pos x="hc" y="t"/>
                </a:cxn>
                <a:cxn ang="0">
                  <a:pos x="r" y="vc"/>
                </a:cxn>
                <a:cxn ang="cd4">
                  <a:pos x="hc" y="b"/>
                </a:cxn>
                <a:cxn ang="cd2">
                  <a:pos x="l" y="vc"/>
                </a:cxn>
              </a:cxnLst>
              <a:rect l="f90" t="f93" r="f91" b="f92"/>
              <a:pathLst>
                <a:path w="10139" h="12544">
                  <a:moveTo>
                    <a:pt x="f5" y="f2"/>
                  </a:moveTo>
                  <a:lnTo>
                    <a:pt x="f6" y="f7"/>
                  </a:lnTo>
                  <a:lnTo>
                    <a:pt x="f8" y="f9"/>
                  </a:lnTo>
                  <a:lnTo>
                    <a:pt x="f10" y="f11"/>
                  </a:lnTo>
                  <a:lnTo>
                    <a:pt x="f12" y="f13"/>
                  </a:lnTo>
                  <a:lnTo>
                    <a:pt x="f9" y="f14"/>
                  </a:lnTo>
                  <a:lnTo>
                    <a:pt x="f15" y="f16"/>
                  </a:lnTo>
                  <a:lnTo>
                    <a:pt x="f2" y="f5"/>
                  </a:lnTo>
                  <a:lnTo>
                    <a:pt x="f2" y="f17"/>
                  </a:lnTo>
                  <a:lnTo>
                    <a:pt x="f2" y="f18"/>
                  </a:lnTo>
                  <a:lnTo>
                    <a:pt x="f15"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
                  </a:lnTo>
                  <a:lnTo>
                    <a:pt x="f41" y="f4"/>
                  </a:lnTo>
                  <a:lnTo>
                    <a:pt x="f42" y="f43"/>
                  </a:lnTo>
                  <a:lnTo>
                    <a:pt x="f44" y="f45"/>
                  </a:lnTo>
                  <a:lnTo>
                    <a:pt x="f46" y="f47"/>
                  </a:lnTo>
                  <a:lnTo>
                    <a:pt x="f48" y="f35"/>
                  </a:lnTo>
                  <a:lnTo>
                    <a:pt x="f49" y="f50"/>
                  </a:lnTo>
                  <a:lnTo>
                    <a:pt x="f51" y="f52"/>
                  </a:lnTo>
                  <a:lnTo>
                    <a:pt x="f53" y="f54"/>
                  </a:lnTo>
                  <a:lnTo>
                    <a:pt x="f53" y="f55"/>
                  </a:lnTo>
                  <a:lnTo>
                    <a:pt x="f53" y="f56"/>
                  </a:lnTo>
                  <a:lnTo>
                    <a:pt x="f57" y="f58"/>
                  </a:lnTo>
                  <a:lnTo>
                    <a:pt x="f59" y="f60"/>
                  </a:lnTo>
                  <a:lnTo>
                    <a:pt x="f61" y="f51"/>
                  </a:lnTo>
                  <a:lnTo>
                    <a:pt x="f62" y="f63"/>
                  </a:lnTo>
                  <a:lnTo>
                    <a:pt x="f64" y="f65"/>
                  </a:lnTo>
                  <a:lnTo>
                    <a:pt x="f66" y="f67"/>
                  </a:lnTo>
                  <a:lnTo>
                    <a:pt x="f68" y="f69"/>
                  </a:lnTo>
                  <a:lnTo>
                    <a:pt x="f70" y="f71"/>
                  </a:lnTo>
                  <a:lnTo>
                    <a:pt x="f72" y="f13"/>
                  </a:lnTo>
                  <a:lnTo>
                    <a:pt x="f73" y="f74"/>
                  </a:lnTo>
                  <a:lnTo>
                    <a:pt x="f75" y="f15"/>
                  </a:lnTo>
                  <a:lnTo>
                    <a:pt x="f76" y="f2"/>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79" name="Google Shape;225;p15">
              <a:extLst>
                <a:ext uri="{FF2B5EF4-FFF2-40B4-BE49-F238E27FC236}">
                  <a16:creationId xmlns:a16="http://schemas.microsoft.com/office/drawing/2014/main" id="{5C27338C-3CE8-E007-C03E-E2330E6701FA}"/>
                </a:ext>
              </a:extLst>
            </p:cNvPr>
            <p:cNvSpPr/>
            <p:nvPr/>
          </p:nvSpPr>
          <p:spPr>
            <a:xfrm>
              <a:off x="6205996" y="2698138"/>
              <a:ext cx="140186" cy="218084"/>
            </a:xfrm>
            <a:custGeom>
              <a:avLst/>
              <a:gdLst>
                <a:gd name="f0" fmla="val w"/>
                <a:gd name="f1" fmla="val h"/>
                <a:gd name="f2" fmla="val 0"/>
                <a:gd name="f3" fmla="val 7442"/>
                <a:gd name="f4" fmla="val 11577"/>
                <a:gd name="f5" fmla="val 6722"/>
                <a:gd name="f6" fmla="val 6632"/>
                <a:gd name="f7" fmla="val 23"/>
                <a:gd name="f8" fmla="val 6520"/>
                <a:gd name="f9" fmla="val 90"/>
                <a:gd name="f10" fmla="val 6430"/>
                <a:gd name="f11" fmla="val 157"/>
                <a:gd name="f12" fmla="val 6362"/>
                <a:gd name="f13" fmla="val 270"/>
                <a:gd name="f14" fmla="val 4856"/>
                <a:gd name="f15" fmla="val 2900"/>
                <a:gd name="f16" fmla="val 3328"/>
                <a:gd name="f17" fmla="val 5485"/>
                <a:gd name="f18" fmla="val 1732"/>
                <a:gd name="f19" fmla="val 8070"/>
                <a:gd name="f20" fmla="val 113"/>
                <a:gd name="f21" fmla="val 10610"/>
                <a:gd name="f22" fmla="val 46"/>
                <a:gd name="f23" fmla="val 10723"/>
                <a:gd name="f24" fmla="val 1"/>
                <a:gd name="f25" fmla="val 10857"/>
                <a:gd name="f26" fmla="val 10970"/>
                <a:gd name="f27" fmla="val 11082"/>
                <a:gd name="f28" fmla="val 68"/>
                <a:gd name="f29" fmla="val 11195"/>
                <a:gd name="f30" fmla="val 11307"/>
                <a:gd name="f31" fmla="val 203"/>
                <a:gd name="f32" fmla="val 11397"/>
                <a:gd name="f33" fmla="val 293"/>
                <a:gd name="f34" fmla="val 11464"/>
                <a:gd name="f35" fmla="val 383"/>
                <a:gd name="f36" fmla="val 11532"/>
                <a:gd name="f37" fmla="val 495"/>
                <a:gd name="f38" fmla="val 11554"/>
                <a:gd name="f39" fmla="val 608"/>
                <a:gd name="f40" fmla="val 720"/>
                <a:gd name="f41" fmla="val 832"/>
                <a:gd name="f42" fmla="val 945"/>
                <a:gd name="f43" fmla="val 11509"/>
                <a:gd name="f44" fmla="val 1035"/>
                <a:gd name="f45" fmla="val 11442"/>
                <a:gd name="f46" fmla="val 1125"/>
                <a:gd name="f47" fmla="val 11329"/>
                <a:gd name="f48" fmla="val 2743"/>
                <a:gd name="f49" fmla="val 8789"/>
                <a:gd name="f50" fmla="val 4339"/>
                <a:gd name="f51" fmla="val 6204"/>
                <a:gd name="f52" fmla="val 5868"/>
                <a:gd name="f53" fmla="val 3619"/>
                <a:gd name="f54" fmla="val 7374"/>
                <a:gd name="f55" fmla="val 989"/>
                <a:gd name="f56" fmla="val 7419"/>
                <a:gd name="f57" fmla="val 854"/>
                <a:gd name="f58" fmla="val 7441"/>
                <a:gd name="f59" fmla="val 742"/>
                <a:gd name="f60" fmla="val 607"/>
                <a:gd name="f61" fmla="val 382"/>
                <a:gd name="f62" fmla="val 7329"/>
                <a:gd name="f63" fmla="val 292"/>
                <a:gd name="f64" fmla="val 7239"/>
                <a:gd name="f65" fmla="val 202"/>
                <a:gd name="f66" fmla="val 7149"/>
                <a:gd name="f67" fmla="val 112"/>
                <a:gd name="f68" fmla="val 7059"/>
                <a:gd name="f69" fmla="val 67"/>
                <a:gd name="f70" fmla="val 6947"/>
                <a:gd name="f71" fmla="val 6834"/>
                <a:gd name="f72" fmla="*/ f0 1 7442"/>
                <a:gd name="f73" fmla="*/ f1 1 11577"/>
                <a:gd name="f74" fmla="val f2"/>
                <a:gd name="f75" fmla="val f3"/>
                <a:gd name="f76" fmla="val f4"/>
                <a:gd name="f77" fmla="+- f76 0 f74"/>
                <a:gd name="f78" fmla="+- f75 0 f74"/>
                <a:gd name="f79" fmla="*/ f78 1 7442"/>
                <a:gd name="f80" fmla="*/ f77 1 11577"/>
                <a:gd name="f81" fmla="*/ f74 1 f79"/>
                <a:gd name="f82" fmla="*/ f75 1 f79"/>
                <a:gd name="f83" fmla="*/ f74 1 f80"/>
                <a:gd name="f84" fmla="*/ f76 1 f80"/>
                <a:gd name="f85" fmla="*/ f81 f72 1"/>
                <a:gd name="f86" fmla="*/ f82 f72 1"/>
                <a:gd name="f87" fmla="*/ f84 f73 1"/>
                <a:gd name="f88" fmla="*/ f83 f73 1"/>
              </a:gdLst>
              <a:ahLst/>
              <a:cxnLst>
                <a:cxn ang="3cd4">
                  <a:pos x="hc" y="t"/>
                </a:cxn>
                <a:cxn ang="0">
                  <a:pos x="r" y="vc"/>
                </a:cxn>
                <a:cxn ang="cd4">
                  <a:pos x="hc" y="b"/>
                </a:cxn>
                <a:cxn ang="cd2">
                  <a:pos x="l" y="vc"/>
                </a:cxn>
              </a:cxnLst>
              <a:rect l="f85" t="f88" r="f86" b="f87"/>
              <a:pathLst>
                <a:path w="7442" h="11577">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4" y="f26"/>
                  </a:lnTo>
                  <a:lnTo>
                    <a:pt x="f7" y="f27"/>
                  </a:lnTo>
                  <a:lnTo>
                    <a:pt x="f28" y="f29"/>
                  </a:lnTo>
                  <a:lnTo>
                    <a:pt x="f20" y="f30"/>
                  </a:lnTo>
                  <a:lnTo>
                    <a:pt x="f31" y="f32"/>
                  </a:lnTo>
                  <a:lnTo>
                    <a:pt x="f33" y="f34"/>
                  </a:lnTo>
                  <a:lnTo>
                    <a:pt x="f35" y="f36"/>
                  </a:lnTo>
                  <a:lnTo>
                    <a:pt x="f37" y="f38"/>
                  </a:lnTo>
                  <a:lnTo>
                    <a:pt x="f39" y="f4"/>
                  </a:lnTo>
                  <a:lnTo>
                    <a:pt x="f40" y="f4"/>
                  </a:lnTo>
                  <a:lnTo>
                    <a:pt x="f41" y="f38"/>
                  </a:lnTo>
                  <a:lnTo>
                    <a:pt x="f42" y="f43"/>
                  </a:lnTo>
                  <a:lnTo>
                    <a:pt x="f44" y="f45"/>
                  </a:lnTo>
                  <a:lnTo>
                    <a:pt x="f46" y="f47"/>
                  </a:lnTo>
                  <a:lnTo>
                    <a:pt x="f48" y="f49"/>
                  </a:lnTo>
                  <a:lnTo>
                    <a:pt x="f50" y="f51"/>
                  </a:lnTo>
                  <a:lnTo>
                    <a:pt x="f52" y="f53"/>
                  </a:lnTo>
                  <a:lnTo>
                    <a:pt x="f54" y="f55"/>
                  </a:lnTo>
                  <a:lnTo>
                    <a:pt x="f56" y="f57"/>
                  </a:lnTo>
                  <a:lnTo>
                    <a:pt x="f58" y="f59"/>
                  </a:lnTo>
                  <a:lnTo>
                    <a:pt x="f58" y="f60"/>
                  </a:lnTo>
                  <a:lnTo>
                    <a:pt x="f56" y="f37"/>
                  </a:lnTo>
                  <a:lnTo>
                    <a:pt x="f54" y="f61"/>
                  </a:lnTo>
                  <a:lnTo>
                    <a:pt x="f62" y="f63"/>
                  </a:lnTo>
                  <a:lnTo>
                    <a:pt x="f64" y="f65"/>
                  </a:lnTo>
                  <a:lnTo>
                    <a:pt x="f66" y="f67"/>
                  </a:lnTo>
                  <a:lnTo>
                    <a:pt x="f68" y="f69"/>
                  </a:lnTo>
                  <a:lnTo>
                    <a:pt x="f70" y="f7"/>
                  </a:lnTo>
                  <a:lnTo>
                    <a:pt x="f71" y="f2"/>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80" name="Google Shape;226;p15">
              <a:extLst>
                <a:ext uri="{FF2B5EF4-FFF2-40B4-BE49-F238E27FC236}">
                  <a16:creationId xmlns:a16="http://schemas.microsoft.com/office/drawing/2014/main" id="{F38A985F-9397-7303-9793-E2B99362D3EE}"/>
                </a:ext>
              </a:extLst>
            </p:cNvPr>
            <p:cNvSpPr/>
            <p:nvPr/>
          </p:nvSpPr>
          <p:spPr>
            <a:xfrm>
              <a:off x="6022649" y="2310259"/>
              <a:ext cx="107149" cy="279495"/>
            </a:xfrm>
            <a:custGeom>
              <a:avLst/>
              <a:gdLst>
                <a:gd name="f0" fmla="val 360"/>
                <a:gd name="f1" fmla="val w"/>
                <a:gd name="f2" fmla="val h"/>
                <a:gd name="f3" fmla="val 0"/>
                <a:gd name="f4" fmla="val 5688"/>
                <a:gd name="f5" fmla="val 14837"/>
                <a:gd name="f6" fmla="val 630"/>
                <a:gd name="f7" fmla="val 517"/>
                <a:gd name="f8" fmla="val 23"/>
                <a:gd name="f9" fmla="val 405"/>
                <a:gd name="f10" fmla="val 45"/>
                <a:gd name="f11" fmla="val 293"/>
                <a:gd name="f12" fmla="val 90"/>
                <a:gd name="f13" fmla="val 203"/>
                <a:gd name="f14" fmla="val 158"/>
                <a:gd name="f15" fmla="val 113"/>
                <a:gd name="f16" fmla="val 247"/>
                <a:gd name="f17" fmla="val 68"/>
                <a:gd name="f18" fmla="val 337"/>
                <a:gd name="f19" fmla="val 450"/>
                <a:gd name="f20" fmla="val 562"/>
                <a:gd name="f21" fmla="val 720"/>
                <a:gd name="f22" fmla="val 2450"/>
                <a:gd name="f23" fmla="val 765"/>
                <a:gd name="f24" fmla="val 4226"/>
                <a:gd name="f25" fmla="val 989"/>
                <a:gd name="f26" fmla="val 5125"/>
                <a:gd name="f27" fmla="val 1214"/>
                <a:gd name="f28" fmla="val 6002"/>
                <a:gd name="f29" fmla="val 1484"/>
                <a:gd name="f30" fmla="val 6901"/>
                <a:gd name="f31" fmla="val 1754"/>
                <a:gd name="f32" fmla="val 7778"/>
                <a:gd name="f33" fmla="val 2023"/>
                <a:gd name="f34" fmla="val 8655"/>
                <a:gd name="f35" fmla="val 2316"/>
                <a:gd name="f36" fmla="val 9531"/>
                <a:gd name="f37" fmla="val 2630"/>
                <a:gd name="f38" fmla="val 10408"/>
                <a:gd name="f39" fmla="val 2968"/>
                <a:gd name="f40" fmla="val 11262"/>
                <a:gd name="f41" fmla="val 3327"/>
                <a:gd name="f42" fmla="val 12094"/>
                <a:gd name="f43" fmla="val 3687"/>
                <a:gd name="f44" fmla="val 12926"/>
                <a:gd name="f45" fmla="val 4069"/>
                <a:gd name="f46" fmla="val 13712"/>
                <a:gd name="f47" fmla="val 4474"/>
                <a:gd name="f48" fmla="val 14499"/>
                <a:gd name="f49" fmla="val 4564"/>
                <a:gd name="f50" fmla="val 14634"/>
                <a:gd name="f51" fmla="val 4653"/>
                <a:gd name="f52" fmla="val 14724"/>
                <a:gd name="f53" fmla="val 4766"/>
                <a:gd name="f54" fmla="val 14791"/>
                <a:gd name="f55" fmla="val 4878"/>
                <a:gd name="f56" fmla="val 14814"/>
                <a:gd name="f57" fmla="val 4991"/>
                <a:gd name="f58" fmla="val 14836"/>
                <a:gd name="f59" fmla="val 5103"/>
                <a:gd name="f60" fmla="val 5215"/>
                <a:gd name="f61" fmla="val 5328"/>
                <a:gd name="f62" fmla="val 14769"/>
                <a:gd name="f63" fmla="val 5418"/>
                <a:gd name="f64" fmla="val 5508"/>
                <a:gd name="f65" fmla="val 14657"/>
                <a:gd name="f66" fmla="val 5575"/>
                <a:gd name="f67" fmla="val 14567"/>
                <a:gd name="f68" fmla="val 5643"/>
                <a:gd name="f69" fmla="val 14454"/>
                <a:gd name="f70" fmla="val 5665"/>
                <a:gd name="f71" fmla="val 14364"/>
                <a:gd name="f72" fmla="val 14229"/>
                <a:gd name="f73" fmla="val 14117"/>
                <a:gd name="f74" fmla="val 5598"/>
                <a:gd name="f75" fmla="val 13982"/>
                <a:gd name="f76" fmla="val 13218"/>
                <a:gd name="f77" fmla="val 4833"/>
                <a:gd name="f78" fmla="val 12409"/>
                <a:gd name="f79" fmla="val 11599"/>
                <a:gd name="f80" fmla="val 4114"/>
                <a:gd name="f81" fmla="val 10790"/>
                <a:gd name="f82" fmla="val 3799"/>
                <a:gd name="f83" fmla="val 9958"/>
                <a:gd name="f84" fmla="val 3485"/>
                <a:gd name="f85" fmla="val 9127"/>
                <a:gd name="f86" fmla="val 3192"/>
                <a:gd name="f87" fmla="val 8272"/>
                <a:gd name="f88" fmla="val 2923"/>
                <a:gd name="f89" fmla="val 7418"/>
                <a:gd name="f90" fmla="val 2653"/>
                <a:gd name="f91" fmla="val 6564"/>
                <a:gd name="f92" fmla="val 2406"/>
                <a:gd name="f93" fmla="val 5687"/>
                <a:gd name="f94" fmla="val 2181"/>
                <a:gd name="f95" fmla="val 1978"/>
                <a:gd name="f96" fmla="val 3957"/>
                <a:gd name="f97" fmla="val 1574"/>
                <a:gd name="f98" fmla="val 2226"/>
                <a:gd name="f99" fmla="val 1237"/>
                <a:gd name="f100" fmla="val 495"/>
                <a:gd name="f101" fmla="val 1192"/>
                <a:gd name="f102" fmla="val 1124"/>
                <a:gd name="f103" fmla="val 1057"/>
                <a:gd name="f104" fmla="val 967"/>
                <a:gd name="f105" fmla="val 855"/>
                <a:gd name="f106" fmla="val 742"/>
                <a:gd name="f107" fmla="*/ f1 1 5688"/>
                <a:gd name="f108" fmla="*/ f2 1 14837"/>
                <a:gd name="f109" fmla="val f3"/>
                <a:gd name="f110" fmla="val f4"/>
                <a:gd name="f111" fmla="val f5"/>
                <a:gd name="f112" fmla="+- f111 0 f109"/>
                <a:gd name="f113" fmla="+- f110 0 f109"/>
                <a:gd name="f114" fmla="*/ f113 1 5688"/>
                <a:gd name="f115" fmla="*/ f112 1 14837"/>
                <a:gd name="f116" fmla="*/ f109 1 f114"/>
                <a:gd name="f117" fmla="*/ f110 1 f114"/>
                <a:gd name="f118" fmla="*/ f109 1 f115"/>
                <a:gd name="f119" fmla="*/ f111 1 f115"/>
                <a:gd name="f120" fmla="*/ f116 f107 1"/>
                <a:gd name="f121" fmla="*/ f117 f107 1"/>
                <a:gd name="f122" fmla="*/ f119 f108 1"/>
                <a:gd name="f123" fmla="*/ f118 f108 1"/>
              </a:gdLst>
              <a:ahLst/>
              <a:cxnLst>
                <a:cxn ang="3cd4">
                  <a:pos x="hc" y="t"/>
                </a:cxn>
                <a:cxn ang="0">
                  <a:pos x="r" y="vc"/>
                </a:cxn>
                <a:cxn ang="cd4">
                  <a:pos x="hc" y="b"/>
                </a:cxn>
                <a:cxn ang="cd2">
                  <a:pos x="l" y="vc"/>
                </a:cxn>
              </a:cxnLst>
              <a:rect l="f120" t="f123" r="f121" b="f122"/>
              <a:pathLst>
                <a:path w="5688" h="14837">
                  <a:moveTo>
                    <a:pt x="f6" y="f3"/>
                  </a:moveTo>
                  <a:lnTo>
                    <a:pt x="f7" y="f8"/>
                  </a:lnTo>
                  <a:lnTo>
                    <a:pt x="f9" y="f10"/>
                  </a:lnTo>
                  <a:lnTo>
                    <a:pt x="f11" y="f12"/>
                  </a:lnTo>
                  <a:lnTo>
                    <a:pt x="f13" y="f14"/>
                  </a:lnTo>
                  <a:lnTo>
                    <a:pt x="f15" y="f16"/>
                  </a:lnTo>
                  <a:lnTo>
                    <a:pt x="f17" y="f18"/>
                  </a:lnTo>
                  <a:lnTo>
                    <a:pt x="f8" y="f19"/>
                  </a:lnTo>
                  <a:lnTo>
                    <a:pt x="f3" y="f20"/>
                  </a:lnTo>
                  <a:lnTo>
                    <a:pt x="f8" y="f21"/>
                  </a:lnTo>
                  <a:lnTo>
                    <a:pt x="f0"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58"/>
                  </a:lnTo>
                  <a:lnTo>
                    <a:pt x="f60" y="f56"/>
                  </a:lnTo>
                  <a:lnTo>
                    <a:pt x="f61" y="f62"/>
                  </a:lnTo>
                  <a:lnTo>
                    <a:pt x="f63" y="f52"/>
                  </a:lnTo>
                  <a:lnTo>
                    <a:pt x="f64" y="f65"/>
                  </a:lnTo>
                  <a:lnTo>
                    <a:pt x="f66" y="f67"/>
                  </a:lnTo>
                  <a:lnTo>
                    <a:pt x="f68" y="f69"/>
                  </a:lnTo>
                  <a:lnTo>
                    <a:pt x="f70" y="f71"/>
                  </a:lnTo>
                  <a:lnTo>
                    <a:pt x="f4" y="f72"/>
                  </a:lnTo>
                  <a:lnTo>
                    <a:pt x="f70" y="f73"/>
                  </a:lnTo>
                  <a:lnTo>
                    <a:pt x="f74" y="f75"/>
                  </a:lnTo>
                  <a:lnTo>
                    <a:pt x="f60" y="f76"/>
                  </a:lnTo>
                  <a:lnTo>
                    <a:pt x="f77" y="f78"/>
                  </a:lnTo>
                  <a:lnTo>
                    <a:pt x="f47" y="f79"/>
                  </a:lnTo>
                  <a:lnTo>
                    <a:pt x="f80" y="f81"/>
                  </a:lnTo>
                  <a:lnTo>
                    <a:pt x="f82" y="f83"/>
                  </a:lnTo>
                  <a:lnTo>
                    <a:pt x="f84" y="f85"/>
                  </a:lnTo>
                  <a:lnTo>
                    <a:pt x="f86" y="f87"/>
                  </a:lnTo>
                  <a:lnTo>
                    <a:pt x="f88" y="f89"/>
                  </a:lnTo>
                  <a:lnTo>
                    <a:pt x="f90" y="f91"/>
                  </a:lnTo>
                  <a:lnTo>
                    <a:pt x="f92" y="f93"/>
                  </a:lnTo>
                  <a:lnTo>
                    <a:pt x="f94" y="f77"/>
                  </a:lnTo>
                  <a:lnTo>
                    <a:pt x="f95" y="f96"/>
                  </a:lnTo>
                  <a:lnTo>
                    <a:pt x="f97" y="f98"/>
                  </a:lnTo>
                  <a:lnTo>
                    <a:pt x="f99" y="f100"/>
                  </a:lnTo>
                  <a:lnTo>
                    <a:pt x="f101" y="f0"/>
                  </a:lnTo>
                  <a:lnTo>
                    <a:pt x="f102" y="f16"/>
                  </a:lnTo>
                  <a:lnTo>
                    <a:pt x="f103" y="f14"/>
                  </a:lnTo>
                  <a:lnTo>
                    <a:pt x="f104" y="f12"/>
                  </a:lnTo>
                  <a:lnTo>
                    <a:pt x="f105" y="f10"/>
                  </a:lnTo>
                  <a:lnTo>
                    <a:pt x="f106" y="f8"/>
                  </a:lnTo>
                  <a:lnTo>
                    <a:pt x="f6" y="f3"/>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81" name="Google Shape;227;p15">
              <a:extLst>
                <a:ext uri="{FF2B5EF4-FFF2-40B4-BE49-F238E27FC236}">
                  <a16:creationId xmlns:a16="http://schemas.microsoft.com/office/drawing/2014/main" id="{8CF1C2B5-9797-6FF6-D947-B71CE7B19729}"/>
                </a:ext>
              </a:extLst>
            </p:cNvPr>
            <p:cNvSpPr/>
            <p:nvPr/>
          </p:nvSpPr>
          <p:spPr>
            <a:xfrm>
              <a:off x="6233108" y="2443212"/>
              <a:ext cx="173214" cy="163906"/>
            </a:xfrm>
            <a:custGeom>
              <a:avLst/>
              <a:gdLst>
                <a:gd name="f0" fmla="val 180"/>
                <a:gd name="f1" fmla="val w"/>
                <a:gd name="f2" fmla="val h"/>
                <a:gd name="f3" fmla="val 0"/>
                <a:gd name="f4" fmla="val 9195"/>
                <a:gd name="f5" fmla="val 8701"/>
                <a:gd name="f6" fmla="val 8542"/>
                <a:gd name="f7" fmla="val 1"/>
                <a:gd name="f8" fmla="val 8430"/>
                <a:gd name="f9" fmla="val 23"/>
                <a:gd name="f10" fmla="val 8318"/>
                <a:gd name="f11" fmla="val 91"/>
                <a:gd name="f12" fmla="val 8205"/>
                <a:gd name="f13" fmla="val 7261"/>
                <a:gd name="f14" fmla="val 1170"/>
                <a:gd name="f15" fmla="val 6317"/>
                <a:gd name="f16" fmla="val 2136"/>
                <a:gd name="f17" fmla="val 5350"/>
                <a:gd name="f18" fmla="val 3103"/>
                <a:gd name="f19" fmla="val 4361"/>
                <a:gd name="f20" fmla="val 4024"/>
                <a:gd name="f21" fmla="val 3350"/>
                <a:gd name="f22" fmla="val 4946"/>
                <a:gd name="f23" fmla="val 2316"/>
                <a:gd name="f24" fmla="val 5868"/>
                <a:gd name="f25" fmla="val 1282"/>
                <a:gd name="f26" fmla="val 6744"/>
                <a:gd name="f27" fmla="val 225"/>
                <a:gd name="f28" fmla="val 7599"/>
                <a:gd name="f29" fmla="val 113"/>
                <a:gd name="f30" fmla="val 7711"/>
                <a:gd name="f31" fmla="val 45"/>
                <a:gd name="f32" fmla="val 7801"/>
                <a:gd name="f33" fmla="val 7913"/>
                <a:gd name="f34" fmla="val 8026"/>
                <a:gd name="f35" fmla="val 8138"/>
                <a:gd name="f36" fmla="val 8250"/>
                <a:gd name="f37" fmla="val 90"/>
                <a:gd name="f38" fmla="val 8363"/>
                <a:gd name="f39" fmla="val 158"/>
                <a:gd name="f40" fmla="val 8453"/>
                <a:gd name="f41" fmla="val 8543"/>
                <a:gd name="f42" fmla="val 315"/>
                <a:gd name="f43" fmla="val 8610"/>
                <a:gd name="f44" fmla="val 428"/>
                <a:gd name="f45" fmla="val 8655"/>
                <a:gd name="f46" fmla="val 540"/>
                <a:gd name="f47" fmla="val 8678"/>
                <a:gd name="f48" fmla="val 652"/>
                <a:gd name="f49" fmla="val 8700"/>
                <a:gd name="f50" fmla="val 765"/>
                <a:gd name="f51" fmla="val 900"/>
                <a:gd name="f52" fmla="val 8633"/>
                <a:gd name="f53" fmla="val 1012"/>
                <a:gd name="f54" fmla="val 8565"/>
                <a:gd name="f55" fmla="val 2068"/>
                <a:gd name="f56" fmla="val 7688"/>
                <a:gd name="f57" fmla="val 3125"/>
                <a:gd name="f58" fmla="val 6812"/>
                <a:gd name="f59" fmla="val 4137"/>
                <a:gd name="f60" fmla="val 5913"/>
                <a:gd name="f61" fmla="val 5148"/>
                <a:gd name="f62" fmla="val 4991"/>
                <a:gd name="f63" fmla="val 6137"/>
                <a:gd name="f64" fmla="val 4047"/>
                <a:gd name="f65" fmla="val 7104"/>
                <a:gd name="f66" fmla="val 3080"/>
                <a:gd name="f67" fmla="val 8070"/>
                <a:gd name="f68" fmla="val 2114"/>
                <a:gd name="f69" fmla="val 9014"/>
                <a:gd name="f70" fmla="val 1125"/>
                <a:gd name="f71" fmla="val 9104"/>
                <a:gd name="f72" fmla="val 9149"/>
                <a:gd name="f73" fmla="val 9194"/>
                <a:gd name="f74" fmla="val 653"/>
                <a:gd name="f75" fmla="val 9172"/>
                <a:gd name="f76" fmla="val 405"/>
                <a:gd name="f77" fmla="val 9082"/>
                <a:gd name="f78" fmla="val 203"/>
                <a:gd name="f79" fmla="val 8947"/>
                <a:gd name="f80" fmla="val 135"/>
                <a:gd name="f81" fmla="val 8857"/>
                <a:gd name="f82" fmla="val 68"/>
                <a:gd name="f83" fmla="val 8745"/>
                <a:gd name="f84" fmla="*/ f1 1 9195"/>
                <a:gd name="f85" fmla="*/ f2 1 8701"/>
                <a:gd name="f86" fmla="val f3"/>
                <a:gd name="f87" fmla="val f4"/>
                <a:gd name="f88" fmla="val f5"/>
                <a:gd name="f89" fmla="+- f88 0 f86"/>
                <a:gd name="f90" fmla="+- f87 0 f86"/>
                <a:gd name="f91" fmla="*/ f90 1 9195"/>
                <a:gd name="f92" fmla="*/ f89 1 8701"/>
                <a:gd name="f93" fmla="*/ f86 1 f91"/>
                <a:gd name="f94" fmla="*/ f87 1 f91"/>
                <a:gd name="f95" fmla="*/ f86 1 f92"/>
                <a:gd name="f96" fmla="*/ f88 1 f92"/>
                <a:gd name="f97" fmla="*/ f93 f84 1"/>
                <a:gd name="f98" fmla="*/ f94 f84 1"/>
                <a:gd name="f99" fmla="*/ f96 f85 1"/>
                <a:gd name="f100" fmla="*/ f95 f85 1"/>
              </a:gdLst>
              <a:ahLst/>
              <a:cxnLst>
                <a:cxn ang="3cd4">
                  <a:pos x="hc" y="t"/>
                </a:cxn>
                <a:cxn ang="0">
                  <a:pos x="r" y="vc"/>
                </a:cxn>
                <a:cxn ang="cd4">
                  <a:pos x="hc" y="b"/>
                </a:cxn>
                <a:cxn ang="cd2">
                  <a:pos x="l" y="vc"/>
                </a:cxn>
              </a:cxnLst>
              <a:rect l="f97" t="f100" r="f98" b="f99"/>
              <a:pathLst>
                <a:path w="9195" h="8701">
                  <a:moveTo>
                    <a:pt x="f6" y="f7"/>
                  </a:moveTo>
                  <a:lnTo>
                    <a:pt x="f8" y="f9"/>
                  </a:lnTo>
                  <a:lnTo>
                    <a:pt x="f10" y="f11"/>
                  </a:lnTo>
                  <a:lnTo>
                    <a:pt x="f12" y="f0"/>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 y="f33"/>
                  </a:lnTo>
                  <a:lnTo>
                    <a:pt x="f3" y="f34"/>
                  </a:lnTo>
                  <a:lnTo>
                    <a:pt x="f3" y="f35"/>
                  </a:lnTo>
                  <a:lnTo>
                    <a:pt x="f9" y="f36"/>
                  </a:lnTo>
                  <a:lnTo>
                    <a:pt x="f37" y="f38"/>
                  </a:lnTo>
                  <a:lnTo>
                    <a:pt x="f39" y="f40"/>
                  </a:lnTo>
                  <a:lnTo>
                    <a:pt x="f27" y="f41"/>
                  </a:lnTo>
                  <a:lnTo>
                    <a:pt x="f42" y="f43"/>
                  </a:lnTo>
                  <a:lnTo>
                    <a:pt x="f44" y="f45"/>
                  </a:lnTo>
                  <a:lnTo>
                    <a:pt x="f46" y="f47"/>
                  </a:lnTo>
                  <a:lnTo>
                    <a:pt x="f48" y="f49"/>
                  </a:lnTo>
                  <a:lnTo>
                    <a:pt x="f50" y="f47"/>
                  </a:lnTo>
                  <a:lnTo>
                    <a:pt x="f51" y="f52"/>
                  </a:lnTo>
                  <a:lnTo>
                    <a:pt x="f53" y="f54"/>
                  </a:lnTo>
                  <a:lnTo>
                    <a:pt x="f55" y="f56"/>
                  </a:lnTo>
                  <a:lnTo>
                    <a:pt x="f57" y="f58"/>
                  </a:lnTo>
                  <a:lnTo>
                    <a:pt x="f59" y="f60"/>
                  </a:lnTo>
                  <a:lnTo>
                    <a:pt x="f61" y="f62"/>
                  </a:lnTo>
                  <a:lnTo>
                    <a:pt x="f63" y="f64"/>
                  </a:lnTo>
                  <a:lnTo>
                    <a:pt x="f65" y="f66"/>
                  </a:lnTo>
                  <a:lnTo>
                    <a:pt x="f67" y="f68"/>
                  </a:lnTo>
                  <a:lnTo>
                    <a:pt x="f69" y="f70"/>
                  </a:lnTo>
                  <a:lnTo>
                    <a:pt x="f71" y="f53"/>
                  </a:lnTo>
                  <a:lnTo>
                    <a:pt x="f72" y="f51"/>
                  </a:lnTo>
                  <a:lnTo>
                    <a:pt x="f73" y="f50"/>
                  </a:lnTo>
                  <a:lnTo>
                    <a:pt x="f73" y="f74"/>
                  </a:lnTo>
                  <a:lnTo>
                    <a:pt x="f75" y="f46"/>
                  </a:lnTo>
                  <a:lnTo>
                    <a:pt x="f72" y="f76"/>
                  </a:lnTo>
                  <a:lnTo>
                    <a:pt x="f77" y="f42"/>
                  </a:lnTo>
                  <a:lnTo>
                    <a:pt x="f69" y="f78"/>
                  </a:lnTo>
                  <a:lnTo>
                    <a:pt x="f79" y="f80"/>
                  </a:lnTo>
                  <a:lnTo>
                    <a:pt x="f81" y="f82"/>
                  </a:lnTo>
                  <a:lnTo>
                    <a:pt x="f83" y="f9"/>
                  </a:lnTo>
                  <a:lnTo>
                    <a:pt x="f45" y="f7"/>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82" name="Google Shape;228;p15">
              <a:extLst>
                <a:ext uri="{FF2B5EF4-FFF2-40B4-BE49-F238E27FC236}">
                  <a16:creationId xmlns:a16="http://schemas.microsoft.com/office/drawing/2014/main" id="{3AB00B0F-D7F9-7653-D0FB-2CD1C57653EE}"/>
                </a:ext>
              </a:extLst>
            </p:cNvPr>
            <p:cNvSpPr/>
            <p:nvPr/>
          </p:nvSpPr>
          <p:spPr>
            <a:xfrm>
              <a:off x="6228453" y="2059155"/>
              <a:ext cx="130018" cy="211729"/>
            </a:xfrm>
            <a:custGeom>
              <a:avLst/>
              <a:gdLst>
                <a:gd name="f0" fmla="val w"/>
                <a:gd name="f1" fmla="val h"/>
                <a:gd name="f2" fmla="val 0"/>
                <a:gd name="f3" fmla="val 6902"/>
                <a:gd name="f4" fmla="val 11240"/>
                <a:gd name="f5" fmla="val 6204"/>
                <a:gd name="f6" fmla="val 6069"/>
                <a:gd name="f7" fmla="val 23"/>
                <a:gd name="f8" fmla="val 5957"/>
                <a:gd name="f9" fmla="val 68"/>
                <a:gd name="f10" fmla="val 5867"/>
                <a:gd name="f11" fmla="val 135"/>
                <a:gd name="f12" fmla="val 5755"/>
                <a:gd name="f13" fmla="val 247"/>
                <a:gd name="f14" fmla="val 4833"/>
                <a:gd name="f15" fmla="val 1439"/>
                <a:gd name="f16" fmla="val 4406"/>
                <a:gd name="f17" fmla="val 2046"/>
                <a:gd name="f18" fmla="val 3956"/>
                <a:gd name="f19" fmla="val 2675"/>
                <a:gd name="f20" fmla="val 3552"/>
                <a:gd name="f21" fmla="val 3305"/>
                <a:gd name="f22" fmla="val 3147"/>
                <a:gd name="f23" fmla="val 3934"/>
                <a:gd name="f24" fmla="val 2743"/>
                <a:gd name="f25" fmla="val 4586"/>
                <a:gd name="f26" fmla="val 2383"/>
                <a:gd name="f27" fmla="val 5260"/>
                <a:gd name="f28" fmla="val 2068"/>
                <a:gd name="f29" fmla="val 5890"/>
                <a:gd name="f30" fmla="val 1776"/>
                <a:gd name="f31" fmla="val 6542"/>
                <a:gd name="f32" fmla="val 1214"/>
                <a:gd name="f33" fmla="val 7845"/>
                <a:gd name="f34" fmla="val 675"/>
                <a:gd name="f35" fmla="val 9149"/>
                <a:gd name="f36" fmla="val 382"/>
                <a:gd name="f37" fmla="val 9801"/>
                <a:gd name="f38" fmla="val 10430"/>
                <a:gd name="f39" fmla="val 10565"/>
                <a:gd name="f40" fmla="val 10700"/>
                <a:gd name="f41" fmla="val 10813"/>
                <a:gd name="f42" fmla="val 10902"/>
                <a:gd name="f43" fmla="val 113"/>
                <a:gd name="f44" fmla="val 10992"/>
                <a:gd name="f45" fmla="val 202"/>
                <a:gd name="f46" fmla="val 11082"/>
                <a:gd name="f47" fmla="val 292"/>
                <a:gd name="f48" fmla="val 11150"/>
                <a:gd name="f49" fmla="val 11195"/>
                <a:gd name="f50" fmla="val 495"/>
                <a:gd name="f51" fmla="val 11217"/>
                <a:gd name="f52" fmla="val 630"/>
                <a:gd name="f53" fmla="val 742"/>
                <a:gd name="f54" fmla="val 854"/>
                <a:gd name="f55" fmla="val 967"/>
                <a:gd name="f56" fmla="val 1079"/>
                <a:gd name="f57" fmla="val 1169"/>
                <a:gd name="f58" fmla="val 1236"/>
                <a:gd name="f59" fmla="val 10880"/>
                <a:gd name="f60" fmla="val 1551"/>
                <a:gd name="f61" fmla="val 10206"/>
                <a:gd name="f62" fmla="val 1866"/>
                <a:gd name="f63" fmla="val 9509"/>
                <a:gd name="f64" fmla="val 2428"/>
                <a:gd name="f65" fmla="val 8138"/>
                <a:gd name="f66" fmla="val 2720"/>
                <a:gd name="f67" fmla="val 7441"/>
                <a:gd name="f68" fmla="val 3035"/>
                <a:gd name="f69" fmla="val 6766"/>
                <a:gd name="f70" fmla="val 3350"/>
                <a:gd name="f71" fmla="val 6092"/>
                <a:gd name="f72" fmla="val 3687"/>
                <a:gd name="f73" fmla="val 5418"/>
                <a:gd name="f74" fmla="val 4024"/>
                <a:gd name="f75" fmla="val 4384"/>
                <a:gd name="f76" fmla="val 4249"/>
                <a:gd name="f77" fmla="val 4766"/>
                <a:gd name="f78" fmla="val 5148"/>
                <a:gd name="f79" fmla="val 3125"/>
                <a:gd name="f80" fmla="val 2023"/>
                <a:gd name="f81" fmla="val 944"/>
                <a:gd name="f82" fmla="val 6856"/>
                <a:gd name="f83" fmla="val 832"/>
                <a:gd name="f84" fmla="val 6879"/>
                <a:gd name="f85" fmla="val 719"/>
                <a:gd name="f86" fmla="val 6901"/>
                <a:gd name="f87" fmla="val 607"/>
                <a:gd name="f88" fmla="val 6789"/>
                <a:gd name="f89" fmla="val 6721"/>
                <a:gd name="f90" fmla="val 6631"/>
                <a:gd name="f91" fmla="val 6429"/>
                <a:gd name="f92" fmla="val 6317"/>
                <a:gd name="f93" fmla="*/ f0 1 6902"/>
                <a:gd name="f94" fmla="*/ f1 1 11240"/>
                <a:gd name="f95" fmla="val f2"/>
                <a:gd name="f96" fmla="val f3"/>
                <a:gd name="f97" fmla="val f4"/>
                <a:gd name="f98" fmla="+- f97 0 f95"/>
                <a:gd name="f99" fmla="+- f96 0 f95"/>
                <a:gd name="f100" fmla="*/ f99 1 6902"/>
                <a:gd name="f101" fmla="*/ f98 1 11240"/>
                <a:gd name="f102" fmla="*/ f95 1 f100"/>
                <a:gd name="f103" fmla="*/ f96 1 f100"/>
                <a:gd name="f104" fmla="*/ f95 1 f101"/>
                <a:gd name="f105" fmla="*/ f97 1 f101"/>
                <a:gd name="f106" fmla="*/ f102 f93 1"/>
                <a:gd name="f107" fmla="*/ f103 f93 1"/>
                <a:gd name="f108" fmla="*/ f105 f94 1"/>
                <a:gd name="f109" fmla="*/ f104 f94 1"/>
              </a:gdLst>
              <a:ahLst/>
              <a:cxnLst>
                <a:cxn ang="3cd4">
                  <a:pos x="hc" y="t"/>
                </a:cxn>
                <a:cxn ang="0">
                  <a:pos x="r" y="vc"/>
                </a:cxn>
                <a:cxn ang="cd4">
                  <a:pos x="hc" y="b"/>
                </a:cxn>
                <a:cxn ang="cd2">
                  <a:pos x="l" y="vc"/>
                </a:cxn>
              </a:cxnLst>
              <a:rect l="f106" t="f109" r="f107" b="f108"/>
              <a:pathLst>
                <a:path w="6902" h="11240">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9" y="f38"/>
                  </a:lnTo>
                  <a:lnTo>
                    <a:pt x="f7" y="f39"/>
                  </a:lnTo>
                  <a:lnTo>
                    <a:pt x="f2" y="f40"/>
                  </a:lnTo>
                  <a:lnTo>
                    <a:pt x="f7" y="f41"/>
                  </a:lnTo>
                  <a:lnTo>
                    <a:pt x="f9" y="f42"/>
                  </a:lnTo>
                  <a:lnTo>
                    <a:pt x="f43" y="f44"/>
                  </a:lnTo>
                  <a:lnTo>
                    <a:pt x="f45" y="f46"/>
                  </a:lnTo>
                  <a:lnTo>
                    <a:pt x="f47" y="f48"/>
                  </a:lnTo>
                  <a:lnTo>
                    <a:pt x="f36" y="f49"/>
                  </a:lnTo>
                  <a:lnTo>
                    <a:pt x="f50" y="f51"/>
                  </a:lnTo>
                  <a:lnTo>
                    <a:pt x="f52" y="f4"/>
                  </a:lnTo>
                  <a:lnTo>
                    <a:pt x="f53" y="f4"/>
                  </a:lnTo>
                  <a:lnTo>
                    <a:pt x="f54" y="f51"/>
                  </a:lnTo>
                  <a:lnTo>
                    <a:pt x="f55" y="f48"/>
                  </a:lnTo>
                  <a:lnTo>
                    <a:pt x="f56" y="f46"/>
                  </a:lnTo>
                  <a:lnTo>
                    <a:pt x="f57" y="f44"/>
                  </a:lnTo>
                  <a:lnTo>
                    <a:pt x="f58" y="f59"/>
                  </a:lnTo>
                  <a:lnTo>
                    <a:pt x="f60" y="f61"/>
                  </a:lnTo>
                  <a:lnTo>
                    <a:pt x="f62" y="f63"/>
                  </a:lnTo>
                  <a:lnTo>
                    <a:pt x="f64" y="f65"/>
                  </a:lnTo>
                  <a:lnTo>
                    <a:pt x="f66" y="f67"/>
                  </a:lnTo>
                  <a:lnTo>
                    <a:pt x="f68" y="f69"/>
                  </a:lnTo>
                  <a:lnTo>
                    <a:pt x="f70" y="f71"/>
                  </a:lnTo>
                  <a:lnTo>
                    <a:pt x="f72" y="f73"/>
                  </a:lnTo>
                  <a:lnTo>
                    <a:pt x="f74" y="f14"/>
                  </a:lnTo>
                  <a:lnTo>
                    <a:pt x="f75" y="f76"/>
                  </a:lnTo>
                  <a:lnTo>
                    <a:pt x="f77" y="f72"/>
                  </a:lnTo>
                  <a:lnTo>
                    <a:pt x="f78" y="f79"/>
                  </a:lnTo>
                  <a:lnTo>
                    <a:pt x="f8" y="f80"/>
                  </a:lnTo>
                  <a:lnTo>
                    <a:pt x="f69" y="f81"/>
                  </a:lnTo>
                  <a:lnTo>
                    <a:pt x="f82" y="f83"/>
                  </a:lnTo>
                  <a:lnTo>
                    <a:pt x="f84" y="f85"/>
                  </a:lnTo>
                  <a:lnTo>
                    <a:pt x="f86" y="f87"/>
                  </a:lnTo>
                  <a:lnTo>
                    <a:pt x="f84" y="f50"/>
                  </a:lnTo>
                  <a:lnTo>
                    <a:pt x="f82" y="f36"/>
                  </a:lnTo>
                  <a:lnTo>
                    <a:pt x="f88" y="f47"/>
                  </a:lnTo>
                  <a:lnTo>
                    <a:pt x="f89" y="f45"/>
                  </a:lnTo>
                  <a:lnTo>
                    <a:pt x="f90" y="f11"/>
                  </a:lnTo>
                  <a:lnTo>
                    <a:pt x="f31" y="f9"/>
                  </a:lnTo>
                  <a:lnTo>
                    <a:pt x="f91" y="f7"/>
                  </a:lnTo>
                  <a:lnTo>
                    <a:pt x="f92" y="f2"/>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83" name="Google Shape;229;p15">
              <a:extLst>
                <a:ext uri="{FF2B5EF4-FFF2-40B4-BE49-F238E27FC236}">
                  <a16:creationId xmlns:a16="http://schemas.microsoft.com/office/drawing/2014/main" id="{FD35EFD1-45D4-F597-A7AA-C90F68A7EC4D}"/>
                </a:ext>
              </a:extLst>
            </p:cNvPr>
            <p:cNvSpPr/>
            <p:nvPr/>
          </p:nvSpPr>
          <p:spPr>
            <a:xfrm>
              <a:off x="5355713" y="2691362"/>
              <a:ext cx="121971" cy="197345"/>
            </a:xfrm>
            <a:custGeom>
              <a:avLst/>
              <a:gdLst>
                <a:gd name="f0" fmla="val 360"/>
                <a:gd name="f1" fmla="val 180"/>
                <a:gd name="f2" fmla="val w"/>
                <a:gd name="f3" fmla="val h"/>
                <a:gd name="f4" fmla="val 0"/>
                <a:gd name="f5" fmla="val 6475"/>
                <a:gd name="f6" fmla="val 10476"/>
                <a:gd name="f7" fmla="val 1664"/>
                <a:gd name="f8" fmla="val 1485"/>
                <a:gd name="f9" fmla="val 23"/>
                <a:gd name="f10" fmla="val 1305"/>
                <a:gd name="f11" fmla="val 68"/>
                <a:gd name="f12" fmla="val 1102"/>
                <a:gd name="f13" fmla="val 113"/>
                <a:gd name="f14" fmla="val 967"/>
                <a:gd name="f15" fmla="val 810"/>
                <a:gd name="f16" fmla="val 225"/>
                <a:gd name="f17" fmla="val 675"/>
                <a:gd name="f18" fmla="val 315"/>
                <a:gd name="f19" fmla="val 563"/>
                <a:gd name="f20" fmla="val 405"/>
                <a:gd name="f21" fmla="val 473"/>
                <a:gd name="f22" fmla="val 495"/>
                <a:gd name="f23" fmla="val 383"/>
                <a:gd name="f24" fmla="val 585"/>
                <a:gd name="f25" fmla="val 226"/>
                <a:gd name="f26" fmla="val 1057"/>
                <a:gd name="f27" fmla="val 46"/>
                <a:gd name="f28" fmla="val 1304"/>
                <a:gd name="f29" fmla="val 1596"/>
                <a:gd name="f30" fmla="val 1"/>
                <a:gd name="f31" fmla="val 1866"/>
                <a:gd name="f32" fmla="val 2181"/>
                <a:gd name="f33" fmla="val 2473"/>
                <a:gd name="f34" fmla="val 136"/>
                <a:gd name="f35" fmla="val 2765"/>
                <a:gd name="f36" fmla="val 3058"/>
                <a:gd name="f37" fmla="val 406"/>
                <a:gd name="f38" fmla="val 3619"/>
                <a:gd name="f39" fmla="val 608"/>
                <a:gd name="f40" fmla="val 4114"/>
                <a:gd name="f41" fmla="val 4564"/>
                <a:gd name="f42" fmla="val 5013"/>
                <a:gd name="f43" fmla="val 1327"/>
                <a:gd name="f44" fmla="val 5485"/>
                <a:gd name="f45" fmla="val 1642"/>
                <a:gd name="f46" fmla="val 5935"/>
                <a:gd name="f47" fmla="val 1957"/>
                <a:gd name="f48" fmla="val 6384"/>
                <a:gd name="f49" fmla="val 2316"/>
                <a:gd name="f50" fmla="val 6812"/>
                <a:gd name="f51" fmla="val 2676"/>
                <a:gd name="f52" fmla="val 7239"/>
                <a:gd name="f53" fmla="val 7666"/>
                <a:gd name="f54" fmla="val 3440"/>
                <a:gd name="f55" fmla="val 8070"/>
                <a:gd name="f56" fmla="val 3845"/>
                <a:gd name="f57" fmla="val 8475"/>
                <a:gd name="f58" fmla="val 4272"/>
                <a:gd name="f59" fmla="val 8857"/>
                <a:gd name="f60" fmla="val 4677"/>
                <a:gd name="f61" fmla="val 9217"/>
                <a:gd name="f62" fmla="val 5081"/>
                <a:gd name="f63" fmla="val 9554"/>
                <a:gd name="f64" fmla="val 5508"/>
                <a:gd name="f65" fmla="val 9891"/>
                <a:gd name="f66" fmla="val 6295"/>
                <a:gd name="f67" fmla="val 6340"/>
                <a:gd name="f68" fmla="val 10386"/>
                <a:gd name="f69" fmla="val 6407"/>
                <a:gd name="f70" fmla="val 10071"/>
                <a:gd name="f71" fmla="val 6430"/>
                <a:gd name="f72" fmla="val 9824"/>
                <a:gd name="f73" fmla="val 6452"/>
                <a:gd name="f74" fmla="val 9531"/>
                <a:gd name="f75" fmla="val 9172"/>
                <a:gd name="f76" fmla="val 8767"/>
                <a:gd name="f77" fmla="val 8273"/>
                <a:gd name="f78" fmla="val 7733"/>
                <a:gd name="f79" fmla="val 7126"/>
                <a:gd name="f80" fmla="val 6228"/>
                <a:gd name="f81" fmla="val 6093"/>
                <a:gd name="f82" fmla="val 5710"/>
                <a:gd name="f83" fmla="val 5890"/>
                <a:gd name="f84" fmla="val 4901"/>
                <a:gd name="f85" fmla="val 5666"/>
                <a:gd name="f86" fmla="val 4024"/>
                <a:gd name="f87" fmla="val 5373"/>
                <a:gd name="f88" fmla="val 5261"/>
                <a:gd name="f89" fmla="val 5126"/>
                <a:gd name="f90" fmla="val 4946"/>
                <a:gd name="f91" fmla="val 2158"/>
                <a:gd name="f92" fmla="val 4766"/>
                <a:gd name="f93" fmla="val 4542"/>
                <a:gd name="f94" fmla="val 1574"/>
                <a:gd name="f95" fmla="val 4317"/>
                <a:gd name="f96" fmla="val 1282"/>
                <a:gd name="f97" fmla="val 4047"/>
                <a:gd name="f98" fmla="val 1012"/>
                <a:gd name="f99" fmla="val 3777"/>
                <a:gd name="f100" fmla="val 765"/>
                <a:gd name="f101" fmla="val 3485"/>
                <a:gd name="f102" fmla="val 562"/>
                <a:gd name="f103" fmla="val 3170"/>
                <a:gd name="f104" fmla="val 2856"/>
                <a:gd name="f105" fmla="val 203"/>
                <a:gd name="f106" fmla="val 2519"/>
                <a:gd name="f107" fmla="val 90"/>
                <a:gd name="f108" fmla="val 1822"/>
                <a:gd name="f109" fmla="*/ f2 1 6475"/>
                <a:gd name="f110" fmla="*/ f3 1 10476"/>
                <a:gd name="f111" fmla="val f4"/>
                <a:gd name="f112" fmla="val f5"/>
                <a:gd name="f113" fmla="val f6"/>
                <a:gd name="f114" fmla="+- f113 0 f111"/>
                <a:gd name="f115" fmla="+- f112 0 f111"/>
                <a:gd name="f116" fmla="*/ f115 1 6475"/>
                <a:gd name="f117" fmla="*/ f114 1 10476"/>
                <a:gd name="f118" fmla="*/ f111 1 f116"/>
                <a:gd name="f119" fmla="*/ f112 1 f116"/>
                <a:gd name="f120" fmla="*/ f111 1 f117"/>
                <a:gd name="f121" fmla="*/ f113 1 f117"/>
                <a:gd name="f122" fmla="*/ f118 f109 1"/>
                <a:gd name="f123" fmla="*/ f119 f109 1"/>
                <a:gd name="f124" fmla="*/ f121 f110 1"/>
                <a:gd name="f125" fmla="*/ f120 f110 1"/>
              </a:gdLst>
              <a:ahLst/>
              <a:cxnLst>
                <a:cxn ang="3cd4">
                  <a:pos x="hc" y="t"/>
                </a:cxn>
                <a:cxn ang="0">
                  <a:pos x="r" y="vc"/>
                </a:cxn>
                <a:cxn ang="cd4">
                  <a:pos x="hc" y="b"/>
                </a:cxn>
                <a:cxn ang="cd2">
                  <a:pos x="l" y="vc"/>
                </a:cxn>
              </a:cxnLst>
              <a:rect l="f122" t="f125" r="f123" b="f124"/>
              <a:pathLst>
                <a:path w="6475" h="10476">
                  <a:moveTo>
                    <a:pt x="f7" y="f4"/>
                  </a:moveTo>
                  <a:lnTo>
                    <a:pt x="f8" y="f9"/>
                  </a:lnTo>
                  <a:lnTo>
                    <a:pt x="f10" y="f11"/>
                  </a:lnTo>
                  <a:lnTo>
                    <a:pt x="f12" y="f13"/>
                  </a:lnTo>
                  <a:lnTo>
                    <a:pt x="f14" y="f1"/>
                  </a:lnTo>
                  <a:lnTo>
                    <a:pt x="f15" y="f16"/>
                  </a:lnTo>
                  <a:lnTo>
                    <a:pt x="f17" y="f18"/>
                  </a:lnTo>
                  <a:lnTo>
                    <a:pt x="f19" y="f20"/>
                  </a:lnTo>
                  <a:lnTo>
                    <a:pt x="f21" y="f22"/>
                  </a:lnTo>
                  <a:lnTo>
                    <a:pt x="f23" y="f24"/>
                  </a:lnTo>
                  <a:lnTo>
                    <a:pt x="f25" y="f15"/>
                  </a:lnTo>
                  <a:lnTo>
                    <a:pt x="f13" y="f26"/>
                  </a:lnTo>
                  <a:lnTo>
                    <a:pt x="f27" y="f28"/>
                  </a:lnTo>
                  <a:lnTo>
                    <a:pt x="f9" y="f29"/>
                  </a:lnTo>
                  <a:lnTo>
                    <a:pt x="f30" y="f31"/>
                  </a:lnTo>
                  <a:lnTo>
                    <a:pt x="f9" y="f32"/>
                  </a:lnTo>
                  <a:lnTo>
                    <a:pt x="f11" y="f33"/>
                  </a:lnTo>
                  <a:lnTo>
                    <a:pt x="f34" y="f35"/>
                  </a:lnTo>
                  <a:lnTo>
                    <a:pt x="f25" y="f36"/>
                  </a:lnTo>
                  <a:lnTo>
                    <a:pt x="f37" y="f38"/>
                  </a:lnTo>
                  <a:lnTo>
                    <a:pt x="f39" y="f40"/>
                  </a:lnTo>
                  <a:lnTo>
                    <a:pt x="f15" y="f41"/>
                  </a:lnTo>
                  <a:lnTo>
                    <a:pt x="f26" y="f42"/>
                  </a:lnTo>
                  <a:lnTo>
                    <a:pt x="f43" y="f44"/>
                  </a:lnTo>
                  <a:lnTo>
                    <a:pt x="f45" y="f46"/>
                  </a:lnTo>
                  <a:lnTo>
                    <a:pt x="f47" y="f48"/>
                  </a:lnTo>
                  <a:lnTo>
                    <a:pt x="f49" y="f50"/>
                  </a:lnTo>
                  <a:lnTo>
                    <a:pt x="f51" y="f52"/>
                  </a:lnTo>
                  <a:lnTo>
                    <a:pt x="f36" y="f53"/>
                  </a:lnTo>
                  <a:lnTo>
                    <a:pt x="f54" y="f55"/>
                  </a:lnTo>
                  <a:lnTo>
                    <a:pt x="f56" y="f57"/>
                  </a:lnTo>
                  <a:lnTo>
                    <a:pt x="f58" y="f59"/>
                  </a:lnTo>
                  <a:lnTo>
                    <a:pt x="f60" y="f61"/>
                  </a:lnTo>
                  <a:lnTo>
                    <a:pt x="f62" y="f63"/>
                  </a:lnTo>
                  <a:lnTo>
                    <a:pt x="f64" y="f65"/>
                  </a:lnTo>
                  <a:lnTo>
                    <a:pt x="f66" y="f6"/>
                  </a:lnTo>
                  <a:lnTo>
                    <a:pt x="f67" y="f68"/>
                  </a:lnTo>
                  <a:lnTo>
                    <a:pt x="f69" y="f70"/>
                  </a:lnTo>
                  <a:lnTo>
                    <a:pt x="f71" y="f72"/>
                  </a:lnTo>
                  <a:lnTo>
                    <a:pt x="f73" y="f74"/>
                  </a:lnTo>
                  <a:lnTo>
                    <a:pt x="f5" y="f75"/>
                  </a:lnTo>
                  <a:lnTo>
                    <a:pt x="f5" y="f76"/>
                  </a:lnTo>
                  <a:lnTo>
                    <a:pt x="f73" y="f77"/>
                  </a:lnTo>
                  <a:lnTo>
                    <a:pt x="f69" y="f78"/>
                  </a:lnTo>
                  <a:lnTo>
                    <a:pt x="f67" y="f79"/>
                  </a:lnTo>
                  <a:lnTo>
                    <a:pt x="f80" y="f73"/>
                  </a:lnTo>
                  <a:lnTo>
                    <a:pt x="f81" y="f82"/>
                  </a:lnTo>
                  <a:lnTo>
                    <a:pt x="f83" y="f84"/>
                  </a:lnTo>
                  <a:lnTo>
                    <a:pt x="f85" y="f86"/>
                  </a:lnTo>
                  <a:lnTo>
                    <a:pt x="f87" y="f36"/>
                  </a:lnTo>
                  <a:lnTo>
                    <a:pt x="f88" y="f35"/>
                  </a:lnTo>
                  <a:lnTo>
                    <a:pt x="f89" y="f33"/>
                  </a:lnTo>
                  <a:lnTo>
                    <a:pt x="f90" y="f91"/>
                  </a:lnTo>
                  <a:lnTo>
                    <a:pt x="f92" y="f31"/>
                  </a:lnTo>
                  <a:lnTo>
                    <a:pt x="f93" y="f94"/>
                  </a:lnTo>
                  <a:lnTo>
                    <a:pt x="f95" y="f96"/>
                  </a:lnTo>
                  <a:lnTo>
                    <a:pt x="f97" y="f98"/>
                  </a:lnTo>
                  <a:lnTo>
                    <a:pt x="f99" y="f100"/>
                  </a:lnTo>
                  <a:lnTo>
                    <a:pt x="f101" y="f102"/>
                  </a:lnTo>
                  <a:lnTo>
                    <a:pt x="f103" y="f0"/>
                  </a:lnTo>
                  <a:lnTo>
                    <a:pt x="f104" y="f105"/>
                  </a:lnTo>
                  <a:lnTo>
                    <a:pt x="f106" y="f107"/>
                  </a:lnTo>
                  <a:lnTo>
                    <a:pt x="f32" y="f9"/>
                  </a:lnTo>
                  <a:lnTo>
                    <a:pt x="f108" y="f4"/>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84" name="Google Shape;230;p15">
              <a:extLst>
                <a:ext uri="{FF2B5EF4-FFF2-40B4-BE49-F238E27FC236}">
                  <a16:creationId xmlns:a16="http://schemas.microsoft.com/office/drawing/2014/main" id="{BA1E2804-A65E-DBB4-2ABD-38704372C168}"/>
                </a:ext>
              </a:extLst>
            </p:cNvPr>
            <p:cNvSpPr/>
            <p:nvPr/>
          </p:nvSpPr>
          <p:spPr>
            <a:xfrm>
              <a:off x="5484863" y="2597362"/>
              <a:ext cx="155429" cy="291336"/>
            </a:xfrm>
            <a:custGeom>
              <a:avLst/>
              <a:gdLst>
                <a:gd name="f0" fmla="val 360"/>
                <a:gd name="f1" fmla="val 180"/>
                <a:gd name="f2" fmla="val w"/>
                <a:gd name="f3" fmla="val h"/>
                <a:gd name="f4" fmla="val 0"/>
                <a:gd name="f5" fmla="val 8251"/>
                <a:gd name="f6" fmla="val 15466"/>
                <a:gd name="f7" fmla="val 6273"/>
                <a:gd name="f8" fmla="val 6070"/>
                <a:gd name="f9" fmla="val 22"/>
                <a:gd name="f10" fmla="val 5868"/>
                <a:gd name="f11" fmla="val 67"/>
                <a:gd name="f12" fmla="val 5666"/>
                <a:gd name="f13" fmla="val 157"/>
                <a:gd name="f14" fmla="val 5441"/>
                <a:gd name="f15" fmla="val 247"/>
                <a:gd name="f16" fmla="val 5239"/>
                <a:gd name="f17" fmla="val 5036"/>
                <a:gd name="f18" fmla="val 495"/>
                <a:gd name="f19" fmla="val 4812"/>
                <a:gd name="f20" fmla="val 652"/>
                <a:gd name="f21" fmla="val 4384"/>
                <a:gd name="f22" fmla="val 1012"/>
                <a:gd name="f23" fmla="val 3980"/>
                <a:gd name="f24" fmla="val 1416"/>
                <a:gd name="f25" fmla="val 3575"/>
                <a:gd name="f26" fmla="val 1866"/>
                <a:gd name="f27" fmla="val 3193"/>
                <a:gd name="f28" fmla="val 2360"/>
                <a:gd name="f29" fmla="val 2811"/>
                <a:gd name="f30" fmla="val 2900"/>
                <a:gd name="f31" fmla="val 2474"/>
                <a:gd name="f32" fmla="val 3439"/>
                <a:gd name="f33" fmla="val 2137"/>
                <a:gd name="f34" fmla="val 3979"/>
                <a:gd name="f35" fmla="val 1844"/>
                <a:gd name="f36" fmla="val 4518"/>
                <a:gd name="f37" fmla="val 1575"/>
                <a:gd name="f38" fmla="val 5058"/>
                <a:gd name="f39" fmla="val 1350"/>
                <a:gd name="f40" fmla="val 5552"/>
                <a:gd name="f41" fmla="val 1170"/>
                <a:gd name="f42" fmla="val 5957"/>
                <a:gd name="f43" fmla="val 1013"/>
                <a:gd name="f44" fmla="val 6384"/>
                <a:gd name="f45" fmla="val 878"/>
                <a:gd name="f46" fmla="val 6789"/>
                <a:gd name="f47" fmla="val 743"/>
                <a:gd name="f48" fmla="val 7216"/>
                <a:gd name="f49" fmla="val 518"/>
                <a:gd name="f50" fmla="val 8070"/>
                <a:gd name="f51" fmla="val 361"/>
                <a:gd name="f52" fmla="val 8924"/>
                <a:gd name="f53" fmla="val 226"/>
                <a:gd name="f54" fmla="val 9756"/>
                <a:gd name="f55" fmla="val 113"/>
                <a:gd name="f56" fmla="val 10588"/>
                <a:gd name="f57" fmla="val 46"/>
                <a:gd name="f58" fmla="val 11374"/>
                <a:gd name="f59" fmla="val 23"/>
                <a:gd name="f60" fmla="val 12139"/>
                <a:gd name="f61" fmla="val 1"/>
                <a:gd name="f62" fmla="val 12836"/>
                <a:gd name="f63" fmla="val 13465"/>
                <a:gd name="f64" fmla="val 14521"/>
                <a:gd name="f65" fmla="val 68"/>
                <a:gd name="f66" fmla="val 15218"/>
                <a:gd name="f67" fmla="val 91"/>
                <a:gd name="f68" fmla="val 675"/>
                <a:gd name="f69" fmla="val 15151"/>
                <a:gd name="f70" fmla="val 1215"/>
                <a:gd name="f71" fmla="val 14791"/>
                <a:gd name="f72" fmla="val 1754"/>
                <a:gd name="f73" fmla="val 14409"/>
                <a:gd name="f74" fmla="val 2271"/>
                <a:gd name="f75" fmla="val 14004"/>
                <a:gd name="f76" fmla="val 2766"/>
                <a:gd name="f77" fmla="val 13577"/>
                <a:gd name="f78" fmla="val 3260"/>
                <a:gd name="f79" fmla="val 13128"/>
                <a:gd name="f80" fmla="val 3710"/>
                <a:gd name="f81" fmla="val 12656"/>
                <a:gd name="f82" fmla="val 4160"/>
                <a:gd name="f83" fmla="val 12161"/>
                <a:gd name="f84" fmla="val 4564"/>
                <a:gd name="f85" fmla="val 11644"/>
                <a:gd name="f86" fmla="val 4969"/>
                <a:gd name="f87" fmla="val 11127"/>
                <a:gd name="f88" fmla="val 5351"/>
                <a:gd name="f89" fmla="val 5711"/>
                <a:gd name="f90" fmla="val 10026"/>
                <a:gd name="f91" fmla="val 6048"/>
                <a:gd name="f92" fmla="val 9464"/>
                <a:gd name="f93" fmla="val 6363"/>
                <a:gd name="f94" fmla="val 8902"/>
                <a:gd name="f95" fmla="val 6677"/>
                <a:gd name="f96" fmla="val 8317"/>
                <a:gd name="f97" fmla="val 6947"/>
                <a:gd name="f98" fmla="val 7710"/>
                <a:gd name="f99" fmla="val 7239"/>
                <a:gd name="f100" fmla="val 6969"/>
                <a:gd name="f101" fmla="val 7576"/>
                <a:gd name="f102" fmla="val 6047"/>
                <a:gd name="f103" fmla="val 7734"/>
                <a:gd name="f104" fmla="val 7891"/>
                <a:gd name="f105" fmla="val 5013"/>
                <a:gd name="f106" fmla="val 8026"/>
                <a:gd name="f107" fmla="val 4473"/>
                <a:gd name="f108" fmla="val 8138"/>
                <a:gd name="f109" fmla="val 3911"/>
                <a:gd name="f110" fmla="val 8206"/>
                <a:gd name="f111" fmla="val 3372"/>
                <a:gd name="f112" fmla="val 2832"/>
                <a:gd name="f113" fmla="val 8228"/>
                <a:gd name="f114" fmla="val 2293"/>
                <a:gd name="f115" fmla="val 2046"/>
                <a:gd name="f116" fmla="val 8161"/>
                <a:gd name="f117" fmla="val 1821"/>
                <a:gd name="f118" fmla="val 8116"/>
                <a:gd name="f119" fmla="val 1574"/>
                <a:gd name="f120" fmla="val 8048"/>
                <a:gd name="f121" fmla="val 1349"/>
                <a:gd name="f122" fmla="val 7959"/>
                <a:gd name="f123" fmla="val 1146"/>
                <a:gd name="f124" fmla="val 7869"/>
                <a:gd name="f125" fmla="val 944"/>
                <a:gd name="f126" fmla="val 764"/>
                <a:gd name="f127" fmla="val 7599"/>
                <a:gd name="f128" fmla="val 584"/>
                <a:gd name="f129" fmla="val 7442"/>
                <a:gd name="f130" fmla="val 427"/>
                <a:gd name="f131" fmla="val 7262"/>
                <a:gd name="f132" fmla="val 292"/>
                <a:gd name="f133" fmla="val 7082"/>
                <a:gd name="f134" fmla="val 6880"/>
                <a:gd name="f135" fmla="val 90"/>
                <a:gd name="f136" fmla="val 6497"/>
                <a:gd name="f137" fmla="*/ f2 1 8251"/>
                <a:gd name="f138" fmla="*/ f3 1 15466"/>
                <a:gd name="f139" fmla="val f4"/>
                <a:gd name="f140" fmla="val f5"/>
                <a:gd name="f141" fmla="val f6"/>
                <a:gd name="f142" fmla="+- f141 0 f139"/>
                <a:gd name="f143" fmla="+- f140 0 f139"/>
                <a:gd name="f144" fmla="*/ f143 1 8251"/>
                <a:gd name="f145" fmla="*/ f142 1 15466"/>
                <a:gd name="f146" fmla="*/ f139 1 f144"/>
                <a:gd name="f147" fmla="*/ f140 1 f144"/>
                <a:gd name="f148" fmla="*/ f139 1 f145"/>
                <a:gd name="f149" fmla="*/ f141 1 f145"/>
                <a:gd name="f150" fmla="*/ f146 f137 1"/>
                <a:gd name="f151" fmla="*/ f147 f137 1"/>
                <a:gd name="f152" fmla="*/ f149 f138 1"/>
                <a:gd name="f153" fmla="*/ f148 f138 1"/>
              </a:gdLst>
              <a:ahLst/>
              <a:cxnLst>
                <a:cxn ang="3cd4">
                  <a:pos x="hc" y="t"/>
                </a:cxn>
                <a:cxn ang="0">
                  <a:pos x="r" y="vc"/>
                </a:cxn>
                <a:cxn ang="cd4">
                  <a:pos x="hc" y="b"/>
                </a:cxn>
                <a:cxn ang="cd2">
                  <a:pos x="l" y="vc"/>
                </a:cxn>
              </a:cxnLst>
              <a:rect l="f150" t="f153" r="f151" b="f152"/>
              <a:pathLst>
                <a:path w="8251" h="15466">
                  <a:moveTo>
                    <a:pt x="f7" y="f4"/>
                  </a:moveTo>
                  <a:lnTo>
                    <a:pt x="f8" y="f9"/>
                  </a:lnTo>
                  <a:lnTo>
                    <a:pt x="f10" y="f11"/>
                  </a:lnTo>
                  <a:lnTo>
                    <a:pt x="f12" y="f13"/>
                  </a:lnTo>
                  <a:lnTo>
                    <a:pt x="f14" y="f15"/>
                  </a:lnTo>
                  <a:lnTo>
                    <a:pt x="f16" y="f0"/>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1" y="f63"/>
                  </a:lnTo>
                  <a:lnTo>
                    <a:pt x="f59" y="f64"/>
                  </a:lnTo>
                  <a:lnTo>
                    <a:pt x="f65" y="f66"/>
                  </a:lnTo>
                  <a:lnTo>
                    <a:pt x="f67" y="f6"/>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56"/>
                  </a:lnTo>
                  <a:lnTo>
                    <a:pt x="f89" y="f90"/>
                  </a:lnTo>
                  <a:lnTo>
                    <a:pt x="f91" y="f92"/>
                  </a:lnTo>
                  <a:lnTo>
                    <a:pt x="f93" y="f94"/>
                  </a:lnTo>
                  <a:lnTo>
                    <a:pt x="f95" y="f96"/>
                  </a:lnTo>
                  <a:lnTo>
                    <a:pt x="f97" y="f98"/>
                  </a:lnTo>
                  <a:lnTo>
                    <a:pt x="f99" y="f100"/>
                  </a:lnTo>
                  <a:lnTo>
                    <a:pt x="f101" y="f102"/>
                  </a:lnTo>
                  <a:lnTo>
                    <a:pt x="f103" y="f40"/>
                  </a:lnTo>
                  <a:lnTo>
                    <a:pt x="f104" y="f105"/>
                  </a:lnTo>
                  <a:lnTo>
                    <a:pt x="f106" y="f107"/>
                  </a:lnTo>
                  <a:lnTo>
                    <a:pt x="f108" y="f109"/>
                  </a:lnTo>
                  <a:lnTo>
                    <a:pt x="f110" y="f111"/>
                  </a:lnTo>
                  <a:lnTo>
                    <a:pt x="f5" y="f112"/>
                  </a:lnTo>
                  <a:lnTo>
                    <a:pt x="f113" y="f114"/>
                  </a:lnTo>
                  <a:lnTo>
                    <a:pt x="f110" y="f115"/>
                  </a:lnTo>
                  <a:lnTo>
                    <a:pt x="f116" y="f117"/>
                  </a:lnTo>
                  <a:lnTo>
                    <a:pt x="f118" y="f119"/>
                  </a:lnTo>
                  <a:lnTo>
                    <a:pt x="f120" y="f121"/>
                  </a:lnTo>
                  <a:lnTo>
                    <a:pt x="f122" y="f123"/>
                  </a:lnTo>
                  <a:lnTo>
                    <a:pt x="f124" y="f125"/>
                  </a:lnTo>
                  <a:lnTo>
                    <a:pt x="f103" y="f126"/>
                  </a:lnTo>
                  <a:lnTo>
                    <a:pt x="f127" y="f128"/>
                  </a:lnTo>
                  <a:lnTo>
                    <a:pt x="f129" y="f130"/>
                  </a:lnTo>
                  <a:lnTo>
                    <a:pt x="f131" y="f132"/>
                  </a:lnTo>
                  <a:lnTo>
                    <a:pt x="f133" y="f1"/>
                  </a:lnTo>
                  <a:lnTo>
                    <a:pt x="f134" y="f135"/>
                  </a:lnTo>
                  <a:lnTo>
                    <a:pt x="f95" y="f9"/>
                  </a:lnTo>
                  <a:lnTo>
                    <a:pt x="f136" y="f4"/>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85" name="Google Shape;231;p15">
              <a:extLst>
                <a:ext uri="{FF2B5EF4-FFF2-40B4-BE49-F238E27FC236}">
                  <a16:creationId xmlns:a16="http://schemas.microsoft.com/office/drawing/2014/main" id="{8D20EFCD-572C-6408-B9F7-F1FD35BA6006}"/>
                </a:ext>
              </a:extLst>
            </p:cNvPr>
            <p:cNvSpPr/>
            <p:nvPr/>
          </p:nvSpPr>
          <p:spPr>
            <a:xfrm>
              <a:off x="6457099" y="2682465"/>
              <a:ext cx="121971" cy="197345"/>
            </a:xfrm>
            <a:custGeom>
              <a:avLst/>
              <a:gdLst>
                <a:gd name="f0" fmla="val 360"/>
                <a:gd name="f1" fmla="val 180"/>
                <a:gd name="f2" fmla="val w"/>
                <a:gd name="f3" fmla="val h"/>
                <a:gd name="f4" fmla="val 0"/>
                <a:gd name="f5" fmla="val 6475"/>
                <a:gd name="f6" fmla="val 10476"/>
                <a:gd name="f7" fmla="val 1642"/>
                <a:gd name="f8" fmla="val 1462"/>
                <a:gd name="f9" fmla="val 23"/>
                <a:gd name="f10" fmla="val 1282"/>
                <a:gd name="f11" fmla="val 68"/>
                <a:gd name="f12" fmla="val 1102"/>
                <a:gd name="f13" fmla="val 113"/>
                <a:gd name="f14" fmla="val 945"/>
                <a:gd name="f15" fmla="val 810"/>
                <a:gd name="f16" fmla="val 248"/>
                <a:gd name="f17" fmla="val 675"/>
                <a:gd name="f18" fmla="val 315"/>
                <a:gd name="f19" fmla="val 563"/>
                <a:gd name="f20" fmla="val 405"/>
                <a:gd name="f21" fmla="val 450"/>
                <a:gd name="f22" fmla="val 495"/>
                <a:gd name="f23" fmla="val 585"/>
                <a:gd name="f24" fmla="val 226"/>
                <a:gd name="f25" fmla="val 1057"/>
                <a:gd name="f26" fmla="val 46"/>
                <a:gd name="f27" fmla="val 1304"/>
                <a:gd name="f28" fmla="val 1"/>
                <a:gd name="f29" fmla="val 1596"/>
                <a:gd name="f30" fmla="val 1889"/>
                <a:gd name="f31" fmla="val 2181"/>
                <a:gd name="f32" fmla="val 2473"/>
                <a:gd name="f33" fmla="val 136"/>
                <a:gd name="f34" fmla="val 2765"/>
                <a:gd name="f35" fmla="val 3057"/>
                <a:gd name="f36" fmla="val 3619"/>
                <a:gd name="f37" fmla="val 4114"/>
                <a:gd name="f38" fmla="val 4564"/>
                <a:gd name="f39" fmla="val 5036"/>
                <a:gd name="f40" fmla="val 1327"/>
                <a:gd name="f41" fmla="val 5485"/>
                <a:gd name="f42" fmla="val 1619"/>
                <a:gd name="f43" fmla="val 5935"/>
                <a:gd name="f44" fmla="val 1956"/>
                <a:gd name="f45" fmla="val 6384"/>
                <a:gd name="f46" fmla="val 2294"/>
                <a:gd name="f47" fmla="val 6811"/>
                <a:gd name="f48" fmla="val 2676"/>
                <a:gd name="f49" fmla="val 7239"/>
                <a:gd name="f50" fmla="val 3058"/>
                <a:gd name="f51" fmla="val 7666"/>
                <a:gd name="f52" fmla="val 3440"/>
                <a:gd name="f53" fmla="val 8070"/>
                <a:gd name="f54" fmla="val 3845"/>
                <a:gd name="f55" fmla="val 8475"/>
                <a:gd name="f56" fmla="val 4249"/>
                <a:gd name="f57" fmla="val 8857"/>
                <a:gd name="f58" fmla="val 4676"/>
                <a:gd name="f59" fmla="val 9217"/>
                <a:gd name="f60" fmla="val 5081"/>
                <a:gd name="f61" fmla="val 9576"/>
                <a:gd name="f62" fmla="val 5486"/>
                <a:gd name="f63" fmla="val 9891"/>
                <a:gd name="f64" fmla="val 6295"/>
                <a:gd name="f65" fmla="val 6317"/>
                <a:gd name="f66" fmla="val 10386"/>
                <a:gd name="f67" fmla="val 6385"/>
                <a:gd name="f68" fmla="val 10071"/>
                <a:gd name="f69" fmla="val 6430"/>
                <a:gd name="f70" fmla="val 9824"/>
                <a:gd name="f71" fmla="val 6452"/>
                <a:gd name="f72" fmla="val 9531"/>
                <a:gd name="f73" fmla="val 9172"/>
                <a:gd name="f74" fmla="val 8767"/>
                <a:gd name="f75" fmla="val 8295"/>
                <a:gd name="f76" fmla="val 6407"/>
                <a:gd name="f77" fmla="val 7733"/>
                <a:gd name="f78" fmla="val 6340"/>
                <a:gd name="f79" fmla="val 7126"/>
                <a:gd name="f80" fmla="val 6227"/>
                <a:gd name="f81" fmla="val 6070"/>
                <a:gd name="f82" fmla="val 5710"/>
                <a:gd name="f83" fmla="val 5890"/>
                <a:gd name="f84" fmla="val 4901"/>
                <a:gd name="f85" fmla="val 5643"/>
                <a:gd name="f86" fmla="val 4024"/>
                <a:gd name="f87" fmla="val 5351"/>
                <a:gd name="f88" fmla="val 3080"/>
                <a:gd name="f89" fmla="val 5261"/>
                <a:gd name="f90" fmla="val 5104"/>
                <a:gd name="f91" fmla="val 4946"/>
                <a:gd name="f92" fmla="val 2158"/>
                <a:gd name="f93" fmla="val 4766"/>
                <a:gd name="f94" fmla="val 1866"/>
                <a:gd name="f95" fmla="val 4542"/>
                <a:gd name="f96" fmla="val 1574"/>
                <a:gd name="f97" fmla="val 4317"/>
                <a:gd name="f98" fmla="val 4047"/>
                <a:gd name="f99" fmla="val 1012"/>
                <a:gd name="f100" fmla="val 3777"/>
                <a:gd name="f101" fmla="val 787"/>
                <a:gd name="f102" fmla="val 3485"/>
                <a:gd name="f103" fmla="val 562"/>
                <a:gd name="f104" fmla="val 3170"/>
                <a:gd name="f105" fmla="val 2856"/>
                <a:gd name="f106" fmla="val 225"/>
                <a:gd name="f107" fmla="val 2518"/>
                <a:gd name="f108" fmla="val 90"/>
                <a:gd name="f109" fmla="val 1822"/>
                <a:gd name="f110" fmla="*/ f2 1 6475"/>
                <a:gd name="f111" fmla="*/ f3 1 10476"/>
                <a:gd name="f112" fmla="val f4"/>
                <a:gd name="f113" fmla="val f5"/>
                <a:gd name="f114" fmla="val f6"/>
                <a:gd name="f115" fmla="+- f114 0 f112"/>
                <a:gd name="f116" fmla="+- f113 0 f112"/>
                <a:gd name="f117" fmla="*/ f116 1 6475"/>
                <a:gd name="f118" fmla="*/ f115 1 10476"/>
                <a:gd name="f119" fmla="*/ f112 1 f117"/>
                <a:gd name="f120" fmla="*/ f113 1 f117"/>
                <a:gd name="f121" fmla="*/ f112 1 f118"/>
                <a:gd name="f122" fmla="*/ f114 1 f118"/>
                <a:gd name="f123" fmla="*/ f119 f110 1"/>
                <a:gd name="f124" fmla="*/ f120 f110 1"/>
                <a:gd name="f125" fmla="*/ f122 f111 1"/>
                <a:gd name="f126" fmla="*/ f121 f111 1"/>
              </a:gdLst>
              <a:ahLst/>
              <a:cxnLst>
                <a:cxn ang="3cd4">
                  <a:pos x="hc" y="t"/>
                </a:cxn>
                <a:cxn ang="0">
                  <a:pos x="r" y="vc"/>
                </a:cxn>
                <a:cxn ang="cd4">
                  <a:pos x="hc" y="b"/>
                </a:cxn>
                <a:cxn ang="cd2">
                  <a:pos x="l" y="vc"/>
                </a:cxn>
              </a:cxnLst>
              <a:rect l="f123" t="f126" r="f124" b="f125"/>
              <a:pathLst>
                <a:path w="6475" h="10476">
                  <a:moveTo>
                    <a:pt x="f7" y="f4"/>
                  </a:moveTo>
                  <a:lnTo>
                    <a:pt x="f8" y="f9"/>
                  </a:lnTo>
                  <a:lnTo>
                    <a:pt x="f10" y="f11"/>
                  </a:lnTo>
                  <a:lnTo>
                    <a:pt x="f12" y="f13"/>
                  </a:lnTo>
                  <a:lnTo>
                    <a:pt x="f14" y="f1"/>
                  </a:lnTo>
                  <a:lnTo>
                    <a:pt x="f15" y="f16"/>
                  </a:lnTo>
                  <a:lnTo>
                    <a:pt x="f17" y="f18"/>
                  </a:lnTo>
                  <a:lnTo>
                    <a:pt x="f19" y="f20"/>
                  </a:lnTo>
                  <a:lnTo>
                    <a:pt x="f21" y="f22"/>
                  </a:lnTo>
                  <a:lnTo>
                    <a:pt x="f0" y="f23"/>
                  </a:lnTo>
                  <a:lnTo>
                    <a:pt x="f24" y="f15"/>
                  </a:lnTo>
                  <a:lnTo>
                    <a:pt x="f13" y="f25"/>
                  </a:lnTo>
                  <a:lnTo>
                    <a:pt x="f26" y="f27"/>
                  </a:lnTo>
                  <a:lnTo>
                    <a:pt x="f28" y="f29"/>
                  </a:lnTo>
                  <a:lnTo>
                    <a:pt x="f28" y="f30"/>
                  </a:lnTo>
                  <a:lnTo>
                    <a:pt x="f9" y="f31"/>
                  </a:lnTo>
                  <a:lnTo>
                    <a:pt x="f11" y="f32"/>
                  </a:lnTo>
                  <a:lnTo>
                    <a:pt x="f33" y="f34"/>
                  </a:lnTo>
                  <a:lnTo>
                    <a:pt x="f24" y="f35"/>
                  </a:lnTo>
                  <a:lnTo>
                    <a:pt x="f20" y="f36"/>
                  </a:lnTo>
                  <a:lnTo>
                    <a:pt x="f23" y="f37"/>
                  </a:lnTo>
                  <a:lnTo>
                    <a:pt x="f15" y="f38"/>
                  </a:lnTo>
                  <a:lnTo>
                    <a:pt x="f25"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64" y="f6"/>
                  </a:lnTo>
                  <a:lnTo>
                    <a:pt x="f65" y="f66"/>
                  </a:lnTo>
                  <a:lnTo>
                    <a:pt x="f67" y="f68"/>
                  </a:lnTo>
                  <a:lnTo>
                    <a:pt x="f69" y="f70"/>
                  </a:lnTo>
                  <a:lnTo>
                    <a:pt x="f71" y="f72"/>
                  </a:lnTo>
                  <a:lnTo>
                    <a:pt x="f5" y="f73"/>
                  </a:lnTo>
                  <a:lnTo>
                    <a:pt x="f5" y="f74"/>
                  </a:lnTo>
                  <a:lnTo>
                    <a:pt x="f71" y="f75"/>
                  </a:lnTo>
                  <a:lnTo>
                    <a:pt x="f76" y="f77"/>
                  </a:lnTo>
                  <a:lnTo>
                    <a:pt x="f78" y="f79"/>
                  </a:lnTo>
                  <a:lnTo>
                    <a:pt x="f80" y="f71"/>
                  </a:lnTo>
                  <a:lnTo>
                    <a:pt x="f81" y="f82"/>
                  </a:lnTo>
                  <a:lnTo>
                    <a:pt x="f83" y="f84"/>
                  </a:lnTo>
                  <a:lnTo>
                    <a:pt x="f85" y="f86"/>
                  </a:lnTo>
                  <a:lnTo>
                    <a:pt x="f87" y="f88"/>
                  </a:lnTo>
                  <a:lnTo>
                    <a:pt x="f89" y="f34"/>
                  </a:lnTo>
                  <a:lnTo>
                    <a:pt x="f90" y="f32"/>
                  </a:lnTo>
                  <a:lnTo>
                    <a:pt x="f91" y="f92"/>
                  </a:lnTo>
                  <a:lnTo>
                    <a:pt x="f93" y="f94"/>
                  </a:lnTo>
                  <a:lnTo>
                    <a:pt x="f95" y="f96"/>
                  </a:lnTo>
                  <a:lnTo>
                    <a:pt x="f97" y="f10"/>
                  </a:lnTo>
                  <a:lnTo>
                    <a:pt x="f98" y="f99"/>
                  </a:lnTo>
                  <a:lnTo>
                    <a:pt x="f100" y="f101"/>
                  </a:lnTo>
                  <a:lnTo>
                    <a:pt x="f102" y="f103"/>
                  </a:lnTo>
                  <a:lnTo>
                    <a:pt x="f104" y="f0"/>
                  </a:lnTo>
                  <a:lnTo>
                    <a:pt x="f105" y="f106"/>
                  </a:lnTo>
                  <a:lnTo>
                    <a:pt x="f107" y="f108"/>
                  </a:lnTo>
                  <a:lnTo>
                    <a:pt x="f31" y="f9"/>
                  </a:lnTo>
                  <a:lnTo>
                    <a:pt x="f109" y="f4"/>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86" name="Google Shape;232;p15">
              <a:extLst>
                <a:ext uri="{FF2B5EF4-FFF2-40B4-BE49-F238E27FC236}">
                  <a16:creationId xmlns:a16="http://schemas.microsoft.com/office/drawing/2014/main" id="{2E788122-61CE-3CF3-A5C7-4DA9213CD7D6}"/>
                </a:ext>
              </a:extLst>
            </p:cNvPr>
            <p:cNvSpPr/>
            <p:nvPr/>
          </p:nvSpPr>
          <p:spPr>
            <a:xfrm>
              <a:off x="6586249" y="2588446"/>
              <a:ext cx="155018" cy="291364"/>
            </a:xfrm>
            <a:custGeom>
              <a:avLst/>
              <a:gdLst>
                <a:gd name="f0" fmla="val w"/>
                <a:gd name="f1" fmla="val h"/>
                <a:gd name="f2" fmla="val 0"/>
                <a:gd name="f3" fmla="val 8229"/>
                <a:gd name="f4" fmla="val 15467"/>
                <a:gd name="f5" fmla="val 6273"/>
                <a:gd name="f6" fmla="val 1"/>
                <a:gd name="f7" fmla="val 6070"/>
                <a:gd name="f8" fmla="val 23"/>
                <a:gd name="f9" fmla="val 5868"/>
                <a:gd name="f10" fmla="val 91"/>
                <a:gd name="f11" fmla="val 5643"/>
                <a:gd name="f12" fmla="val 158"/>
                <a:gd name="f13" fmla="val 5441"/>
                <a:gd name="f14" fmla="val 248"/>
                <a:gd name="f15" fmla="val 5239"/>
                <a:gd name="f16" fmla="val 361"/>
                <a:gd name="f17" fmla="val 5014"/>
                <a:gd name="f18" fmla="val 495"/>
                <a:gd name="f19" fmla="val 4811"/>
                <a:gd name="f20" fmla="val 653"/>
                <a:gd name="f21" fmla="val 4384"/>
                <a:gd name="f22" fmla="val 1013"/>
                <a:gd name="f23" fmla="val 3980"/>
                <a:gd name="f24" fmla="val 1417"/>
                <a:gd name="f25" fmla="val 3575"/>
                <a:gd name="f26" fmla="val 1867"/>
                <a:gd name="f27" fmla="val 3193"/>
                <a:gd name="f28" fmla="val 2384"/>
                <a:gd name="f29" fmla="val 2811"/>
                <a:gd name="f30" fmla="val 2901"/>
                <a:gd name="f31" fmla="val 2451"/>
                <a:gd name="f32" fmla="val 3440"/>
                <a:gd name="f33" fmla="val 2136"/>
                <a:gd name="f34" fmla="val 1844"/>
                <a:gd name="f35" fmla="val 4519"/>
                <a:gd name="f36" fmla="val 1574"/>
                <a:gd name="f37" fmla="val 5059"/>
                <a:gd name="f38" fmla="val 1327"/>
                <a:gd name="f39" fmla="val 5553"/>
                <a:gd name="f40" fmla="val 1170"/>
                <a:gd name="f41" fmla="val 5958"/>
                <a:gd name="f42" fmla="val 1012"/>
                <a:gd name="f43" fmla="val 6385"/>
                <a:gd name="f44" fmla="val 878"/>
                <a:gd name="f45" fmla="val 6790"/>
                <a:gd name="f46" fmla="val 743"/>
                <a:gd name="f47" fmla="val 7217"/>
                <a:gd name="f48" fmla="val 518"/>
                <a:gd name="f49" fmla="val 8071"/>
                <a:gd name="f50" fmla="val 338"/>
                <a:gd name="f51" fmla="val 8925"/>
                <a:gd name="f52" fmla="val 226"/>
                <a:gd name="f53" fmla="val 9757"/>
                <a:gd name="f54" fmla="val 113"/>
                <a:gd name="f55" fmla="val 10589"/>
                <a:gd name="f56" fmla="val 46"/>
                <a:gd name="f57" fmla="val 11375"/>
                <a:gd name="f58" fmla="val 12140"/>
                <a:gd name="f59" fmla="val 12837"/>
                <a:gd name="f60" fmla="val 13466"/>
                <a:gd name="f61" fmla="val 14522"/>
                <a:gd name="f62" fmla="val 68"/>
                <a:gd name="f63" fmla="val 15219"/>
                <a:gd name="f64" fmla="val 675"/>
                <a:gd name="f65" fmla="val 15152"/>
                <a:gd name="f66" fmla="val 1215"/>
                <a:gd name="f67" fmla="val 14792"/>
                <a:gd name="f68" fmla="val 1754"/>
                <a:gd name="f69" fmla="val 14410"/>
                <a:gd name="f70" fmla="val 2271"/>
                <a:gd name="f71" fmla="val 14005"/>
                <a:gd name="f72" fmla="val 2766"/>
                <a:gd name="f73" fmla="val 13578"/>
                <a:gd name="f74" fmla="val 3238"/>
                <a:gd name="f75" fmla="val 13129"/>
                <a:gd name="f76" fmla="val 3710"/>
                <a:gd name="f77" fmla="val 12657"/>
                <a:gd name="f78" fmla="val 4137"/>
                <a:gd name="f79" fmla="val 12162"/>
                <a:gd name="f80" fmla="val 4564"/>
                <a:gd name="f81" fmla="val 11645"/>
                <a:gd name="f82" fmla="val 4969"/>
                <a:gd name="f83" fmla="val 11128"/>
                <a:gd name="f84" fmla="val 5351"/>
                <a:gd name="f85" fmla="val 5711"/>
                <a:gd name="f86" fmla="val 10049"/>
                <a:gd name="f87" fmla="val 6048"/>
                <a:gd name="f88" fmla="val 9465"/>
                <a:gd name="f89" fmla="val 6362"/>
                <a:gd name="f90" fmla="val 8903"/>
                <a:gd name="f91" fmla="val 6655"/>
                <a:gd name="f92" fmla="val 8318"/>
                <a:gd name="f93" fmla="val 6947"/>
                <a:gd name="f94" fmla="val 7711"/>
                <a:gd name="f95" fmla="val 7239"/>
                <a:gd name="f96" fmla="val 6969"/>
                <a:gd name="f97" fmla="val 7576"/>
                <a:gd name="f98" fmla="val 7734"/>
                <a:gd name="f99" fmla="val 7891"/>
                <a:gd name="f100" fmla="val 8026"/>
                <a:gd name="f101" fmla="val 4474"/>
                <a:gd name="f102" fmla="val 8116"/>
                <a:gd name="f103" fmla="val 3912"/>
                <a:gd name="f104" fmla="val 8206"/>
                <a:gd name="f105" fmla="val 3373"/>
                <a:gd name="f106" fmla="val 8228"/>
                <a:gd name="f107" fmla="val 2833"/>
                <a:gd name="f108" fmla="val 2316"/>
                <a:gd name="f109" fmla="val 2069"/>
                <a:gd name="f110" fmla="val 8161"/>
                <a:gd name="f111" fmla="val 1822"/>
                <a:gd name="f112" fmla="val 8048"/>
                <a:gd name="f113" fmla="val 1372"/>
                <a:gd name="f114" fmla="val 7958"/>
                <a:gd name="f115" fmla="val 1147"/>
                <a:gd name="f116" fmla="val 7846"/>
                <a:gd name="f117" fmla="val 945"/>
                <a:gd name="f118" fmla="val 765"/>
                <a:gd name="f119" fmla="val 7599"/>
                <a:gd name="f120" fmla="val 585"/>
                <a:gd name="f121" fmla="val 7441"/>
                <a:gd name="f122" fmla="val 428"/>
                <a:gd name="f123" fmla="val 7262"/>
                <a:gd name="f124" fmla="val 293"/>
                <a:gd name="f125" fmla="val 7082"/>
                <a:gd name="f126" fmla="val 181"/>
                <a:gd name="f127" fmla="val 6879"/>
                <a:gd name="f128" fmla="val 6677"/>
                <a:gd name="f129" fmla="val 6475"/>
                <a:gd name="f130" fmla="*/ f0 1 8229"/>
                <a:gd name="f131" fmla="*/ f1 1 15467"/>
                <a:gd name="f132" fmla="val f2"/>
                <a:gd name="f133" fmla="val f3"/>
                <a:gd name="f134" fmla="val f4"/>
                <a:gd name="f135" fmla="+- f134 0 f132"/>
                <a:gd name="f136" fmla="+- f133 0 f132"/>
                <a:gd name="f137" fmla="*/ f136 1 8229"/>
                <a:gd name="f138" fmla="*/ f135 1 15467"/>
                <a:gd name="f139" fmla="*/ f132 1 f137"/>
                <a:gd name="f140" fmla="*/ f133 1 f137"/>
                <a:gd name="f141" fmla="*/ f132 1 f138"/>
                <a:gd name="f142" fmla="*/ f134 1 f138"/>
                <a:gd name="f143" fmla="*/ f139 f130 1"/>
                <a:gd name="f144" fmla="*/ f140 f130 1"/>
                <a:gd name="f145" fmla="*/ f142 f131 1"/>
                <a:gd name="f146" fmla="*/ f141 f131 1"/>
              </a:gdLst>
              <a:ahLst/>
              <a:cxnLst>
                <a:cxn ang="3cd4">
                  <a:pos x="hc" y="t"/>
                </a:cxn>
                <a:cxn ang="0">
                  <a:pos x="r" y="vc"/>
                </a:cxn>
                <a:cxn ang="cd4">
                  <a:pos x="hc" y="b"/>
                </a:cxn>
                <a:cxn ang="cd2">
                  <a:pos x="l" y="vc"/>
                </a:cxn>
              </a:cxnLst>
              <a:rect l="f143" t="f146" r="f144" b="f145"/>
              <a:pathLst>
                <a:path w="8229" h="15467">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2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6" y="f58"/>
                  </a:lnTo>
                  <a:lnTo>
                    <a:pt x="f6" y="f59"/>
                  </a:lnTo>
                  <a:lnTo>
                    <a:pt x="f6" y="f60"/>
                  </a:lnTo>
                  <a:lnTo>
                    <a:pt x="f8" y="f61"/>
                  </a:lnTo>
                  <a:lnTo>
                    <a:pt x="f62" y="f63"/>
                  </a:lnTo>
                  <a:lnTo>
                    <a:pt x="f10" y="f4"/>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55"/>
                  </a:lnTo>
                  <a:lnTo>
                    <a:pt x="f85" y="f86"/>
                  </a:lnTo>
                  <a:lnTo>
                    <a:pt x="f87" y="f88"/>
                  </a:lnTo>
                  <a:lnTo>
                    <a:pt x="f89" y="f90"/>
                  </a:lnTo>
                  <a:lnTo>
                    <a:pt x="f91" y="f92"/>
                  </a:lnTo>
                  <a:lnTo>
                    <a:pt x="f93" y="f94"/>
                  </a:lnTo>
                  <a:lnTo>
                    <a:pt x="f95" y="f96"/>
                  </a:lnTo>
                  <a:lnTo>
                    <a:pt x="f97" y="f87"/>
                  </a:lnTo>
                  <a:lnTo>
                    <a:pt x="f98" y="f39"/>
                  </a:lnTo>
                  <a:lnTo>
                    <a:pt x="f99" y="f17"/>
                  </a:lnTo>
                  <a:lnTo>
                    <a:pt x="f100" y="f101"/>
                  </a:lnTo>
                  <a:lnTo>
                    <a:pt x="f102" y="f103"/>
                  </a:lnTo>
                  <a:lnTo>
                    <a:pt x="f104" y="f105"/>
                  </a:lnTo>
                  <a:lnTo>
                    <a:pt x="f106" y="f107"/>
                  </a:lnTo>
                  <a:lnTo>
                    <a:pt x="f106" y="f108"/>
                  </a:lnTo>
                  <a:lnTo>
                    <a:pt x="f104" y="f109"/>
                  </a:lnTo>
                  <a:lnTo>
                    <a:pt x="f110" y="f111"/>
                  </a:lnTo>
                  <a:lnTo>
                    <a:pt x="f102" y="f36"/>
                  </a:lnTo>
                  <a:lnTo>
                    <a:pt x="f112" y="f113"/>
                  </a:lnTo>
                  <a:lnTo>
                    <a:pt x="f114" y="f115"/>
                  </a:lnTo>
                  <a:lnTo>
                    <a:pt x="f116" y="f117"/>
                  </a:lnTo>
                  <a:lnTo>
                    <a:pt x="f98" y="f118"/>
                  </a:lnTo>
                  <a:lnTo>
                    <a:pt x="f119" y="f120"/>
                  </a:lnTo>
                  <a:lnTo>
                    <a:pt x="f121" y="f122"/>
                  </a:lnTo>
                  <a:lnTo>
                    <a:pt x="f123" y="f124"/>
                  </a:lnTo>
                  <a:lnTo>
                    <a:pt x="f125" y="f126"/>
                  </a:lnTo>
                  <a:lnTo>
                    <a:pt x="f127" y="f10"/>
                  </a:lnTo>
                  <a:lnTo>
                    <a:pt x="f128" y="f8"/>
                  </a:lnTo>
                  <a:lnTo>
                    <a:pt x="f129" y="f6"/>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87" name="Google Shape;233;p15">
              <a:extLst>
                <a:ext uri="{FF2B5EF4-FFF2-40B4-BE49-F238E27FC236}">
                  <a16:creationId xmlns:a16="http://schemas.microsoft.com/office/drawing/2014/main" id="{47E3F3AD-CC9F-E884-A530-5CAD531EA745}"/>
                </a:ext>
              </a:extLst>
            </p:cNvPr>
            <p:cNvSpPr/>
            <p:nvPr/>
          </p:nvSpPr>
          <p:spPr>
            <a:xfrm>
              <a:off x="7698223" y="2679923"/>
              <a:ext cx="121560" cy="197345"/>
            </a:xfrm>
            <a:custGeom>
              <a:avLst/>
              <a:gdLst>
                <a:gd name="f0" fmla="val 360"/>
                <a:gd name="f1" fmla="val w"/>
                <a:gd name="f2" fmla="val h"/>
                <a:gd name="f3" fmla="val 0"/>
                <a:gd name="f4" fmla="val 6453"/>
                <a:gd name="f5" fmla="val 10476"/>
                <a:gd name="f6" fmla="val 4631"/>
                <a:gd name="f7" fmla="val 4294"/>
                <a:gd name="f8" fmla="val 23"/>
                <a:gd name="f9" fmla="val 3957"/>
                <a:gd name="f10" fmla="val 90"/>
                <a:gd name="f11" fmla="val 3620"/>
                <a:gd name="f12" fmla="val 203"/>
                <a:gd name="f13" fmla="val 3305"/>
                <a:gd name="f14" fmla="val 2990"/>
                <a:gd name="f15" fmla="val 562"/>
                <a:gd name="f16" fmla="val 2698"/>
                <a:gd name="f17" fmla="val 765"/>
                <a:gd name="f18" fmla="val 2429"/>
                <a:gd name="f19" fmla="val 1012"/>
                <a:gd name="f20" fmla="val 2159"/>
                <a:gd name="f21" fmla="val 1282"/>
                <a:gd name="f22" fmla="val 1934"/>
                <a:gd name="f23" fmla="val 1574"/>
                <a:gd name="f24" fmla="val 1709"/>
                <a:gd name="f25" fmla="val 1866"/>
                <a:gd name="f26" fmla="val 1529"/>
                <a:gd name="f27" fmla="val 2158"/>
                <a:gd name="f28" fmla="val 1350"/>
                <a:gd name="f29" fmla="val 2473"/>
                <a:gd name="f30" fmla="val 1215"/>
                <a:gd name="f31" fmla="val 2765"/>
                <a:gd name="f32" fmla="val 1102"/>
                <a:gd name="f33" fmla="val 3058"/>
                <a:gd name="f34" fmla="val 810"/>
                <a:gd name="f35" fmla="val 4024"/>
                <a:gd name="f36" fmla="val 585"/>
                <a:gd name="f37" fmla="val 4901"/>
                <a:gd name="f38" fmla="val 383"/>
                <a:gd name="f39" fmla="val 5710"/>
                <a:gd name="f40" fmla="val 248"/>
                <a:gd name="f41" fmla="val 6452"/>
                <a:gd name="f42" fmla="val 136"/>
                <a:gd name="f43" fmla="val 7126"/>
                <a:gd name="f44" fmla="val 68"/>
                <a:gd name="f45" fmla="val 7733"/>
                <a:gd name="f46" fmla="val 8273"/>
                <a:gd name="f47" fmla="val 1"/>
                <a:gd name="f48" fmla="val 8767"/>
                <a:gd name="f49" fmla="val 9172"/>
                <a:gd name="f50" fmla="val 9532"/>
                <a:gd name="f51" fmla="val 46"/>
                <a:gd name="f52" fmla="val 9824"/>
                <a:gd name="f53" fmla="val 10071"/>
                <a:gd name="f54" fmla="val 10386"/>
                <a:gd name="f55" fmla="val 181"/>
                <a:gd name="f56" fmla="val 967"/>
                <a:gd name="f57" fmla="val 9891"/>
                <a:gd name="f58" fmla="val 1394"/>
                <a:gd name="f59" fmla="val 9554"/>
                <a:gd name="f60" fmla="val 1799"/>
                <a:gd name="f61" fmla="val 9217"/>
                <a:gd name="f62" fmla="val 2204"/>
                <a:gd name="f63" fmla="val 8857"/>
                <a:gd name="f64" fmla="val 2631"/>
                <a:gd name="f65" fmla="val 8475"/>
                <a:gd name="f66" fmla="val 3013"/>
                <a:gd name="f67" fmla="val 8070"/>
                <a:gd name="f68" fmla="val 3418"/>
                <a:gd name="f69" fmla="val 7666"/>
                <a:gd name="f70" fmla="val 3800"/>
                <a:gd name="f71" fmla="val 7239"/>
                <a:gd name="f72" fmla="val 4159"/>
                <a:gd name="f73" fmla="val 6812"/>
                <a:gd name="f74" fmla="val 4519"/>
                <a:gd name="f75" fmla="val 6362"/>
                <a:gd name="f76" fmla="val 4834"/>
                <a:gd name="f77" fmla="val 5935"/>
                <a:gd name="f78" fmla="val 5148"/>
                <a:gd name="f79" fmla="val 5485"/>
                <a:gd name="f80" fmla="val 5418"/>
                <a:gd name="f81" fmla="val 5013"/>
                <a:gd name="f82" fmla="val 5665"/>
                <a:gd name="f83" fmla="val 4564"/>
                <a:gd name="f84" fmla="val 5868"/>
                <a:gd name="f85" fmla="val 4114"/>
                <a:gd name="f86" fmla="val 6070"/>
                <a:gd name="f87" fmla="val 6250"/>
                <a:gd name="f88" fmla="val 6340"/>
                <a:gd name="f89" fmla="val 6385"/>
                <a:gd name="f90" fmla="val 6430"/>
                <a:gd name="f91" fmla="val 1304"/>
                <a:gd name="f92" fmla="val 1034"/>
                <a:gd name="f93" fmla="val 6093"/>
                <a:gd name="f94" fmla="val 6003"/>
                <a:gd name="f95" fmla="val 495"/>
                <a:gd name="f96" fmla="val 5913"/>
                <a:gd name="f97" fmla="val 5800"/>
                <a:gd name="f98" fmla="val 315"/>
                <a:gd name="f99" fmla="val 225"/>
                <a:gd name="f100" fmla="val 5508"/>
                <a:gd name="f101" fmla="val 158"/>
                <a:gd name="f102" fmla="val 5351"/>
                <a:gd name="f103" fmla="val 113"/>
                <a:gd name="f104" fmla="val 5171"/>
                <a:gd name="f105" fmla="val 4991"/>
                <a:gd name="f106" fmla="val 4811"/>
                <a:gd name="f107" fmla="*/ f1 1 6453"/>
                <a:gd name="f108" fmla="*/ f2 1 10476"/>
                <a:gd name="f109" fmla="val f3"/>
                <a:gd name="f110" fmla="val f4"/>
                <a:gd name="f111" fmla="val f5"/>
                <a:gd name="f112" fmla="+- f111 0 f109"/>
                <a:gd name="f113" fmla="+- f110 0 f109"/>
                <a:gd name="f114" fmla="*/ f113 1 6453"/>
                <a:gd name="f115" fmla="*/ f112 1 10476"/>
                <a:gd name="f116" fmla="*/ f109 1 f114"/>
                <a:gd name="f117" fmla="*/ f110 1 f114"/>
                <a:gd name="f118" fmla="*/ f109 1 f115"/>
                <a:gd name="f119" fmla="*/ f111 1 f115"/>
                <a:gd name="f120" fmla="*/ f116 f107 1"/>
                <a:gd name="f121" fmla="*/ f117 f107 1"/>
                <a:gd name="f122" fmla="*/ f119 f108 1"/>
                <a:gd name="f123" fmla="*/ f118 f108 1"/>
              </a:gdLst>
              <a:ahLst/>
              <a:cxnLst>
                <a:cxn ang="3cd4">
                  <a:pos x="hc" y="t"/>
                </a:cxn>
                <a:cxn ang="0">
                  <a:pos x="r" y="vc"/>
                </a:cxn>
                <a:cxn ang="cd4">
                  <a:pos x="hc" y="b"/>
                </a:cxn>
                <a:cxn ang="cd2">
                  <a:pos x="l" y="vc"/>
                </a:cxn>
              </a:cxnLst>
              <a:rect l="f120" t="f123" r="f121" b="f122"/>
              <a:pathLst>
                <a:path w="6453" h="10476">
                  <a:moveTo>
                    <a:pt x="f6" y="f3"/>
                  </a:moveTo>
                  <a:lnTo>
                    <a:pt x="f7" y="f8"/>
                  </a:lnTo>
                  <a:lnTo>
                    <a:pt x="f9" y="f10"/>
                  </a:lnTo>
                  <a:lnTo>
                    <a:pt x="f11" y="f12"/>
                  </a:lnTo>
                  <a:lnTo>
                    <a:pt x="f13" y="f0"/>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8" y="f46"/>
                  </a:lnTo>
                  <a:lnTo>
                    <a:pt x="f47" y="f48"/>
                  </a:lnTo>
                  <a:lnTo>
                    <a:pt x="f47" y="f49"/>
                  </a:lnTo>
                  <a:lnTo>
                    <a:pt x="f8" y="f50"/>
                  </a:lnTo>
                  <a:lnTo>
                    <a:pt x="f51" y="f52"/>
                  </a:lnTo>
                  <a:lnTo>
                    <a:pt x="f44" y="f53"/>
                  </a:lnTo>
                  <a:lnTo>
                    <a:pt x="f42" y="f54"/>
                  </a:lnTo>
                  <a:lnTo>
                    <a:pt x="f55" y="f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11"/>
                  </a:lnTo>
                  <a:lnTo>
                    <a:pt x="f87" y="f33"/>
                  </a:lnTo>
                  <a:lnTo>
                    <a:pt x="f88" y="f31"/>
                  </a:lnTo>
                  <a:lnTo>
                    <a:pt x="f89" y="f29"/>
                  </a:lnTo>
                  <a:lnTo>
                    <a:pt x="f90" y="f27"/>
                  </a:lnTo>
                  <a:lnTo>
                    <a:pt x="f41" y="f25"/>
                  </a:lnTo>
                  <a:lnTo>
                    <a:pt x="f41" y="f23"/>
                  </a:lnTo>
                  <a:lnTo>
                    <a:pt x="f90" y="f91"/>
                  </a:lnTo>
                  <a:lnTo>
                    <a:pt x="f75" y="f92"/>
                  </a:lnTo>
                  <a:lnTo>
                    <a:pt x="f87" y="f34"/>
                  </a:lnTo>
                  <a:lnTo>
                    <a:pt x="f93" y="f36"/>
                  </a:lnTo>
                  <a:lnTo>
                    <a:pt x="f94" y="f95"/>
                  </a:lnTo>
                  <a:lnTo>
                    <a:pt x="f96" y="f38"/>
                  </a:lnTo>
                  <a:lnTo>
                    <a:pt x="f97" y="f98"/>
                  </a:lnTo>
                  <a:lnTo>
                    <a:pt x="f82" y="f99"/>
                  </a:lnTo>
                  <a:lnTo>
                    <a:pt x="f100" y="f101"/>
                  </a:lnTo>
                  <a:lnTo>
                    <a:pt x="f102" y="f103"/>
                  </a:lnTo>
                  <a:lnTo>
                    <a:pt x="f104" y="f44"/>
                  </a:lnTo>
                  <a:lnTo>
                    <a:pt x="f105" y="f8"/>
                  </a:lnTo>
                  <a:lnTo>
                    <a:pt x="f106" y="f3"/>
                  </a:lnTo>
                  <a:close/>
                </a:path>
              </a:pathLst>
            </a:custGeom>
            <a:solidFill>
              <a:srgbClr val="A6CC89"/>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88" name="Google Shape;234;p15">
              <a:extLst>
                <a:ext uri="{FF2B5EF4-FFF2-40B4-BE49-F238E27FC236}">
                  <a16:creationId xmlns:a16="http://schemas.microsoft.com/office/drawing/2014/main" id="{AB18A309-DB03-003B-06E3-DC6967BEBFC6}"/>
                </a:ext>
              </a:extLst>
            </p:cNvPr>
            <p:cNvSpPr/>
            <p:nvPr/>
          </p:nvSpPr>
          <p:spPr>
            <a:xfrm>
              <a:off x="7535625" y="2585923"/>
              <a:ext cx="155429" cy="291336"/>
            </a:xfrm>
            <a:custGeom>
              <a:avLst/>
              <a:gdLst>
                <a:gd name="f0" fmla="val 360"/>
                <a:gd name="f1" fmla="val 180"/>
                <a:gd name="f2" fmla="val w"/>
                <a:gd name="f3" fmla="val h"/>
                <a:gd name="f4" fmla="val 0"/>
                <a:gd name="f5" fmla="val 8251"/>
                <a:gd name="f6" fmla="val 15466"/>
                <a:gd name="f7" fmla="val 1754"/>
                <a:gd name="f8" fmla="val 1552"/>
                <a:gd name="f9" fmla="val 23"/>
                <a:gd name="f10" fmla="val 1372"/>
                <a:gd name="f11" fmla="val 90"/>
                <a:gd name="f12" fmla="val 1170"/>
                <a:gd name="f13" fmla="val 990"/>
                <a:gd name="f14" fmla="val 292"/>
                <a:gd name="f15" fmla="val 810"/>
                <a:gd name="f16" fmla="val 427"/>
                <a:gd name="f17" fmla="val 653"/>
                <a:gd name="f18" fmla="val 585"/>
                <a:gd name="f19" fmla="val 518"/>
                <a:gd name="f20" fmla="val 764"/>
                <a:gd name="f21" fmla="val 383"/>
                <a:gd name="f22" fmla="val 944"/>
                <a:gd name="f23" fmla="val 293"/>
                <a:gd name="f24" fmla="val 1147"/>
                <a:gd name="f25" fmla="val 203"/>
                <a:gd name="f26" fmla="val 1349"/>
                <a:gd name="f27" fmla="val 136"/>
                <a:gd name="f28" fmla="val 1574"/>
                <a:gd name="f29" fmla="val 91"/>
                <a:gd name="f30" fmla="val 1821"/>
                <a:gd name="f31" fmla="val 46"/>
                <a:gd name="f32" fmla="val 2046"/>
                <a:gd name="f33" fmla="val 2293"/>
                <a:gd name="f34" fmla="val 1"/>
                <a:gd name="f35" fmla="val 2832"/>
                <a:gd name="f36" fmla="val 3349"/>
                <a:gd name="f37" fmla="val 113"/>
                <a:gd name="f38" fmla="val 3911"/>
                <a:gd name="f39" fmla="val 226"/>
                <a:gd name="f40" fmla="val 4451"/>
                <a:gd name="f41" fmla="val 361"/>
                <a:gd name="f42" fmla="val 5013"/>
                <a:gd name="f43" fmla="val 495"/>
                <a:gd name="f44" fmla="val 5530"/>
                <a:gd name="f45" fmla="val 675"/>
                <a:gd name="f46" fmla="val 6047"/>
                <a:gd name="f47" fmla="val 1012"/>
                <a:gd name="f48" fmla="val 6969"/>
                <a:gd name="f49" fmla="val 1305"/>
                <a:gd name="f50" fmla="val 7710"/>
                <a:gd name="f51" fmla="val 8295"/>
                <a:gd name="f52" fmla="val 1889"/>
                <a:gd name="f53" fmla="val 8902"/>
                <a:gd name="f54" fmla="val 2204"/>
                <a:gd name="f55" fmla="val 9464"/>
                <a:gd name="f56" fmla="val 2541"/>
                <a:gd name="f57" fmla="val 10026"/>
                <a:gd name="f58" fmla="val 2901"/>
                <a:gd name="f59" fmla="val 10588"/>
                <a:gd name="f60" fmla="val 3283"/>
                <a:gd name="f61" fmla="val 11127"/>
                <a:gd name="f62" fmla="val 3687"/>
                <a:gd name="f63" fmla="val 11644"/>
                <a:gd name="f64" fmla="val 4092"/>
                <a:gd name="f65" fmla="val 12161"/>
                <a:gd name="f66" fmla="val 4542"/>
                <a:gd name="f67" fmla="val 12656"/>
                <a:gd name="f68" fmla="val 4991"/>
                <a:gd name="f69" fmla="val 13105"/>
                <a:gd name="f70" fmla="val 5486"/>
                <a:gd name="f71" fmla="val 13555"/>
                <a:gd name="f72" fmla="val 5980"/>
                <a:gd name="f73" fmla="val 14005"/>
                <a:gd name="f74" fmla="val 6497"/>
                <a:gd name="f75" fmla="val 14409"/>
                <a:gd name="f76" fmla="val 7037"/>
                <a:gd name="f77" fmla="val 14791"/>
                <a:gd name="f78" fmla="val 7576"/>
                <a:gd name="f79" fmla="val 15128"/>
                <a:gd name="f80" fmla="val 8138"/>
                <a:gd name="f81" fmla="val 8183"/>
                <a:gd name="f82" fmla="val 15218"/>
                <a:gd name="f83" fmla="val 8228"/>
                <a:gd name="f84" fmla="val 14522"/>
                <a:gd name="f85" fmla="val 13465"/>
                <a:gd name="f86" fmla="val 12836"/>
                <a:gd name="f87" fmla="val 12116"/>
                <a:gd name="f88" fmla="val 11374"/>
                <a:gd name="f89" fmla="val 8026"/>
                <a:gd name="f90" fmla="val 9756"/>
                <a:gd name="f91" fmla="val 7891"/>
                <a:gd name="f92" fmla="val 8924"/>
                <a:gd name="f93" fmla="val 7711"/>
                <a:gd name="f94" fmla="val 8070"/>
                <a:gd name="f95" fmla="val 7509"/>
                <a:gd name="f96" fmla="val 7216"/>
                <a:gd name="f97" fmla="val 7374"/>
                <a:gd name="f98" fmla="val 6789"/>
                <a:gd name="f99" fmla="val 7239"/>
                <a:gd name="f100" fmla="val 6384"/>
                <a:gd name="f101" fmla="val 7082"/>
                <a:gd name="f102" fmla="val 5957"/>
                <a:gd name="f103" fmla="val 6902"/>
                <a:gd name="f104" fmla="val 5552"/>
                <a:gd name="f105" fmla="val 6677"/>
                <a:gd name="f106" fmla="val 5058"/>
                <a:gd name="f107" fmla="val 6407"/>
                <a:gd name="f108" fmla="val 4518"/>
                <a:gd name="f109" fmla="val 6115"/>
                <a:gd name="f110" fmla="val 3979"/>
                <a:gd name="f111" fmla="val 5778"/>
                <a:gd name="f112" fmla="val 3439"/>
                <a:gd name="f113" fmla="val 5441"/>
                <a:gd name="f114" fmla="val 2900"/>
                <a:gd name="f115" fmla="val 5059"/>
                <a:gd name="f116" fmla="val 2360"/>
                <a:gd name="f117" fmla="val 4676"/>
                <a:gd name="f118" fmla="val 1866"/>
                <a:gd name="f119" fmla="val 4272"/>
                <a:gd name="f120" fmla="val 1416"/>
                <a:gd name="f121" fmla="val 3845"/>
                <a:gd name="f122" fmla="val 989"/>
                <a:gd name="f123" fmla="val 3440"/>
                <a:gd name="f124" fmla="val 652"/>
                <a:gd name="f125" fmla="val 3215"/>
                <a:gd name="f126" fmla="val 3013"/>
                <a:gd name="f127" fmla="val 2811"/>
                <a:gd name="f128" fmla="val 247"/>
                <a:gd name="f129" fmla="val 2586"/>
                <a:gd name="f130" fmla="val 157"/>
                <a:gd name="f131" fmla="val 2384"/>
                <a:gd name="f132" fmla="val 68"/>
                <a:gd name="f133" fmla="val 2181"/>
                <a:gd name="f134" fmla="val 1957"/>
                <a:gd name="f135" fmla="*/ f2 1 8251"/>
                <a:gd name="f136" fmla="*/ f3 1 15466"/>
                <a:gd name="f137" fmla="val f4"/>
                <a:gd name="f138" fmla="val f5"/>
                <a:gd name="f139" fmla="val f6"/>
                <a:gd name="f140" fmla="+- f139 0 f137"/>
                <a:gd name="f141" fmla="+- f138 0 f137"/>
                <a:gd name="f142" fmla="*/ f141 1 8251"/>
                <a:gd name="f143" fmla="*/ f140 1 15466"/>
                <a:gd name="f144" fmla="*/ f137 1 f142"/>
                <a:gd name="f145" fmla="*/ f138 1 f142"/>
                <a:gd name="f146" fmla="*/ f137 1 f143"/>
                <a:gd name="f147" fmla="*/ f139 1 f143"/>
                <a:gd name="f148" fmla="*/ f144 f135 1"/>
                <a:gd name="f149" fmla="*/ f145 f135 1"/>
                <a:gd name="f150" fmla="*/ f147 f136 1"/>
                <a:gd name="f151" fmla="*/ f146 f136 1"/>
              </a:gdLst>
              <a:ahLst/>
              <a:cxnLst>
                <a:cxn ang="3cd4">
                  <a:pos x="hc" y="t"/>
                </a:cxn>
                <a:cxn ang="0">
                  <a:pos x="r" y="vc"/>
                </a:cxn>
                <a:cxn ang="cd4">
                  <a:pos x="hc" y="b"/>
                </a:cxn>
                <a:cxn ang="cd2">
                  <a:pos x="l" y="vc"/>
                </a:cxn>
              </a:cxnLst>
              <a:rect l="f148" t="f151" r="f149" b="f150"/>
              <a:pathLst>
                <a:path w="8251" h="15466">
                  <a:moveTo>
                    <a:pt x="f7" y="f4"/>
                  </a:moveTo>
                  <a:lnTo>
                    <a:pt x="f8" y="f9"/>
                  </a:lnTo>
                  <a:lnTo>
                    <a:pt x="f10" y="f11"/>
                  </a:lnTo>
                  <a:lnTo>
                    <a:pt x="f12" y="f1"/>
                  </a:lnTo>
                  <a:lnTo>
                    <a:pt x="f13" y="f14"/>
                  </a:lnTo>
                  <a:lnTo>
                    <a:pt x="f15" y="f16"/>
                  </a:lnTo>
                  <a:lnTo>
                    <a:pt x="f17" y="f18"/>
                  </a:lnTo>
                  <a:lnTo>
                    <a:pt x="f19" y="f20"/>
                  </a:lnTo>
                  <a:lnTo>
                    <a:pt x="f21" y="f22"/>
                  </a:lnTo>
                  <a:lnTo>
                    <a:pt x="f23" y="f24"/>
                  </a:lnTo>
                  <a:lnTo>
                    <a:pt x="f25" y="f26"/>
                  </a:lnTo>
                  <a:lnTo>
                    <a:pt x="f27" y="f28"/>
                  </a:lnTo>
                  <a:lnTo>
                    <a:pt x="f29" y="f30"/>
                  </a:lnTo>
                  <a:lnTo>
                    <a:pt x="f31" y="f32"/>
                  </a:lnTo>
                  <a:lnTo>
                    <a:pt x="f9" y="f33"/>
                  </a:lnTo>
                  <a:lnTo>
                    <a:pt x="f34" y="f35"/>
                  </a:lnTo>
                  <a:lnTo>
                    <a:pt x="f31" y="f36"/>
                  </a:lnTo>
                  <a:lnTo>
                    <a:pt x="f37" y="f38"/>
                  </a:lnTo>
                  <a:lnTo>
                    <a:pt x="f39" y="f40"/>
                  </a:lnTo>
                  <a:lnTo>
                    <a:pt x="f41" y="f42"/>
                  </a:lnTo>
                  <a:lnTo>
                    <a:pt x="f43" y="f44"/>
                  </a:lnTo>
                  <a:lnTo>
                    <a:pt x="f45" y="f46"/>
                  </a:lnTo>
                  <a:lnTo>
                    <a:pt x="f47" y="f48"/>
                  </a:lnTo>
                  <a:lnTo>
                    <a:pt x="f49" y="f50"/>
                  </a:lnTo>
                  <a:lnTo>
                    <a:pt x="f28"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6"/>
                  </a:lnTo>
                  <a:lnTo>
                    <a:pt x="f81" y="f82"/>
                  </a:lnTo>
                  <a:lnTo>
                    <a:pt x="f83" y="f84"/>
                  </a:lnTo>
                  <a:lnTo>
                    <a:pt x="f5" y="f85"/>
                  </a:lnTo>
                  <a:lnTo>
                    <a:pt x="f5" y="f86"/>
                  </a:lnTo>
                  <a:lnTo>
                    <a:pt x="f83" y="f87"/>
                  </a:lnTo>
                  <a:lnTo>
                    <a:pt x="f81" y="f88"/>
                  </a:lnTo>
                  <a:lnTo>
                    <a:pt x="f80" y="f59"/>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113" y="f114"/>
                  </a:lnTo>
                  <a:lnTo>
                    <a:pt x="f115" y="f116"/>
                  </a:lnTo>
                  <a:lnTo>
                    <a:pt x="f117" y="f118"/>
                  </a:lnTo>
                  <a:lnTo>
                    <a:pt x="f119" y="f120"/>
                  </a:lnTo>
                  <a:lnTo>
                    <a:pt x="f121" y="f122"/>
                  </a:lnTo>
                  <a:lnTo>
                    <a:pt x="f123" y="f124"/>
                  </a:lnTo>
                  <a:lnTo>
                    <a:pt x="f125" y="f43"/>
                  </a:lnTo>
                  <a:lnTo>
                    <a:pt x="f126" y="f0"/>
                  </a:lnTo>
                  <a:lnTo>
                    <a:pt x="f127" y="f128"/>
                  </a:lnTo>
                  <a:lnTo>
                    <a:pt x="f129" y="f130"/>
                  </a:lnTo>
                  <a:lnTo>
                    <a:pt x="f131" y="f132"/>
                  </a:lnTo>
                  <a:lnTo>
                    <a:pt x="f133" y="f9"/>
                  </a:lnTo>
                  <a:lnTo>
                    <a:pt x="f134" y="f4"/>
                  </a:lnTo>
                  <a:close/>
                </a:path>
              </a:pathLst>
            </a:custGeom>
            <a:solidFill>
              <a:srgbClr val="A6CC89"/>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89" name="Google Shape;235;p15">
              <a:extLst>
                <a:ext uri="{FF2B5EF4-FFF2-40B4-BE49-F238E27FC236}">
                  <a16:creationId xmlns:a16="http://schemas.microsoft.com/office/drawing/2014/main" id="{D394A5FD-2396-7358-A916-5CE295B97F1E}"/>
                </a:ext>
              </a:extLst>
            </p:cNvPr>
            <p:cNvSpPr/>
            <p:nvPr/>
          </p:nvSpPr>
          <p:spPr>
            <a:xfrm>
              <a:off x="8274542" y="2693054"/>
              <a:ext cx="121560" cy="197345"/>
            </a:xfrm>
            <a:custGeom>
              <a:avLst/>
              <a:gdLst>
                <a:gd name="f0" fmla="val 180"/>
                <a:gd name="f1" fmla="val w"/>
                <a:gd name="f2" fmla="val h"/>
                <a:gd name="f3" fmla="val 0"/>
                <a:gd name="f4" fmla="val 6453"/>
                <a:gd name="f5" fmla="val 10476"/>
                <a:gd name="f6" fmla="val 4631"/>
                <a:gd name="f7" fmla="val 4294"/>
                <a:gd name="f8" fmla="val 23"/>
                <a:gd name="f9" fmla="val 3957"/>
                <a:gd name="f10" fmla="val 113"/>
                <a:gd name="f11" fmla="val 3620"/>
                <a:gd name="f12" fmla="val 225"/>
                <a:gd name="f13" fmla="val 3305"/>
                <a:gd name="f14" fmla="val 382"/>
                <a:gd name="f15" fmla="val 2990"/>
                <a:gd name="f16" fmla="val 562"/>
                <a:gd name="f17" fmla="val 2698"/>
                <a:gd name="f18" fmla="val 787"/>
                <a:gd name="f19" fmla="val 2428"/>
                <a:gd name="f20" fmla="val 1012"/>
                <a:gd name="f21" fmla="val 2159"/>
                <a:gd name="f22" fmla="val 1282"/>
                <a:gd name="f23" fmla="val 1934"/>
                <a:gd name="f24" fmla="val 1574"/>
                <a:gd name="f25" fmla="val 1709"/>
                <a:gd name="f26" fmla="val 1866"/>
                <a:gd name="f27" fmla="val 1529"/>
                <a:gd name="f28" fmla="val 2158"/>
                <a:gd name="f29" fmla="val 1349"/>
                <a:gd name="f30" fmla="val 2473"/>
                <a:gd name="f31" fmla="val 1215"/>
                <a:gd name="f32" fmla="val 2765"/>
                <a:gd name="f33" fmla="val 1102"/>
                <a:gd name="f34" fmla="val 3080"/>
                <a:gd name="f35" fmla="val 810"/>
                <a:gd name="f36" fmla="val 4024"/>
                <a:gd name="f37" fmla="val 585"/>
                <a:gd name="f38" fmla="val 4901"/>
                <a:gd name="f39" fmla="val 383"/>
                <a:gd name="f40" fmla="val 5710"/>
                <a:gd name="f41" fmla="val 248"/>
                <a:gd name="f42" fmla="val 6452"/>
                <a:gd name="f43" fmla="val 136"/>
                <a:gd name="f44" fmla="val 7126"/>
                <a:gd name="f45" fmla="val 68"/>
                <a:gd name="f46" fmla="val 7733"/>
                <a:gd name="f47" fmla="val 8295"/>
                <a:gd name="f48" fmla="val 1"/>
                <a:gd name="f49" fmla="val 8767"/>
                <a:gd name="f50" fmla="val 9172"/>
                <a:gd name="f51" fmla="val 9531"/>
                <a:gd name="f52" fmla="val 46"/>
                <a:gd name="f53" fmla="val 9846"/>
                <a:gd name="f54" fmla="val 10071"/>
                <a:gd name="f55" fmla="val 10386"/>
                <a:gd name="f56" fmla="val 181"/>
                <a:gd name="f57" fmla="val 967"/>
                <a:gd name="f58" fmla="val 9891"/>
                <a:gd name="f59" fmla="val 1394"/>
                <a:gd name="f60" fmla="val 9576"/>
                <a:gd name="f61" fmla="val 1799"/>
                <a:gd name="f62" fmla="val 9217"/>
                <a:gd name="f63" fmla="val 2204"/>
                <a:gd name="f64" fmla="val 8857"/>
                <a:gd name="f65" fmla="val 2631"/>
                <a:gd name="f66" fmla="val 8475"/>
                <a:gd name="f67" fmla="val 3013"/>
                <a:gd name="f68" fmla="val 8070"/>
                <a:gd name="f69" fmla="val 3418"/>
                <a:gd name="f70" fmla="val 7666"/>
                <a:gd name="f71" fmla="val 3800"/>
                <a:gd name="f72" fmla="val 7239"/>
                <a:gd name="f73" fmla="val 4159"/>
                <a:gd name="f74" fmla="val 6811"/>
                <a:gd name="f75" fmla="val 4519"/>
                <a:gd name="f76" fmla="val 6384"/>
                <a:gd name="f77" fmla="val 4834"/>
                <a:gd name="f78" fmla="val 5935"/>
                <a:gd name="f79" fmla="val 5148"/>
                <a:gd name="f80" fmla="val 5485"/>
                <a:gd name="f81" fmla="val 5418"/>
                <a:gd name="f82" fmla="val 5036"/>
                <a:gd name="f83" fmla="val 5665"/>
                <a:gd name="f84" fmla="val 4564"/>
                <a:gd name="f85" fmla="val 5868"/>
                <a:gd name="f86" fmla="val 4114"/>
                <a:gd name="f87" fmla="val 6070"/>
                <a:gd name="f88" fmla="val 3619"/>
                <a:gd name="f89" fmla="val 6250"/>
                <a:gd name="f90" fmla="val 6340"/>
                <a:gd name="f91" fmla="val 6385"/>
                <a:gd name="f92" fmla="val 6430"/>
                <a:gd name="f93" fmla="val 2181"/>
                <a:gd name="f94" fmla="val 1889"/>
                <a:gd name="f95" fmla="val 1596"/>
                <a:gd name="f96" fmla="val 1304"/>
                <a:gd name="f97" fmla="val 6362"/>
                <a:gd name="f98" fmla="val 1057"/>
                <a:gd name="f99" fmla="val 6093"/>
                <a:gd name="f100" fmla="val 6003"/>
                <a:gd name="f101" fmla="val 495"/>
                <a:gd name="f102" fmla="val 5913"/>
                <a:gd name="f103" fmla="val 405"/>
                <a:gd name="f104" fmla="val 5800"/>
                <a:gd name="f105" fmla="val 315"/>
                <a:gd name="f106" fmla="val 5508"/>
                <a:gd name="f107" fmla="val 5351"/>
                <a:gd name="f108" fmla="val 5171"/>
                <a:gd name="f109" fmla="val 4991"/>
                <a:gd name="f110" fmla="val 4811"/>
                <a:gd name="f111" fmla="*/ f1 1 6453"/>
                <a:gd name="f112" fmla="*/ f2 1 10476"/>
                <a:gd name="f113" fmla="val f3"/>
                <a:gd name="f114" fmla="val f4"/>
                <a:gd name="f115" fmla="val f5"/>
                <a:gd name="f116" fmla="+- f115 0 f113"/>
                <a:gd name="f117" fmla="+- f114 0 f113"/>
                <a:gd name="f118" fmla="*/ f117 1 6453"/>
                <a:gd name="f119" fmla="*/ f116 1 10476"/>
                <a:gd name="f120" fmla="*/ f113 1 f118"/>
                <a:gd name="f121" fmla="*/ f114 1 f118"/>
                <a:gd name="f122" fmla="*/ f113 1 f119"/>
                <a:gd name="f123" fmla="*/ f115 1 f119"/>
                <a:gd name="f124" fmla="*/ f120 f111 1"/>
                <a:gd name="f125" fmla="*/ f121 f111 1"/>
                <a:gd name="f126" fmla="*/ f123 f112 1"/>
                <a:gd name="f127" fmla="*/ f122 f112 1"/>
              </a:gdLst>
              <a:ahLst/>
              <a:cxnLst>
                <a:cxn ang="3cd4">
                  <a:pos x="hc" y="t"/>
                </a:cxn>
                <a:cxn ang="0">
                  <a:pos x="r" y="vc"/>
                </a:cxn>
                <a:cxn ang="cd4">
                  <a:pos x="hc" y="b"/>
                </a:cxn>
                <a:cxn ang="cd2">
                  <a:pos x="l" y="vc"/>
                </a:cxn>
              </a:cxnLst>
              <a:rect l="f124" t="f127" r="f125" b="f126"/>
              <a:pathLst>
                <a:path w="6453" h="10476">
                  <a:moveTo>
                    <a:pt x="f6" y="f3"/>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8" y="f47"/>
                  </a:lnTo>
                  <a:lnTo>
                    <a:pt x="f48" y="f49"/>
                  </a:lnTo>
                  <a:lnTo>
                    <a:pt x="f48" y="f50"/>
                  </a:lnTo>
                  <a:lnTo>
                    <a:pt x="f8" y="f51"/>
                  </a:lnTo>
                  <a:lnTo>
                    <a:pt x="f52" y="f53"/>
                  </a:lnTo>
                  <a:lnTo>
                    <a:pt x="f45" y="f54"/>
                  </a:lnTo>
                  <a:lnTo>
                    <a:pt x="f43" y="f55"/>
                  </a:lnTo>
                  <a:lnTo>
                    <a:pt x="f56" y="f5"/>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34"/>
                  </a:lnTo>
                  <a:lnTo>
                    <a:pt x="f90" y="f32"/>
                  </a:lnTo>
                  <a:lnTo>
                    <a:pt x="f91" y="f30"/>
                  </a:lnTo>
                  <a:lnTo>
                    <a:pt x="f92" y="f93"/>
                  </a:lnTo>
                  <a:lnTo>
                    <a:pt x="f42" y="f94"/>
                  </a:lnTo>
                  <a:lnTo>
                    <a:pt x="f42" y="f95"/>
                  </a:lnTo>
                  <a:lnTo>
                    <a:pt x="f92" y="f96"/>
                  </a:lnTo>
                  <a:lnTo>
                    <a:pt x="f97" y="f98"/>
                  </a:lnTo>
                  <a:lnTo>
                    <a:pt x="f89" y="f35"/>
                  </a:lnTo>
                  <a:lnTo>
                    <a:pt x="f99" y="f37"/>
                  </a:lnTo>
                  <a:lnTo>
                    <a:pt x="f100" y="f101"/>
                  </a:lnTo>
                  <a:lnTo>
                    <a:pt x="f102" y="f103"/>
                  </a:lnTo>
                  <a:lnTo>
                    <a:pt x="f104" y="f105"/>
                  </a:lnTo>
                  <a:lnTo>
                    <a:pt x="f83" y="f41"/>
                  </a:lnTo>
                  <a:lnTo>
                    <a:pt x="f106" y="f0"/>
                  </a:lnTo>
                  <a:lnTo>
                    <a:pt x="f107" y="f10"/>
                  </a:lnTo>
                  <a:lnTo>
                    <a:pt x="f108" y="f45"/>
                  </a:lnTo>
                  <a:lnTo>
                    <a:pt x="f109" y="f8"/>
                  </a:lnTo>
                  <a:lnTo>
                    <a:pt x="f110" y="f8"/>
                  </a:lnTo>
                  <a:lnTo>
                    <a:pt x="f6" y="f3"/>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90" name="Google Shape;236;p15">
              <a:extLst>
                <a:ext uri="{FF2B5EF4-FFF2-40B4-BE49-F238E27FC236}">
                  <a16:creationId xmlns:a16="http://schemas.microsoft.com/office/drawing/2014/main" id="{EFEBBC90-93B2-5206-3741-1BB805A9C68E}"/>
                </a:ext>
              </a:extLst>
            </p:cNvPr>
            <p:cNvSpPr/>
            <p:nvPr/>
          </p:nvSpPr>
          <p:spPr>
            <a:xfrm>
              <a:off x="8111935" y="2599035"/>
              <a:ext cx="155429" cy="291364"/>
            </a:xfrm>
            <a:custGeom>
              <a:avLst/>
              <a:gdLst>
                <a:gd name="f0" fmla="val 360"/>
                <a:gd name="f1" fmla="val w"/>
                <a:gd name="f2" fmla="val h"/>
                <a:gd name="f3" fmla="val 0"/>
                <a:gd name="f4" fmla="val 8251"/>
                <a:gd name="f5" fmla="val 15467"/>
                <a:gd name="f6" fmla="val 1754"/>
                <a:gd name="f7" fmla="val 1"/>
                <a:gd name="f8" fmla="val 1552"/>
                <a:gd name="f9" fmla="val 46"/>
                <a:gd name="f10" fmla="val 1372"/>
                <a:gd name="f11" fmla="val 91"/>
                <a:gd name="f12" fmla="val 1170"/>
                <a:gd name="f13" fmla="val 181"/>
                <a:gd name="f14" fmla="val 990"/>
                <a:gd name="f15" fmla="val 293"/>
                <a:gd name="f16" fmla="val 810"/>
                <a:gd name="f17" fmla="val 428"/>
                <a:gd name="f18" fmla="val 653"/>
                <a:gd name="f19" fmla="val 585"/>
                <a:gd name="f20" fmla="val 518"/>
                <a:gd name="f21" fmla="val 765"/>
                <a:gd name="f22" fmla="val 383"/>
                <a:gd name="f23" fmla="val 945"/>
                <a:gd name="f24" fmla="val 1147"/>
                <a:gd name="f25" fmla="val 203"/>
                <a:gd name="f26" fmla="val 136"/>
                <a:gd name="f27" fmla="val 1574"/>
                <a:gd name="f28" fmla="val 1822"/>
                <a:gd name="f29" fmla="val 2069"/>
                <a:gd name="f30" fmla="val 23"/>
                <a:gd name="f31" fmla="val 2316"/>
                <a:gd name="f32" fmla="val 2833"/>
                <a:gd name="f33" fmla="val 3373"/>
                <a:gd name="f34" fmla="val 113"/>
                <a:gd name="f35" fmla="val 3912"/>
                <a:gd name="f36" fmla="val 226"/>
                <a:gd name="f37" fmla="val 4474"/>
                <a:gd name="f38" fmla="val 5014"/>
                <a:gd name="f39" fmla="val 495"/>
                <a:gd name="f40" fmla="val 5553"/>
                <a:gd name="f41" fmla="val 675"/>
                <a:gd name="f42" fmla="val 6048"/>
                <a:gd name="f43" fmla="val 1012"/>
                <a:gd name="f44" fmla="val 6992"/>
                <a:gd name="f45" fmla="val 1305"/>
                <a:gd name="f46" fmla="val 7711"/>
                <a:gd name="f47" fmla="val 8318"/>
                <a:gd name="f48" fmla="val 1889"/>
                <a:gd name="f49" fmla="val 8903"/>
                <a:gd name="f50" fmla="val 2204"/>
                <a:gd name="f51" fmla="val 9487"/>
                <a:gd name="f52" fmla="val 2541"/>
                <a:gd name="f53" fmla="val 10049"/>
                <a:gd name="f54" fmla="val 2901"/>
                <a:gd name="f55" fmla="val 10589"/>
                <a:gd name="f56" fmla="val 3283"/>
                <a:gd name="f57" fmla="val 11128"/>
                <a:gd name="f58" fmla="val 3687"/>
                <a:gd name="f59" fmla="val 11645"/>
                <a:gd name="f60" fmla="val 4092"/>
                <a:gd name="f61" fmla="val 12162"/>
                <a:gd name="f62" fmla="val 4542"/>
                <a:gd name="f63" fmla="val 12657"/>
                <a:gd name="f64" fmla="val 4991"/>
                <a:gd name="f65" fmla="val 13129"/>
                <a:gd name="f66" fmla="val 5486"/>
                <a:gd name="f67" fmla="val 13578"/>
                <a:gd name="f68" fmla="val 5980"/>
                <a:gd name="f69" fmla="val 14005"/>
                <a:gd name="f70" fmla="val 6497"/>
                <a:gd name="f71" fmla="val 14410"/>
                <a:gd name="f72" fmla="val 7037"/>
                <a:gd name="f73" fmla="val 14792"/>
                <a:gd name="f74" fmla="val 7576"/>
                <a:gd name="f75" fmla="val 15152"/>
                <a:gd name="f76" fmla="val 8138"/>
                <a:gd name="f77" fmla="val 8183"/>
                <a:gd name="f78" fmla="val 15219"/>
                <a:gd name="f79" fmla="val 8228"/>
                <a:gd name="f80" fmla="val 14522"/>
                <a:gd name="f81" fmla="val 13466"/>
                <a:gd name="f82" fmla="val 12836"/>
                <a:gd name="f83" fmla="val 12140"/>
                <a:gd name="f84" fmla="val 11375"/>
                <a:gd name="f85" fmla="val 8026"/>
                <a:gd name="f86" fmla="val 9779"/>
                <a:gd name="f87" fmla="val 7891"/>
                <a:gd name="f88" fmla="val 8925"/>
                <a:gd name="f89" fmla="val 8071"/>
                <a:gd name="f90" fmla="val 7509"/>
                <a:gd name="f91" fmla="val 7217"/>
                <a:gd name="f92" fmla="val 7374"/>
                <a:gd name="f93" fmla="val 6812"/>
                <a:gd name="f94" fmla="val 7239"/>
                <a:gd name="f95" fmla="val 6385"/>
                <a:gd name="f96" fmla="val 7082"/>
                <a:gd name="f97" fmla="val 5958"/>
                <a:gd name="f98" fmla="val 6902"/>
                <a:gd name="f99" fmla="val 6677"/>
                <a:gd name="f100" fmla="val 5059"/>
                <a:gd name="f101" fmla="val 6407"/>
                <a:gd name="f102" fmla="val 4519"/>
                <a:gd name="f103" fmla="val 6115"/>
                <a:gd name="f104" fmla="val 3980"/>
                <a:gd name="f105" fmla="val 5778"/>
                <a:gd name="f106" fmla="val 3440"/>
                <a:gd name="f107" fmla="val 5441"/>
                <a:gd name="f108" fmla="val 2384"/>
                <a:gd name="f109" fmla="val 4676"/>
                <a:gd name="f110" fmla="val 4272"/>
                <a:gd name="f111" fmla="val 1417"/>
                <a:gd name="f112" fmla="val 3845"/>
                <a:gd name="f113" fmla="val 3215"/>
                <a:gd name="f114" fmla="val 3013"/>
                <a:gd name="f115" fmla="val 361"/>
                <a:gd name="f116" fmla="val 2811"/>
                <a:gd name="f117" fmla="val 248"/>
                <a:gd name="f118" fmla="val 2586"/>
                <a:gd name="f119" fmla="val 158"/>
                <a:gd name="f120" fmla="val 2181"/>
                <a:gd name="f121" fmla="val 1956"/>
                <a:gd name="f122" fmla="*/ f1 1 8251"/>
                <a:gd name="f123" fmla="*/ f2 1 15467"/>
                <a:gd name="f124" fmla="val f3"/>
                <a:gd name="f125" fmla="val f4"/>
                <a:gd name="f126" fmla="val f5"/>
                <a:gd name="f127" fmla="+- f126 0 f124"/>
                <a:gd name="f128" fmla="+- f125 0 f124"/>
                <a:gd name="f129" fmla="*/ f128 1 8251"/>
                <a:gd name="f130" fmla="*/ f127 1 15467"/>
                <a:gd name="f131" fmla="*/ f124 1 f129"/>
                <a:gd name="f132" fmla="*/ f125 1 f129"/>
                <a:gd name="f133" fmla="*/ f124 1 f130"/>
                <a:gd name="f134" fmla="*/ f126 1 f130"/>
                <a:gd name="f135" fmla="*/ f131 f122 1"/>
                <a:gd name="f136" fmla="*/ f132 f122 1"/>
                <a:gd name="f137" fmla="*/ f134 f123 1"/>
                <a:gd name="f138" fmla="*/ f133 f123 1"/>
              </a:gdLst>
              <a:ahLst/>
              <a:cxnLst>
                <a:cxn ang="3cd4">
                  <a:pos x="hc" y="t"/>
                </a:cxn>
                <a:cxn ang="0">
                  <a:pos x="r" y="vc"/>
                </a:cxn>
                <a:cxn ang="cd4">
                  <a:pos x="hc" y="b"/>
                </a:cxn>
                <a:cxn ang="cd2">
                  <a:pos x="l" y="vc"/>
                </a:cxn>
              </a:cxnLst>
              <a:rect l="f135" t="f138" r="f136" b="f137"/>
              <a:pathLst>
                <a:path w="8251" h="15467">
                  <a:moveTo>
                    <a:pt x="f6" y="f7"/>
                  </a:moveTo>
                  <a:lnTo>
                    <a:pt x="f8" y="f9"/>
                  </a:lnTo>
                  <a:lnTo>
                    <a:pt x="f10" y="f11"/>
                  </a:lnTo>
                  <a:lnTo>
                    <a:pt x="f12" y="f13"/>
                  </a:lnTo>
                  <a:lnTo>
                    <a:pt x="f14" y="f15"/>
                  </a:lnTo>
                  <a:lnTo>
                    <a:pt x="f16" y="f17"/>
                  </a:lnTo>
                  <a:lnTo>
                    <a:pt x="f18" y="f19"/>
                  </a:lnTo>
                  <a:lnTo>
                    <a:pt x="f20" y="f21"/>
                  </a:lnTo>
                  <a:lnTo>
                    <a:pt x="f22" y="f23"/>
                  </a:lnTo>
                  <a:lnTo>
                    <a:pt x="f15" y="f24"/>
                  </a:lnTo>
                  <a:lnTo>
                    <a:pt x="f25" y="f10"/>
                  </a:lnTo>
                  <a:lnTo>
                    <a:pt x="f26" y="f27"/>
                  </a:lnTo>
                  <a:lnTo>
                    <a:pt x="f11" y="f28"/>
                  </a:lnTo>
                  <a:lnTo>
                    <a:pt x="f9" y="f29"/>
                  </a:lnTo>
                  <a:lnTo>
                    <a:pt x="f30" y="f31"/>
                  </a:lnTo>
                  <a:lnTo>
                    <a:pt x="f7" y="f32"/>
                  </a:lnTo>
                  <a:lnTo>
                    <a:pt x="f9" y="f33"/>
                  </a:lnTo>
                  <a:lnTo>
                    <a:pt x="f34" y="f35"/>
                  </a:lnTo>
                  <a:lnTo>
                    <a:pt x="f36" y="f37"/>
                  </a:lnTo>
                  <a:lnTo>
                    <a:pt x="f0" y="f38"/>
                  </a:lnTo>
                  <a:lnTo>
                    <a:pt x="f39" y="f40"/>
                  </a:lnTo>
                  <a:lnTo>
                    <a:pt x="f41" y="f42"/>
                  </a:lnTo>
                  <a:lnTo>
                    <a:pt x="f43" y="f44"/>
                  </a:lnTo>
                  <a:lnTo>
                    <a:pt x="f45" y="f46"/>
                  </a:lnTo>
                  <a:lnTo>
                    <a:pt x="f27" y="f47"/>
                  </a:lnTo>
                  <a:lnTo>
                    <a:pt x="f48" y="f49"/>
                  </a:lnTo>
                  <a:lnTo>
                    <a:pt x="f50"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5"/>
                  </a:lnTo>
                  <a:lnTo>
                    <a:pt x="f77" y="f78"/>
                  </a:lnTo>
                  <a:lnTo>
                    <a:pt x="f79" y="f80"/>
                  </a:lnTo>
                  <a:lnTo>
                    <a:pt x="f4" y="f81"/>
                  </a:lnTo>
                  <a:lnTo>
                    <a:pt x="f4" y="f82"/>
                  </a:lnTo>
                  <a:lnTo>
                    <a:pt x="f79" y="f83"/>
                  </a:lnTo>
                  <a:lnTo>
                    <a:pt x="f77" y="f84"/>
                  </a:lnTo>
                  <a:lnTo>
                    <a:pt x="f76" y="f55"/>
                  </a:lnTo>
                  <a:lnTo>
                    <a:pt x="f85" y="f86"/>
                  </a:lnTo>
                  <a:lnTo>
                    <a:pt x="f87" y="f88"/>
                  </a:lnTo>
                  <a:lnTo>
                    <a:pt x="f46" y="f89"/>
                  </a:lnTo>
                  <a:lnTo>
                    <a:pt x="f90" y="f91"/>
                  </a:lnTo>
                  <a:lnTo>
                    <a:pt x="f92" y="f93"/>
                  </a:lnTo>
                  <a:lnTo>
                    <a:pt x="f94" y="f95"/>
                  </a:lnTo>
                  <a:lnTo>
                    <a:pt x="f96" y="f97"/>
                  </a:lnTo>
                  <a:lnTo>
                    <a:pt x="f98" y="f40"/>
                  </a:lnTo>
                  <a:lnTo>
                    <a:pt x="f99" y="f100"/>
                  </a:lnTo>
                  <a:lnTo>
                    <a:pt x="f101" y="f102"/>
                  </a:lnTo>
                  <a:lnTo>
                    <a:pt x="f103" y="f104"/>
                  </a:lnTo>
                  <a:lnTo>
                    <a:pt x="f105" y="f106"/>
                  </a:lnTo>
                  <a:lnTo>
                    <a:pt x="f107" y="f54"/>
                  </a:lnTo>
                  <a:lnTo>
                    <a:pt x="f100" y="f108"/>
                  </a:lnTo>
                  <a:lnTo>
                    <a:pt x="f109" y="f48"/>
                  </a:lnTo>
                  <a:lnTo>
                    <a:pt x="f110" y="f111"/>
                  </a:lnTo>
                  <a:lnTo>
                    <a:pt x="f112" y="f43"/>
                  </a:lnTo>
                  <a:lnTo>
                    <a:pt x="f106" y="f18"/>
                  </a:lnTo>
                  <a:lnTo>
                    <a:pt x="f113" y="f39"/>
                  </a:lnTo>
                  <a:lnTo>
                    <a:pt x="f114" y="f115"/>
                  </a:lnTo>
                  <a:lnTo>
                    <a:pt x="f116" y="f117"/>
                  </a:lnTo>
                  <a:lnTo>
                    <a:pt x="f118" y="f119"/>
                  </a:lnTo>
                  <a:lnTo>
                    <a:pt x="f108" y="f11"/>
                  </a:lnTo>
                  <a:lnTo>
                    <a:pt x="f120" y="f30"/>
                  </a:lnTo>
                  <a:lnTo>
                    <a:pt x="f121" y="f7"/>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91" name="Google Shape;237;p15">
              <a:extLst>
                <a:ext uri="{FF2B5EF4-FFF2-40B4-BE49-F238E27FC236}">
                  <a16:creationId xmlns:a16="http://schemas.microsoft.com/office/drawing/2014/main" id="{2823B01C-BC6C-D2BD-4AA2-6C93CC044A4A}"/>
                </a:ext>
              </a:extLst>
            </p:cNvPr>
            <p:cNvSpPr/>
            <p:nvPr/>
          </p:nvSpPr>
          <p:spPr>
            <a:xfrm>
              <a:off x="7068156" y="2693054"/>
              <a:ext cx="121542" cy="197345"/>
            </a:xfrm>
            <a:custGeom>
              <a:avLst/>
              <a:gdLst>
                <a:gd name="f0" fmla="val 180"/>
                <a:gd name="f1" fmla="val w"/>
                <a:gd name="f2" fmla="val h"/>
                <a:gd name="f3" fmla="val 0"/>
                <a:gd name="f4" fmla="val 6452"/>
                <a:gd name="f5" fmla="val 10476"/>
                <a:gd name="f6" fmla="val 4631"/>
                <a:gd name="f7" fmla="val 4294"/>
                <a:gd name="f8" fmla="val 23"/>
                <a:gd name="f9" fmla="val 3956"/>
                <a:gd name="f10" fmla="val 113"/>
                <a:gd name="f11" fmla="val 3619"/>
                <a:gd name="f12" fmla="val 225"/>
                <a:gd name="f13" fmla="val 3304"/>
                <a:gd name="f14" fmla="val 382"/>
                <a:gd name="f15" fmla="val 2990"/>
                <a:gd name="f16" fmla="val 562"/>
                <a:gd name="f17" fmla="val 2697"/>
                <a:gd name="f18" fmla="val 787"/>
                <a:gd name="f19" fmla="val 2428"/>
                <a:gd name="f20" fmla="val 1012"/>
                <a:gd name="f21" fmla="val 2158"/>
                <a:gd name="f22" fmla="val 1282"/>
                <a:gd name="f23" fmla="val 1933"/>
                <a:gd name="f24" fmla="val 1574"/>
                <a:gd name="f25" fmla="val 1708"/>
                <a:gd name="f26" fmla="val 1866"/>
                <a:gd name="f27" fmla="val 1529"/>
                <a:gd name="f28" fmla="val 1349"/>
                <a:gd name="f29" fmla="val 2473"/>
                <a:gd name="f30" fmla="val 1214"/>
                <a:gd name="f31" fmla="val 2765"/>
                <a:gd name="f32" fmla="val 1101"/>
                <a:gd name="f33" fmla="val 3080"/>
                <a:gd name="f34" fmla="val 809"/>
                <a:gd name="f35" fmla="val 4024"/>
                <a:gd name="f36" fmla="val 584"/>
                <a:gd name="f37" fmla="val 4901"/>
                <a:gd name="f38" fmla="val 5710"/>
                <a:gd name="f39" fmla="val 247"/>
                <a:gd name="f40" fmla="val 135"/>
                <a:gd name="f41" fmla="val 7126"/>
                <a:gd name="f42" fmla="val 67"/>
                <a:gd name="f43" fmla="val 7733"/>
                <a:gd name="f44" fmla="val 22"/>
                <a:gd name="f45" fmla="val 8295"/>
                <a:gd name="f46" fmla="val 8767"/>
                <a:gd name="f47" fmla="val 9172"/>
                <a:gd name="f48" fmla="val 9531"/>
                <a:gd name="f49" fmla="val 45"/>
                <a:gd name="f50" fmla="val 9846"/>
                <a:gd name="f51" fmla="val 10071"/>
                <a:gd name="f52" fmla="val 10386"/>
                <a:gd name="f53" fmla="val 967"/>
                <a:gd name="f54" fmla="val 9891"/>
                <a:gd name="f55" fmla="val 1394"/>
                <a:gd name="f56" fmla="val 9576"/>
                <a:gd name="f57" fmla="val 1798"/>
                <a:gd name="f58" fmla="val 9217"/>
                <a:gd name="f59" fmla="val 2203"/>
                <a:gd name="f60" fmla="val 8857"/>
                <a:gd name="f61" fmla="val 2630"/>
                <a:gd name="f62" fmla="val 8475"/>
                <a:gd name="f63" fmla="val 3012"/>
                <a:gd name="f64" fmla="val 8070"/>
                <a:gd name="f65" fmla="val 3417"/>
                <a:gd name="f66" fmla="val 7666"/>
                <a:gd name="f67" fmla="val 3799"/>
                <a:gd name="f68" fmla="val 7239"/>
                <a:gd name="f69" fmla="val 4159"/>
                <a:gd name="f70" fmla="val 6811"/>
                <a:gd name="f71" fmla="val 4518"/>
                <a:gd name="f72" fmla="val 6384"/>
                <a:gd name="f73" fmla="val 4833"/>
                <a:gd name="f74" fmla="val 5935"/>
                <a:gd name="f75" fmla="val 5148"/>
                <a:gd name="f76" fmla="val 5485"/>
                <a:gd name="f77" fmla="val 5417"/>
                <a:gd name="f78" fmla="val 5036"/>
                <a:gd name="f79" fmla="val 5665"/>
                <a:gd name="f80" fmla="val 4564"/>
                <a:gd name="f81" fmla="val 5867"/>
                <a:gd name="f82" fmla="val 4114"/>
                <a:gd name="f83" fmla="val 6069"/>
                <a:gd name="f84" fmla="val 6249"/>
                <a:gd name="f85" fmla="val 6339"/>
                <a:gd name="f86" fmla="val 6429"/>
                <a:gd name="f87" fmla="val 2181"/>
                <a:gd name="f88" fmla="val 6451"/>
                <a:gd name="f89" fmla="val 1889"/>
                <a:gd name="f90" fmla="val 1596"/>
                <a:gd name="f91" fmla="val 1304"/>
                <a:gd name="f92" fmla="val 6362"/>
                <a:gd name="f93" fmla="val 1057"/>
                <a:gd name="f94" fmla="val 810"/>
                <a:gd name="f95" fmla="val 6092"/>
                <a:gd name="f96" fmla="val 585"/>
                <a:gd name="f97" fmla="val 6002"/>
                <a:gd name="f98" fmla="val 495"/>
                <a:gd name="f99" fmla="val 5912"/>
                <a:gd name="f100" fmla="val 405"/>
                <a:gd name="f101" fmla="val 5800"/>
                <a:gd name="f102" fmla="val 315"/>
                <a:gd name="f103" fmla="val 248"/>
                <a:gd name="f104" fmla="val 5507"/>
                <a:gd name="f105" fmla="val 5350"/>
                <a:gd name="f106" fmla="val 5170"/>
                <a:gd name="f107" fmla="val 68"/>
                <a:gd name="f108" fmla="val 4990"/>
                <a:gd name="f109" fmla="val 4811"/>
                <a:gd name="f110" fmla="*/ f1 1 6452"/>
                <a:gd name="f111" fmla="*/ f2 1 10476"/>
                <a:gd name="f112" fmla="val f3"/>
                <a:gd name="f113" fmla="val f4"/>
                <a:gd name="f114" fmla="val f5"/>
                <a:gd name="f115" fmla="+- f114 0 f112"/>
                <a:gd name="f116" fmla="+- f113 0 f112"/>
                <a:gd name="f117" fmla="*/ f116 1 6452"/>
                <a:gd name="f118" fmla="*/ f115 1 10476"/>
                <a:gd name="f119" fmla="*/ f112 1 f117"/>
                <a:gd name="f120" fmla="*/ f113 1 f117"/>
                <a:gd name="f121" fmla="*/ f112 1 f118"/>
                <a:gd name="f122" fmla="*/ f114 1 f118"/>
                <a:gd name="f123" fmla="*/ f119 f110 1"/>
                <a:gd name="f124" fmla="*/ f120 f110 1"/>
                <a:gd name="f125" fmla="*/ f122 f111 1"/>
                <a:gd name="f126" fmla="*/ f121 f111 1"/>
              </a:gdLst>
              <a:ahLst/>
              <a:cxnLst>
                <a:cxn ang="3cd4">
                  <a:pos x="hc" y="t"/>
                </a:cxn>
                <a:cxn ang="0">
                  <a:pos x="r" y="vc"/>
                </a:cxn>
                <a:cxn ang="cd4">
                  <a:pos x="hc" y="b"/>
                </a:cxn>
                <a:cxn ang="cd2">
                  <a:pos x="l" y="vc"/>
                </a:cxn>
              </a:cxnLst>
              <a:rect l="f123" t="f126" r="f124" b="f125"/>
              <a:pathLst>
                <a:path w="6452" h="10476">
                  <a:moveTo>
                    <a:pt x="f6" y="f3"/>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1"/>
                  </a:lnTo>
                  <a:lnTo>
                    <a:pt x="f28" y="f29"/>
                  </a:lnTo>
                  <a:lnTo>
                    <a:pt x="f30" y="f31"/>
                  </a:lnTo>
                  <a:lnTo>
                    <a:pt x="f32" y="f33"/>
                  </a:lnTo>
                  <a:lnTo>
                    <a:pt x="f34" y="f35"/>
                  </a:lnTo>
                  <a:lnTo>
                    <a:pt x="f36" y="f37"/>
                  </a:lnTo>
                  <a:lnTo>
                    <a:pt x="f14" y="f38"/>
                  </a:lnTo>
                  <a:lnTo>
                    <a:pt x="f39" y="f4"/>
                  </a:lnTo>
                  <a:lnTo>
                    <a:pt x="f40" y="f41"/>
                  </a:lnTo>
                  <a:lnTo>
                    <a:pt x="f42" y="f43"/>
                  </a:lnTo>
                  <a:lnTo>
                    <a:pt x="f44" y="f45"/>
                  </a:lnTo>
                  <a:lnTo>
                    <a:pt x="f3" y="f46"/>
                  </a:lnTo>
                  <a:lnTo>
                    <a:pt x="f3" y="f47"/>
                  </a:lnTo>
                  <a:lnTo>
                    <a:pt x="f44" y="f48"/>
                  </a:lnTo>
                  <a:lnTo>
                    <a:pt x="f49" y="f50"/>
                  </a:lnTo>
                  <a:lnTo>
                    <a:pt x="f42" y="f51"/>
                  </a:lnTo>
                  <a:lnTo>
                    <a:pt x="f40" y="f52"/>
                  </a:lnTo>
                  <a:lnTo>
                    <a:pt x="f0" y="f5"/>
                  </a:ln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11"/>
                  </a:lnTo>
                  <a:lnTo>
                    <a:pt x="f84" y="f33"/>
                  </a:lnTo>
                  <a:lnTo>
                    <a:pt x="f85" y="f31"/>
                  </a:lnTo>
                  <a:lnTo>
                    <a:pt x="f72" y="f29"/>
                  </a:lnTo>
                  <a:lnTo>
                    <a:pt x="f86" y="f87"/>
                  </a:lnTo>
                  <a:lnTo>
                    <a:pt x="f88" y="f89"/>
                  </a:lnTo>
                  <a:lnTo>
                    <a:pt x="f88" y="f90"/>
                  </a:lnTo>
                  <a:lnTo>
                    <a:pt x="f86" y="f91"/>
                  </a:lnTo>
                  <a:lnTo>
                    <a:pt x="f92" y="f93"/>
                  </a:lnTo>
                  <a:lnTo>
                    <a:pt x="f84" y="f94"/>
                  </a:lnTo>
                  <a:lnTo>
                    <a:pt x="f95" y="f96"/>
                  </a:lnTo>
                  <a:lnTo>
                    <a:pt x="f97" y="f98"/>
                  </a:lnTo>
                  <a:lnTo>
                    <a:pt x="f99" y="f100"/>
                  </a:lnTo>
                  <a:lnTo>
                    <a:pt x="f101" y="f102"/>
                  </a:lnTo>
                  <a:lnTo>
                    <a:pt x="f79" y="f103"/>
                  </a:lnTo>
                  <a:lnTo>
                    <a:pt x="f104" y="f0"/>
                  </a:lnTo>
                  <a:lnTo>
                    <a:pt x="f105" y="f10"/>
                  </a:lnTo>
                  <a:lnTo>
                    <a:pt x="f106" y="f107"/>
                  </a:lnTo>
                  <a:lnTo>
                    <a:pt x="f108" y="f8"/>
                  </a:lnTo>
                  <a:lnTo>
                    <a:pt x="f109" y="f8"/>
                  </a:lnTo>
                  <a:lnTo>
                    <a:pt x="f6" y="f3"/>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92" name="Google Shape;238;p15">
              <a:extLst>
                <a:ext uri="{FF2B5EF4-FFF2-40B4-BE49-F238E27FC236}">
                  <a16:creationId xmlns:a16="http://schemas.microsoft.com/office/drawing/2014/main" id="{242AEE9C-C41A-4598-34AE-9137F4B50FCD}"/>
                </a:ext>
              </a:extLst>
            </p:cNvPr>
            <p:cNvSpPr/>
            <p:nvPr/>
          </p:nvSpPr>
          <p:spPr>
            <a:xfrm>
              <a:off x="6905548" y="2599035"/>
              <a:ext cx="155411" cy="291364"/>
            </a:xfrm>
            <a:custGeom>
              <a:avLst/>
              <a:gdLst>
                <a:gd name="f0" fmla="val 360"/>
                <a:gd name="f1" fmla="val w"/>
                <a:gd name="f2" fmla="val h"/>
                <a:gd name="f3" fmla="val 0"/>
                <a:gd name="f4" fmla="val 8250"/>
                <a:gd name="f5" fmla="val 15467"/>
                <a:gd name="f6" fmla="val 1753"/>
                <a:gd name="f7" fmla="val 1"/>
                <a:gd name="f8" fmla="val 1551"/>
                <a:gd name="f9" fmla="val 46"/>
                <a:gd name="f10" fmla="val 1371"/>
                <a:gd name="f11" fmla="val 91"/>
                <a:gd name="f12" fmla="val 1169"/>
                <a:gd name="f13" fmla="val 181"/>
                <a:gd name="f14" fmla="val 989"/>
                <a:gd name="f15" fmla="val 293"/>
                <a:gd name="f16" fmla="val 809"/>
                <a:gd name="f17" fmla="val 428"/>
                <a:gd name="f18" fmla="val 652"/>
                <a:gd name="f19" fmla="val 585"/>
                <a:gd name="f20" fmla="val 517"/>
                <a:gd name="f21" fmla="val 765"/>
                <a:gd name="f22" fmla="val 382"/>
                <a:gd name="f23" fmla="val 945"/>
                <a:gd name="f24" fmla="val 292"/>
                <a:gd name="f25" fmla="val 1147"/>
                <a:gd name="f26" fmla="val 202"/>
                <a:gd name="f27" fmla="val 1372"/>
                <a:gd name="f28" fmla="val 135"/>
                <a:gd name="f29" fmla="val 1574"/>
                <a:gd name="f30" fmla="val 90"/>
                <a:gd name="f31" fmla="val 1822"/>
                <a:gd name="f32" fmla="val 45"/>
                <a:gd name="f33" fmla="val 2069"/>
                <a:gd name="f34" fmla="val 23"/>
                <a:gd name="f35" fmla="val 2316"/>
                <a:gd name="f36" fmla="val 2833"/>
                <a:gd name="f37" fmla="val 3373"/>
                <a:gd name="f38" fmla="val 112"/>
                <a:gd name="f39" fmla="val 3912"/>
                <a:gd name="f40" fmla="val 225"/>
                <a:gd name="f41" fmla="val 4474"/>
                <a:gd name="f42" fmla="val 5014"/>
                <a:gd name="f43" fmla="val 495"/>
                <a:gd name="f44" fmla="val 5553"/>
                <a:gd name="f45" fmla="val 674"/>
                <a:gd name="f46" fmla="val 6048"/>
                <a:gd name="f47" fmla="val 1012"/>
                <a:gd name="f48" fmla="val 6992"/>
                <a:gd name="f49" fmla="val 1304"/>
                <a:gd name="f50" fmla="val 7711"/>
                <a:gd name="f51" fmla="val 8318"/>
                <a:gd name="f52" fmla="val 1866"/>
                <a:gd name="f53" fmla="val 8903"/>
                <a:gd name="f54" fmla="val 2203"/>
                <a:gd name="f55" fmla="val 9487"/>
                <a:gd name="f56" fmla="val 2540"/>
                <a:gd name="f57" fmla="val 10049"/>
                <a:gd name="f58" fmla="val 2900"/>
                <a:gd name="f59" fmla="val 10589"/>
                <a:gd name="f60" fmla="val 3282"/>
                <a:gd name="f61" fmla="val 11128"/>
                <a:gd name="f62" fmla="val 3687"/>
                <a:gd name="f63" fmla="val 11645"/>
                <a:gd name="f64" fmla="val 4091"/>
                <a:gd name="f65" fmla="val 12162"/>
                <a:gd name="f66" fmla="val 4541"/>
                <a:gd name="f67" fmla="val 12657"/>
                <a:gd name="f68" fmla="val 4990"/>
                <a:gd name="f69" fmla="val 13129"/>
                <a:gd name="f70" fmla="val 5485"/>
                <a:gd name="f71" fmla="val 13578"/>
                <a:gd name="f72" fmla="val 5979"/>
                <a:gd name="f73" fmla="val 14005"/>
                <a:gd name="f74" fmla="val 6497"/>
                <a:gd name="f75" fmla="val 14410"/>
                <a:gd name="f76" fmla="val 7036"/>
                <a:gd name="f77" fmla="val 14792"/>
                <a:gd name="f78" fmla="val 7575"/>
                <a:gd name="f79" fmla="val 15152"/>
                <a:gd name="f80" fmla="val 8137"/>
                <a:gd name="f81" fmla="val 8182"/>
                <a:gd name="f82" fmla="val 15219"/>
                <a:gd name="f83" fmla="val 8227"/>
                <a:gd name="f84" fmla="val 14522"/>
                <a:gd name="f85" fmla="val 13466"/>
                <a:gd name="f86" fmla="val 12836"/>
                <a:gd name="f87" fmla="val 12140"/>
                <a:gd name="f88" fmla="val 11375"/>
                <a:gd name="f89" fmla="val 8025"/>
                <a:gd name="f90" fmla="val 9779"/>
                <a:gd name="f91" fmla="val 7890"/>
                <a:gd name="f92" fmla="val 8925"/>
                <a:gd name="f93" fmla="val 7710"/>
                <a:gd name="f94" fmla="val 8071"/>
                <a:gd name="f95" fmla="val 7508"/>
                <a:gd name="f96" fmla="val 7217"/>
                <a:gd name="f97" fmla="val 7373"/>
                <a:gd name="f98" fmla="val 6812"/>
                <a:gd name="f99" fmla="val 7238"/>
                <a:gd name="f100" fmla="val 6385"/>
                <a:gd name="f101" fmla="val 7081"/>
                <a:gd name="f102" fmla="val 5958"/>
                <a:gd name="f103" fmla="val 6901"/>
                <a:gd name="f104" fmla="val 6676"/>
                <a:gd name="f105" fmla="val 5059"/>
                <a:gd name="f106" fmla="val 6407"/>
                <a:gd name="f107" fmla="val 4519"/>
                <a:gd name="f108" fmla="val 6114"/>
                <a:gd name="f109" fmla="val 3980"/>
                <a:gd name="f110" fmla="val 5777"/>
                <a:gd name="f111" fmla="val 3440"/>
                <a:gd name="f112" fmla="val 5440"/>
                <a:gd name="f113" fmla="val 2901"/>
                <a:gd name="f114" fmla="val 5058"/>
                <a:gd name="f115" fmla="val 2384"/>
                <a:gd name="f116" fmla="val 4676"/>
                <a:gd name="f117" fmla="val 1889"/>
                <a:gd name="f118" fmla="val 4271"/>
                <a:gd name="f119" fmla="val 1417"/>
                <a:gd name="f120" fmla="val 3844"/>
                <a:gd name="f121" fmla="val 3439"/>
                <a:gd name="f122" fmla="val 653"/>
                <a:gd name="f123" fmla="val 3215"/>
                <a:gd name="f124" fmla="val 3012"/>
                <a:gd name="f125" fmla="val 361"/>
                <a:gd name="f126" fmla="val 2810"/>
                <a:gd name="f127" fmla="val 248"/>
                <a:gd name="f128" fmla="val 2585"/>
                <a:gd name="f129" fmla="val 158"/>
                <a:gd name="f130" fmla="val 2383"/>
                <a:gd name="f131" fmla="val 2181"/>
                <a:gd name="f132" fmla="val 1956"/>
                <a:gd name="f133" fmla="*/ f1 1 8250"/>
                <a:gd name="f134" fmla="*/ f2 1 15467"/>
                <a:gd name="f135" fmla="val f3"/>
                <a:gd name="f136" fmla="val f4"/>
                <a:gd name="f137" fmla="val f5"/>
                <a:gd name="f138" fmla="+- f137 0 f135"/>
                <a:gd name="f139" fmla="+- f136 0 f135"/>
                <a:gd name="f140" fmla="*/ f139 1 8250"/>
                <a:gd name="f141" fmla="*/ f138 1 15467"/>
                <a:gd name="f142" fmla="*/ f135 1 f140"/>
                <a:gd name="f143" fmla="*/ f136 1 f140"/>
                <a:gd name="f144" fmla="*/ f135 1 f141"/>
                <a:gd name="f145" fmla="*/ f137 1 f141"/>
                <a:gd name="f146" fmla="*/ f142 f133 1"/>
                <a:gd name="f147" fmla="*/ f143 f133 1"/>
                <a:gd name="f148" fmla="*/ f145 f134 1"/>
                <a:gd name="f149" fmla="*/ f144 f134 1"/>
              </a:gdLst>
              <a:ahLst/>
              <a:cxnLst>
                <a:cxn ang="3cd4">
                  <a:pos x="hc" y="t"/>
                </a:cxn>
                <a:cxn ang="0">
                  <a:pos x="r" y="vc"/>
                </a:cxn>
                <a:cxn ang="cd4">
                  <a:pos x="hc" y="b"/>
                </a:cxn>
                <a:cxn ang="cd2">
                  <a:pos x="l" y="vc"/>
                </a:cxn>
              </a:cxnLst>
              <a:rect l="f146" t="f149" r="f147" b="f148"/>
              <a:pathLst>
                <a:path w="8250" h="15467">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 y="f36"/>
                  </a:lnTo>
                  <a:lnTo>
                    <a:pt x="f32" y="f37"/>
                  </a:lnTo>
                  <a:lnTo>
                    <a:pt x="f38" y="f39"/>
                  </a:lnTo>
                  <a:lnTo>
                    <a:pt x="f40" y="f41"/>
                  </a:lnTo>
                  <a:lnTo>
                    <a:pt x="f0" y="f42"/>
                  </a:lnTo>
                  <a:lnTo>
                    <a:pt x="f43" y="f44"/>
                  </a:lnTo>
                  <a:lnTo>
                    <a:pt x="f45" y="f46"/>
                  </a:lnTo>
                  <a:lnTo>
                    <a:pt x="f47" y="f48"/>
                  </a:lnTo>
                  <a:lnTo>
                    <a:pt x="f49" y="f50"/>
                  </a:lnTo>
                  <a:lnTo>
                    <a:pt x="f29"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5"/>
                  </a:lnTo>
                  <a:lnTo>
                    <a:pt x="f81" y="f82"/>
                  </a:lnTo>
                  <a:lnTo>
                    <a:pt x="f83" y="f84"/>
                  </a:lnTo>
                  <a:lnTo>
                    <a:pt x="f4" y="f85"/>
                  </a:lnTo>
                  <a:lnTo>
                    <a:pt x="f4" y="f86"/>
                  </a:lnTo>
                  <a:lnTo>
                    <a:pt x="f83" y="f87"/>
                  </a:lnTo>
                  <a:lnTo>
                    <a:pt x="f81" y="f88"/>
                  </a:lnTo>
                  <a:lnTo>
                    <a:pt x="f80" y="f59"/>
                  </a:lnTo>
                  <a:lnTo>
                    <a:pt x="f89" y="f90"/>
                  </a:lnTo>
                  <a:lnTo>
                    <a:pt x="f91" y="f92"/>
                  </a:lnTo>
                  <a:lnTo>
                    <a:pt x="f93" y="f94"/>
                  </a:lnTo>
                  <a:lnTo>
                    <a:pt x="f95" y="f96"/>
                  </a:lnTo>
                  <a:lnTo>
                    <a:pt x="f97" y="f98"/>
                  </a:lnTo>
                  <a:lnTo>
                    <a:pt x="f99" y="f100"/>
                  </a:lnTo>
                  <a:lnTo>
                    <a:pt x="f101" y="f102"/>
                  </a:lnTo>
                  <a:lnTo>
                    <a:pt x="f103" y="f44"/>
                  </a:lnTo>
                  <a:lnTo>
                    <a:pt x="f104" y="f105"/>
                  </a:lnTo>
                  <a:lnTo>
                    <a:pt x="f106" y="f107"/>
                  </a:lnTo>
                  <a:lnTo>
                    <a:pt x="f108" y="f109"/>
                  </a:lnTo>
                  <a:lnTo>
                    <a:pt x="f110" y="f111"/>
                  </a:lnTo>
                  <a:lnTo>
                    <a:pt x="f112" y="f113"/>
                  </a:lnTo>
                  <a:lnTo>
                    <a:pt x="f114" y="f115"/>
                  </a:lnTo>
                  <a:lnTo>
                    <a:pt x="f116" y="f117"/>
                  </a:lnTo>
                  <a:lnTo>
                    <a:pt x="f118" y="f119"/>
                  </a:lnTo>
                  <a:lnTo>
                    <a:pt x="f120" y="f47"/>
                  </a:lnTo>
                  <a:lnTo>
                    <a:pt x="f121" y="f122"/>
                  </a:lnTo>
                  <a:lnTo>
                    <a:pt x="f123" y="f43"/>
                  </a:lnTo>
                  <a:lnTo>
                    <a:pt x="f124" y="f125"/>
                  </a:lnTo>
                  <a:lnTo>
                    <a:pt x="f126" y="f127"/>
                  </a:lnTo>
                  <a:lnTo>
                    <a:pt x="f128" y="f129"/>
                  </a:lnTo>
                  <a:lnTo>
                    <a:pt x="f130" y="f11"/>
                  </a:lnTo>
                  <a:lnTo>
                    <a:pt x="f131" y="f34"/>
                  </a:lnTo>
                  <a:lnTo>
                    <a:pt x="f132" y="f7"/>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93" name="Google Shape;239;p15">
              <a:extLst>
                <a:ext uri="{FF2B5EF4-FFF2-40B4-BE49-F238E27FC236}">
                  <a16:creationId xmlns:a16="http://schemas.microsoft.com/office/drawing/2014/main" id="{E1C59703-678B-6052-F14E-DD05C758C9BA}"/>
                </a:ext>
              </a:extLst>
            </p:cNvPr>
            <p:cNvSpPr/>
            <p:nvPr/>
          </p:nvSpPr>
          <p:spPr>
            <a:xfrm>
              <a:off x="6272473" y="2702362"/>
              <a:ext cx="121971" cy="197364"/>
            </a:xfrm>
            <a:custGeom>
              <a:avLst/>
              <a:gdLst>
                <a:gd name="f0" fmla="val 360"/>
                <a:gd name="f1" fmla="val w"/>
                <a:gd name="f2" fmla="val h"/>
                <a:gd name="f3" fmla="val 0"/>
                <a:gd name="f4" fmla="val 6475"/>
                <a:gd name="f5" fmla="val 10477"/>
                <a:gd name="f6" fmla="val 4654"/>
                <a:gd name="f7" fmla="val 1"/>
                <a:gd name="f8" fmla="val 4294"/>
                <a:gd name="f9" fmla="val 23"/>
                <a:gd name="f10" fmla="val 3957"/>
                <a:gd name="f11" fmla="val 91"/>
                <a:gd name="f12" fmla="val 3620"/>
                <a:gd name="f13" fmla="val 203"/>
                <a:gd name="f14" fmla="val 3305"/>
                <a:gd name="f15" fmla="val 2991"/>
                <a:gd name="f16" fmla="val 540"/>
                <a:gd name="f17" fmla="val 2698"/>
                <a:gd name="f18" fmla="val 765"/>
                <a:gd name="f19" fmla="val 2429"/>
                <a:gd name="f20" fmla="val 1012"/>
                <a:gd name="f21" fmla="val 2181"/>
                <a:gd name="f22" fmla="val 1282"/>
                <a:gd name="f23" fmla="val 1934"/>
                <a:gd name="f24" fmla="val 1552"/>
                <a:gd name="f25" fmla="val 1732"/>
                <a:gd name="f26" fmla="val 1844"/>
                <a:gd name="f27" fmla="val 1530"/>
                <a:gd name="f28" fmla="val 2159"/>
                <a:gd name="f29" fmla="val 1372"/>
                <a:gd name="f30" fmla="val 2451"/>
                <a:gd name="f31" fmla="val 1237"/>
                <a:gd name="f32" fmla="val 2766"/>
                <a:gd name="f33" fmla="val 1125"/>
                <a:gd name="f34" fmla="val 3058"/>
                <a:gd name="f35" fmla="val 833"/>
                <a:gd name="f36" fmla="val 4002"/>
                <a:gd name="f37" fmla="val 585"/>
                <a:gd name="f38" fmla="val 4901"/>
                <a:gd name="f39" fmla="val 406"/>
                <a:gd name="f40" fmla="val 5711"/>
                <a:gd name="f41" fmla="val 248"/>
                <a:gd name="f42" fmla="val 6452"/>
                <a:gd name="f43" fmla="val 136"/>
                <a:gd name="f44" fmla="val 7127"/>
                <a:gd name="f45" fmla="val 68"/>
                <a:gd name="f46" fmla="val 7734"/>
                <a:gd name="f47" fmla="val 8273"/>
                <a:gd name="f48" fmla="val 8745"/>
                <a:gd name="f49" fmla="val 9172"/>
                <a:gd name="f50" fmla="val 9532"/>
                <a:gd name="f51" fmla="val 46"/>
                <a:gd name="f52" fmla="val 9824"/>
                <a:gd name="f53" fmla="val 10071"/>
                <a:gd name="f54" fmla="val 158"/>
                <a:gd name="f55" fmla="val 10364"/>
                <a:gd name="f56" fmla="val 181"/>
                <a:gd name="f57" fmla="val 10476"/>
                <a:gd name="f58" fmla="val 990"/>
                <a:gd name="f59" fmla="val 9892"/>
                <a:gd name="f60" fmla="val 1395"/>
                <a:gd name="f61" fmla="val 9554"/>
                <a:gd name="f62" fmla="val 1799"/>
                <a:gd name="f63" fmla="val 9217"/>
                <a:gd name="f64" fmla="val 2226"/>
                <a:gd name="f65" fmla="val 8835"/>
                <a:gd name="f66" fmla="val 2631"/>
                <a:gd name="f67" fmla="val 8453"/>
                <a:gd name="f68" fmla="val 3036"/>
                <a:gd name="f69" fmla="val 8071"/>
                <a:gd name="f70" fmla="val 3418"/>
                <a:gd name="f71" fmla="val 7666"/>
                <a:gd name="f72" fmla="val 3800"/>
                <a:gd name="f73" fmla="val 7239"/>
                <a:gd name="f74" fmla="val 4182"/>
                <a:gd name="f75" fmla="val 6812"/>
                <a:gd name="f76" fmla="val 4519"/>
                <a:gd name="f77" fmla="val 6362"/>
                <a:gd name="f78" fmla="val 4856"/>
                <a:gd name="f79" fmla="val 5913"/>
                <a:gd name="f80" fmla="val 5149"/>
                <a:gd name="f81" fmla="val 5463"/>
                <a:gd name="f82" fmla="val 5418"/>
                <a:gd name="f83" fmla="val 5014"/>
                <a:gd name="f84" fmla="val 5666"/>
                <a:gd name="f85" fmla="val 4564"/>
                <a:gd name="f86" fmla="val 5890"/>
                <a:gd name="f87" fmla="val 4092"/>
                <a:gd name="f88" fmla="val 6070"/>
                <a:gd name="f89" fmla="val 6273"/>
                <a:gd name="f90" fmla="val 6340"/>
                <a:gd name="f91" fmla="val 6407"/>
                <a:gd name="f92" fmla="val 1867"/>
                <a:gd name="f93" fmla="val 1574"/>
                <a:gd name="f94" fmla="val 6430"/>
                <a:gd name="f95" fmla="val 1305"/>
                <a:gd name="f96" fmla="val 6363"/>
                <a:gd name="f97" fmla="val 1035"/>
                <a:gd name="f98" fmla="val 6250"/>
                <a:gd name="f99" fmla="val 788"/>
                <a:gd name="f100" fmla="val 6115"/>
                <a:gd name="f101" fmla="val 6025"/>
                <a:gd name="f102" fmla="val 473"/>
                <a:gd name="f103" fmla="val 383"/>
                <a:gd name="f104" fmla="val 5801"/>
                <a:gd name="f105" fmla="val 293"/>
                <a:gd name="f106" fmla="val 226"/>
                <a:gd name="f107" fmla="val 5531"/>
                <a:gd name="f108" fmla="val 5373"/>
                <a:gd name="f109" fmla="val 113"/>
                <a:gd name="f110" fmla="val 5194"/>
                <a:gd name="f111" fmla="val 4834"/>
                <a:gd name="f112" fmla="*/ f1 1 6475"/>
                <a:gd name="f113" fmla="*/ f2 1 10477"/>
                <a:gd name="f114" fmla="val f3"/>
                <a:gd name="f115" fmla="val f4"/>
                <a:gd name="f116" fmla="val f5"/>
                <a:gd name="f117" fmla="+- f116 0 f114"/>
                <a:gd name="f118" fmla="+- f115 0 f114"/>
                <a:gd name="f119" fmla="*/ f118 1 6475"/>
                <a:gd name="f120" fmla="*/ f117 1 10477"/>
                <a:gd name="f121" fmla="*/ f114 1 f119"/>
                <a:gd name="f122" fmla="*/ f115 1 f119"/>
                <a:gd name="f123" fmla="*/ f114 1 f120"/>
                <a:gd name="f124" fmla="*/ f116 1 f120"/>
                <a:gd name="f125" fmla="*/ f121 f112 1"/>
                <a:gd name="f126" fmla="*/ f122 f112 1"/>
                <a:gd name="f127" fmla="*/ f124 f113 1"/>
                <a:gd name="f128" fmla="*/ f123 f113 1"/>
              </a:gdLst>
              <a:ahLst/>
              <a:cxnLst>
                <a:cxn ang="3cd4">
                  <a:pos x="hc" y="t"/>
                </a:cxn>
                <a:cxn ang="0">
                  <a:pos x="r" y="vc"/>
                </a:cxn>
                <a:cxn ang="cd4">
                  <a:pos x="hc" y="b"/>
                </a:cxn>
                <a:cxn ang="cd2">
                  <a:pos x="l" y="vc"/>
                </a:cxn>
              </a:cxnLst>
              <a:rect l="f125" t="f128" r="f126" b="f127"/>
              <a:pathLst>
                <a:path w="6475" h="10477">
                  <a:moveTo>
                    <a:pt x="f6" y="f7"/>
                  </a:moveTo>
                  <a:lnTo>
                    <a:pt x="f8" y="f9"/>
                  </a:lnTo>
                  <a:lnTo>
                    <a:pt x="f10" y="f11"/>
                  </a:lnTo>
                  <a:lnTo>
                    <a:pt x="f12" y="f13"/>
                  </a:lnTo>
                  <a:lnTo>
                    <a:pt x="f14" y="f0"/>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9" y="f47"/>
                  </a:lnTo>
                  <a:lnTo>
                    <a:pt x="f7" y="f48"/>
                  </a:lnTo>
                  <a:lnTo>
                    <a:pt x="f7" y="f49"/>
                  </a:lnTo>
                  <a:lnTo>
                    <a:pt x="f9" y="f50"/>
                  </a:lnTo>
                  <a:lnTo>
                    <a:pt x="f51" y="f52"/>
                  </a:lnTo>
                  <a:lnTo>
                    <a:pt x="f11"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12"/>
                  </a:lnTo>
                  <a:lnTo>
                    <a:pt x="f89" y="f34"/>
                  </a:lnTo>
                  <a:lnTo>
                    <a:pt x="f90" y="f32"/>
                  </a:lnTo>
                  <a:lnTo>
                    <a:pt x="f91" y="f30"/>
                  </a:lnTo>
                  <a:lnTo>
                    <a:pt x="f42" y="f28"/>
                  </a:lnTo>
                  <a:lnTo>
                    <a:pt x="f4" y="f92"/>
                  </a:lnTo>
                  <a:lnTo>
                    <a:pt x="f4" y="f93"/>
                  </a:lnTo>
                  <a:lnTo>
                    <a:pt x="f94" y="f95"/>
                  </a:lnTo>
                  <a:lnTo>
                    <a:pt x="f96" y="f97"/>
                  </a:lnTo>
                  <a:lnTo>
                    <a:pt x="f98" y="f99"/>
                  </a:lnTo>
                  <a:lnTo>
                    <a:pt x="f100" y="f37"/>
                  </a:lnTo>
                  <a:lnTo>
                    <a:pt x="f101" y="f102"/>
                  </a:lnTo>
                  <a:lnTo>
                    <a:pt x="f79" y="f103"/>
                  </a:lnTo>
                  <a:lnTo>
                    <a:pt x="f104" y="f105"/>
                  </a:lnTo>
                  <a:lnTo>
                    <a:pt x="f84" y="f106"/>
                  </a:lnTo>
                  <a:lnTo>
                    <a:pt x="f107" y="f54"/>
                  </a:lnTo>
                  <a:lnTo>
                    <a:pt x="f108" y="f109"/>
                  </a:lnTo>
                  <a:lnTo>
                    <a:pt x="f110" y="f51"/>
                  </a:lnTo>
                  <a:lnTo>
                    <a:pt x="f83" y="f9"/>
                  </a:lnTo>
                  <a:lnTo>
                    <a:pt x="f111" y="f7"/>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94" name="Google Shape;240;p15">
              <a:extLst>
                <a:ext uri="{FF2B5EF4-FFF2-40B4-BE49-F238E27FC236}">
                  <a16:creationId xmlns:a16="http://schemas.microsoft.com/office/drawing/2014/main" id="{9D41A2A5-6126-8DC0-FB97-E34A250FDECF}"/>
                </a:ext>
              </a:extLst>
            </p:cNvPr>
            <p:cNvSpPr/>
            <p:nvPr/>
          </p:nvSpPr>
          <p:spPr>
            <a:xfrm>
              <a:off x="6110304" y="2608362"/>
              <a:ext cx="155429" cy="291364"/>
            </a:xfrm>
            <a:custGeom>
              <a:avLst/>
              <a:gdLst>
                <a:gd name="f0" fmla="val 360"/>
                <a:gd name="f1" fmla="val 180"/>
                <a:gd name="f2" fmla="val w"/>
                <a:gd name="f3" fmla="val h"/>
                <a:gd name="f4" fmla="val 0"/>
                <a:gd name="f5" fmla="val 8251"/>
                <a:gd name="f6" fmla="val 15467"/>
                <a:gd name="f7" fmla="val 1754"/>
                <a:gd name="f8" fmla="val 1552"/>
                <a:gd name="f9" fmla="val 23"/>
                <a:gd name="f10" fmla="val 1349"/>
                <a:gd name="f11" fmla="val 68"/>
                <a:gd name="f12" fmla="val 1169"/>
                <a:gd name="f13" fmla="val 158"/>
                <a:gd name="f14" fmla="val 967"/>
                <a:gd name="f15" fmla="val 270"/>
                <a:gd name="f16" fmla="val 787"/>
                <a:gd name="f17" fmla="val 428"/>
                <a:gd name="f18" fmla="val 630"/>
                <a:gd name="f19" fmla="val 585"/>
                <a:gd name="f20" fmla="val 495"/>
                <a:gd name="f21" fmla="val 742"/>
                <a:gd name="f22" fmla="val 383"/>
                <a:gd name="f23" fmla="val 945"/>
                <a:gd name="f24" fmla="val 1124"/>
                <a:gd name="f25" fmla="val 113"/>
                <a:gd name="f26" fmla="val 1574"/>
                <a:gd name="f27" fmla="val 1799"/>
                <a:gd name="f28" fmla="val 2046"/>
                <a:gd name="f29" fmla="val 2293"/>
                <a:gd name="f30" fmla="val 2810"/>
                <a:gd name="f31" fmla="val 3350"/>
                <a:gd name="f32" fmla="val 3889"/>
                <a:gd name="f33" fmla="val 203"/>
                <a:gd name="f34" fmla="val 4451"/>
                <a:gd name="f35" fmla="val 338"/>
                <a:gd name="f36" fmla="val 4991"/>
                <a:gd name="f37" fmla="val 5530"/>
                <a:gd name="f38" fmla="val 652"/>
                <a:gd name="f39" fmla="val 6047"/>
                <a:gd name="f40" fmla="val 990"/>
                <a:gd name="f41" fmla="val 6969"/>
                <a:gd name="f42" fmla="val 1304"/>
                <a:gd name="f43" fmla="val 7711"/>
                <a:gd name="f44" fmla="val 8295"/>
                <a:gd name="f45" fmla="val 1866"/>
                <a:gd name="f46" fmla="val 8880"/>
                <a:gd name="f47" fmla="val 2181"/>
                <a:gd name="f48" fmla="val 9464"/>
                <a:gd name="f49" fmla="val 2518"/>
                <a:gd name="f50" fmla="val 10026"/>
                <a:gd name="f51" fmla="val 2878"/>
                <a:gd name="f52" fmla="val 10588"/>
                <a:gd name="f53" fmla="val 3260"/>
                <a:gd name="f54" fmla="val 11128"/>
                <a:gd name="f55" fmla="val 3665"/>
                <a:gd name="f56" fmla="val 11645"/>
                <a:gd name="f57" fmla="val 4092"/>
                <a:gd name="f58" fmla="val 12139"/>
                <a:gd name="f59" fmla="val 4519"/>
                <a:gd name="f60" fmla="val 12634"/>
                <a:gd name="f61" fmla="val 13106"/>
                <a:gd name="f62" fmla="val 5463"/>
                <a:gd name="f63" fmla="val 13555"/>
                <a:gd name="f64" fmla="val 5957"/>
                <a:gd name="f65" fmla="val 13982"/>
                <a:gd name="f66" fmla="val 6474"/>
                <a:gd name="f67" fmla="val 14387"/>
                <a:gd name="f68" fmla="val 7014"/>
                <a:gd name="f69" fmla="val 14769"/>
                <a:gd name="f70" fmla="val 7576"/>
                <a:gd name="f71" fmla="val 15129"/>
                <a:gd name="f72" fmla="val 8138"/>
                <a:gd name="f73" fmla="val 15466"/>
                <a:gd name="f74" fmla="val 8160"/>
                <a:gd name="f75" fmla="val 15219"/>
                <a:gd name="f76" fmla="val 8205"/>
                <a:gd name="f77" fmla="val 14522"/>
                <a:gd name="f78" fmla="val 8250"/>
                <a:gd name="f79" fmla="val 13465"/>
                <a:gd name="f80" fmla="val 12814"/>
                <a:gd name="f81" fmla="val 8228"/>
                <a:gd name="f82" fmla="val 12117"/>
                <a:gd name="f83" fmla="val 8183"/>
                <a:gd name="f84" fmla="val 11375"/>
                <a:gd name="f85" fmla="val 8115"/>
                <a:gd name="f86" fmla="val 10566"/>
                <a:gd name="f87" fmla="val 8026"/>
                <a:gd name="f88" fmla="val 9756"/>
                <a:gd name="f89" fmla="val 7891"/>
                <a:gd name="f90" fmla="val 8902"/>
                <a:gd name="f91" fmla="val 8070"/>
                <a:gd name="f92" fmla="val 7486"/>
                <a:gd name="f93" fmla="val 7216"/>
                <a:gd name="f94" fmla="val 7351"/>
                <a:gd name="f95" fmla="val 6789"/>
                <a:gd name="f96" fmla="val 6362"/>
                <a:gd name="f97" fmla="val 7059"/>
                <a:gd name="f98" fmla="val 6902"/>
                <a:gd name="f99" fmla="val 5553"/>
                <a:gd name="f100" fmla="val 6677"/>
                <a:gd name="f101" fmla="val 5036"/>
                <a:gd name="f102" fmla="val 6407"/>
                <a:gd name="f103" fmla="val 6092"/>
                <a:gd name="f104" fmla="val 3979"/>
                <a:gd name="f105" fmla="val 5778"/>
                <a:gd name="f106" fmla="val 3417"/>
                <a:gd name="f107" fmla="val 5418"/>
                <a:gd name="f108" fmla="val 5058"/>
                <a:gd name="f109" fmla="val 2361"/>
                <a:gd name="f110" fmla="val 4654"/>
                <a:gd name="f111" fmla="val 4249"/>
                <a:gd name="f112" fmla="val 1394"/>
                <a:gd name="f113" fmla="val 3844"/>
                <a:gd name="f114" fmla="val 3215"/>
                <a:gd name="f115" fmla="val 2990"/>
                <a:gd name="f116" fmla="val 2788"/>
                <a:gd name="f117" fmla="val 225"/>
                <a:gd name="f118" fmla="val 2586"/>
                <a:gd name="f119" fmla="val 135"/>
                <a:gd name="f120" fmla="val 2158"/>
                <a:gd name="f121" fmla="val 1956"/>
                <a:gd name="f122" fmla="*/ f2 1 8251"/>
                <a:gd name="f123" fmla="*/ f3 1 15467"/>
                <a:gd name="f124" fmla="val f4"/>
                <a:gd name="f125" fmla="val f5"/>
                <a:gd name="f126" fmla="val f6"/>
                <a:gd name="f127" fmla="+- f126 0 f124"/>
                <a:gd name="f128" fmla="+- f125 0 f124"/>
                <a:gd name="f129" fmla="*/ f128 1 8251"/>
                <a:gd name="f130" fmla="*/ f127 1 15467"/>
                <a:gd name="f131" fmla="*/ f124 1 f129"/>
                <a:gd name="f132" fmla="*/ f125 1 f129"/>
                <a:gd name="f133" fmla="*/ f124 1 f130"/>
                <a:gd name="f134" fmla="*/ f126 1 f130"/>
                <a:gd name="f135" fmla="*/ f131 f122 1"/>
                <a:gd name="f136" fmla="*/ f132 f122 1"/>
                <a:gd name="f137" fmla="*/ f134 f123 1"/>
                <a:gd name="f138" fmla="*/ f133 f123 1"/>
              </a:gdLst>
              <a:ahLst/>
              <a:cxnLst>
                <a:cxn ang="3cd4">
                  <a:pos x="hc" y="t"/>
                </a:cxn>
                <a:cxn ang="0">
                  <a:pos x="r" y="vc"/>
                </a:cxn>
                <a:cxn ang="cd4">
                  <a:pos x="hc" y="b"/>
                </a:cxn>
                <a:cxn ang="cd2">
                  <a:pos x="l" y="vc"/>
                </a:cxn>
              </a:cxnLst>
              <a:rect l="f135" t="f138" r="f136" b="f137"/>
              <a:pathLst>
                <a:path w="8251" h="15467">
                  <a:moveTo>
                    <a:pt x="f7" y="f4"/>
                  </a:moveTo>
                  <a:lnTo>
                    <a:pt x="f8" y="f9"/>
                  </a:lnTo>
                  <a:lnTo>
                    <a:pt x="f10" y="f11"/>
                  </a:lnTo>
                  <a:lnTo>
                    <a:pt x="f12" y="f13"/>
                  </a:lnTo>
                  <a:lnTo>
                    <a:pt x="f14" y="f15"/>
                  </a:lnTo>
                  <a:lnTo>
                    <a:pt x="f16" y="f17"/>
                  </a:lnTo>
                  <a:lnTo>
                    <a:pt x="f18" y="f19"/>
                  </a:lnTo>
                  <a:lnTo>
                    <a:pt x="f20" y="f21"/>
                  </a:lnTo>
                  <a:lnTo>
                    <a:pt x="f22" y="f23"/>
                  </a:lnTo>
                  <a:lnTo>
                    <a:pt x="f15" y="f24"/>
                  </a:lnTo>
                  <a:lnTo>
                    <a:pt x="f1" y="f10"/>
                  </a:lnTo>
                  <a:lnTo>
                    <a:pt x="f25" y="f26"/>
                  </a:lnTo>
                  <a:lnTo>
                    <a:pt x="f11" y="f27"/>
                  </a:lnTo>
                  <a:lnTo>
                    <a:pt x="f9" y="f28"/>
                  </a:lnTo>
                  <a:lnTo>
                    <a:pt x="f4" y="f29"/>
                  </a:lnTo>
                  <a:lnTo>
                    <a:pt x="f4" y="f30"/>
                  </a:lnTo>
                  <a:lnTo>
                    <a:pt x="f9" y="f31"/>
                  </a:lnTo>
                  <a:lnTo>
                    <a:pt x="f25" y="f32"/>
                  </a:lnTo>
                  <a:lnTo>
                    <a:pt x="f33" y="f34"/>
                  </a:lnTo>
                  <a:lnTo>
                    <a:pt x="f35" y="f36"/>
                  </a:lnTo>
                  <a:lnTo>
                    <a:pt x="f20" y="f37"/>
                  </a:lnTo>
                  <a:lnTo>
                    <a:pt x="f38" y="f39"/>
                  </a:lnTo>
                  <a:lnTo>
                    <a:pt x="f40" y="f41"/>
                  </a:lnTo>
                  <a:lnTo>
                    <a:pt x="f42" y="f43"/>
                  </a:lnTo>
                  <a:lnTo>
                    <a:pt x="f26" y="f44"/>
                  </a:lnTo>
                  <a:lnTo>
                    <a:pt x="f45" y="f46"/>
                  </a:lnTo>
                  <a:lnTo>
                    <a:pt x="f47" y="f48"/>
                  </a:lnTo>
                  <a:lnTo>
                    <a:pt x="f49" y="f50"/>
                  </a:lnTo>
                  <a:lnTo>
                    <a:pt x="f51" y="f52"/>
                  </a:lnTo>
                  <a:lnTo>
                    <a:pt x="f53" y="f54"/>
                  </a:lnTo>
                  <a:lnTo>
                    <a:pt x="f55" y="f56"/>
                  </a:lnTo>
                  <a:lnTo>
                    <a:pt x="f57" y="f58"/>
                  </a:lnTo>
                  <a:lnTo>
                    <a:pt x="f59" y="f60"/>
                  </a:lnTo>
                  <a:lnTo>
                    <a:pt x="f36" y="f61"/>
                  </a:lnTo>
                  <a:lnTo>
                    <a:pt x="f62" y="f63"/>
                  </a:lnTo>
                  <a:lnTo>
                    <a:pt x="f64" y="f65"/>
                  </a:lnTo>
                  <a:lnTo>
                    <a:pt x="f66" y="f67"/>
                  </a:lnTo>
                  <a:lnTo>
                    <a:pt x="f68" y="f69"/>
                  </a:lnTo>
                  <a:lnTo>
                    <a:pt x="f70" y="f71"/>
                  </a:lnTo>
                  <a:lnTo>
                    <a:pt x="f72" y="f73"/>
                  </a:lnTo>
                  <a:lnTo>
                    <a:pt x="f74" y="f75"/>
                  </a:lnTo>
                  <a:lnTo>
                    <a:pt x="f76" y="f77"/>
                  </a:lnTo>
                  <a:lnTo>
                    <a:pt x="f78" y="f79"/>
                  </a:lnTo>
                  <a:lnTo>
                    <a:pt x="f78" y="f80"/>
                  </a:lnTo>
                  <a:lnTo>
                    <a:pt x="f81" y="f82"/>
                  </a:lnTo>
                  <a:lnTo>
                    <a:pt x="f83" y="f84"/>
                  </a:lnTo>
                  <a:lnTo>
                    <a:pt x="f85" y="f86"/>
                  </a:lnTo>
                  <a:lnTo>
                    <a:pt x="f87" y="f88"/>
                  </a:lnTo>
                  <a:lnTo>
                    <a:pt x="f89" y="f90"/>
                  </a:lnTo>
                  <a:lnTo>
                    <a:pt x="f43" y="f91"/>
                  </a:lnTo>
                  <a:lnTo>
                    <a:pt x="f92" y="f93"/>
                  </a:lnTo>
                  <a:lnTo>
                    <a:pt x="f94" y="f95"/>
                  </a:lnTo>
                  <a:lnTo>
                    <a:pt x="f93" y="f96"/>
                  </a:lnTo>
                  <a:lnTo>
                    <a:pt x="f97" y="f64"/>
                  </a:lnTo>
                  <a:lnTo>
                    <a:pt x="f98" y="f99"/>
                  </a:lnTo>
                  <a:lnTo>
                    <a:pt x="f100" y="f101"/>
                  </a:lnTo>
                  <a:lnTo>
                    <a:pt x="f102" y="f59"/>
                  </a:lnTo>
                  <a:lnTo>
                    <a:pt x="f103" y="f104"/>
                  </a:lnTo>
                  <a:lnTo>
                    <a:pt x="f105" y="f106"/>
                  </a:lnTo>
                  <a:lnTo>
                    <a:pt x="f107" y="f51"/>
                  </a:lnTo>
                  <a:lnTo>
                    <a:pt x="f108" y="f109"/>
                  </a:lnTo>
                  <a:lnTo>
                    <a:pt x="f110" y="f45"/>
                  </a:lnTo>
                  <a:lnTo>
                    <a:pt x="f111" y="f112"/>
                  </a:lnTo>
                  <a:lnTo>
                    <a:pt x="f113" y="f40"/>
                  </a:lnTo>
                  <a:lnTo>
                    <a:pt x="f106" y="f18"/>
                  </a:lnTo>
                  <a:lnTo>
                    <a:pt x="f114" y="f20"/>
                  </a:lnTo>
                  <a:lnTo>
                    <a:pt x="f115" y="f0"/>
                  </a:lnTo>
                  <a:lnTo>
                    <a:pt x="f116" y="f117"/>
                  </a:lnTo>
                  <a:lnTo>
                    <a:pt x="f118" y="f119"/>
                  </a:lnTo>
                  <a:lnTo>
                    <a:pt x="f109" y="f11"/>
                  </a:lnTo>
                  <a:lnTo>
                    <a:pt x="f120" y="f9"/>
                  </a:lnTo>
                  <a:lnTo>
                    <a:pt x="f121" y="f4"/>
                  </a:lnTo>
                  <a:close/>
                </a:path>
              </a:pathLst>
            </a:custGeom>
            <a:solidFill>
              <a:srgbClr val="7093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95" name="Google Shape;241;p15">
              <a:extLst>
                <a:ext uri="{FF2B5EF4-FFF2-40B4-BE49-F238E27FC236}">
                  <a16:creationId xmlns:a16="http://schemas.microsoft.com/office/drawing/2014/main" id="{48C266EB-29F0-EB16-C72E-305BE0009B6C}"/>
                </a:ext>
              </a:extLst>
            </p:cNvPr>
            <p:cNvSpPr/>
            <p:nvPr/>
          </p:nvSpPr>
          <p:spPr>
            <a:xfrm>
              <a:off x="5924415" y="2657054"/>
              <a:ext cx="121971" cy="197775"/>
            </a:xfrm>
            <a:custGeom>
              <a:avLst/>
              <a:gdLst>
                <a:gd name="f0" fmla="val 180"/>
                <a:gd name="f1" fmla="val w"/>
                <a:gd name="f2" fmla="val h"/>
                <a:gd name="f3" fmla="val 0"/>
                <a:gd name="f4" fmla="val 6475"/>
                <a:gd name="f5" fmla="val 10499"/>
                <a:gd name="f6" fmla="val 4653"/>
                <a:gd name="f7" fmla="val 1"/>
                <a:gd name="f8" fmla="val 4294"/>
                <a:gd name="f9" fmla="val 23"/>
                <a:gd name="f10" fmla="val 3957"/>
                <a:gd name="f11" fmla="val 113"/>
                <a:gd name="f12" fmla="val 3619"/>
                <a:gd name="f13" fmla="val 225"/>
                <a:gd name="f14" fmla="val 3305"/>
                <a:gd name="f15" fmla="val 383"/>
                <a:gd name="f16" fmla="val 2990"/>
                <a:gd name="f17" fmla="val 563"/>
                <a:gd name="f18" fmla="val 2698"/>
                <a:gd name="f19" fmla="val 787"/>
                <a:gd name="f20" fmla="val 2428"/>
                <a:gd name="f21" fmla="val 1035"/>
                <a:gd name="f22" fmla="val 2181"/>
                <a:gd name="f23" fmla="val 1282"/>
                <a:gd name="f24" fmla="val 1933"/>
                <a:gd name="f25" fmla="val 1574"/>
                <a:gd name="f26" fmla="val 1731"/>
                <a:gd name="f27" fmla="val 1866"/>
                <a:gd name="f28" fmla="val 1529"/>
                <a:gd name="f29" fmla="val 2159"/>
                <a:gd name="f30" fmla="val 1371"/>
                <a:gd name="f31" fmla="val 2473"/>
                <a:gd name="f32" fmla="val 1237"/>
                <a:gd name="f33" fmla="val 2765"/>
                <a:gd name="f34" fmla="val 1124"/>
                <a:gd name="f35" fmla="val 3080"/>
                <a:gd name="f36" fmla="val 832"/>
                <a:gd name="f37" fmla="val 4024"/>
                <a:gd name="f38" fmla="val 585"/>
                <a:gd name="f39" fmla="val 4901"/>
                <a:gd name="f40" fmla="val 405"/>
                <a:gd name="f41" fmla="val 5733"/>
                <a:gd name="f42" fmla="val 247"/>
                <a:gd name="f43" fmla="val 135"/>
                <a:gd name="f44" fmla="val 7149"/>
                <a:gd name="f45" fmla="val 68"/>
                <a:gd name="f46" fmla="val 7756"/>
                <a:gd name="f47" fmla="val 8295"/>
                <a:gd name="f48" fmla="val 8767"/>
                <a:gd name="f49" fmla="val 9195"/>
                <a:gd name="f50" fmla="val 9532"/>
                <a:gd name="f51" fmla="val 45"/>
                <a:gd name="f52" fmla="val 9846"/>
                <a:gd name="f53" fmla="val 90"/>
                <a:gd name="f54" fmla="val 10071"/>
                <a:gd name="f55" fmla="val 158"/>
                <a:gd name="f56" fmla="val 10386"/>
                <a:gd name="f57" fmla="val 10498"/>
                <a:gd name="f58" fmla="val 989"/>
                <a:gd name="f59" fmla="val 9891"/>
                <a:gd name="f60" fmla="val 1394"/>
                <a:gd name="f61" fmla="val 9577"/>
                <a:gd name="f62" fmla="val 1799"/>
                <a:gd name="f63" fmla="val 9217"/>
                <a:gd name="f64" fmla="val 2226"/>
                <a:gd name="f65" fmla="val 8857"/>
                <a:gd name="f66" fmla="val 2630"/>
                <a:gd name="f67" fmla="val 8475"/>
                <a:gd name="f68" fmla="val 3035"/>
                <a:gd name="f69" fmla="val 8093"/>
                <a:gd name="f70" fmla="val 3417"/>
                <a:gd name="f71" fmla="val 7666"/>
                <a:gd name="f72" fmla="val 3799"/>
                <a:gd name="f73" fmla="val 7261"/>
                <a:gd name="f74" fmla="val 4181"/>
                <a:gd name="f75" fmla="val 6812"/>
                <a:gd name="f76" fmla="val 4518"/>
                <a:gd name="f77" fmla="val 6385"/>
                <a:gd name="f78" fmla="val 4856"/>
                <a:gd name="f79" fmla="val 5935"/>
                <a:gd name="f80" fmla="val 5148"/>
                <a:gd name="f81" fmla="val 5485"/>
                <a:gd name="f82" fmla="val 5418"/>
                <a:gd name="f83" fmla="val 5036"/>
                <a:gd name="f84" fmla="val 5665"/>
                <a:gd name="f85" fmla="val 4586"/>
                <a:gd name="f86" fmla="val 5890"/>
                <a:gd name="f87" fmla="val 4114"/>
                <a:gd name="f88" fmla="val 6070"/>
                <a:gd name="f89" fmla="val 3620"/>
                <a:gd name="f90" fmla="val 6272"/>
                <a:gd name="f91" fmla="val 6339"/>
                <a:gd name="f92" fmla="val 2788"/>
                <a:gd name="f93" fmla="val 6407"/>
                <a:gd name="f94" fmla="val 6452"/>
                <a:gd name="f95" fmla="val 6474"/>
                <a:gd name="f96" fmla="val 1889"/>
                <a:gd name="f97" fmla="val 1597"/>
                <a:gd name="f98" fmla="val 6429"/>
                <a:gd name="f99" fmla="val 1304"/>
                <a:gd name="f100" fmla="val 6362"/>
                <a:gd name="f101" fmla="val 1057"/>
                <a:gd name="f102" fmla="val 6249"/>
                <a:gd name="f103" fmla="val 810"/>
                <a:gd name="f104" fmla="val 6114"/>
                <a:gd name="f105" fmla="val 6025"/>
                <a:gd name="f106" fmla="val 495"/>
                <a:gd name="f107" fmla="val 5912"/>
                <a:gd name="f108" fmla="val 5800"/>
                <a:gd name="f109" fmla="val 315"/>
                <a:gd name="f110" fmla="val 248"/>
                <a:gd name="f111" fmla="val 5530"/>
                <a:gd name="f112" fmla="val 5373"/>
                <a:gd name="f113" fmla="val 5193"/>
                <a:gd name="f114" fmla="val 5013"/>
                <a:gd name="f115" fmla="val 46"/>
                <a:gd name="f116" fmla="val 4833"/>
                <a:gd name="f117" fmla="*/ f1 1 6475"/>
                <a:gd name="f118" fmla="*/ f2 1 10499"/>
                <a:gd name="f119" fmla="val f3"/>
                <a:gd name="f120" fmla="val f4"/>
                <a:gd name="f121" fmla="val f5"/>
                <a:gd name="f122" fmla="+- f121 0 f119"/>
                <a:gd name="f123" fmla="+- f120 0 f119"/>
                <a:gd name="f124" fmla="*/ f123 1 6475"/>
                <a:gd name="f125" fmla="*/ f122 1 10499"/>
                <a:gd name="f126" fmla="*/ f119 1 f124"/>
                <a:gd name="f127" fmla="*/ f120 1 f124"/>
                <a:gd name="f128" fmla="*/ f119 1 f125"/>
                <a:gd name="f129" fmla="*/ f121 1 f125"/>
                <a:gd name="f130" fmla="*/ f126 f117 1"/>
                <a:gd name="f131" fmla="*/ f127 f117 1"/>
                <a:gd name="f132" fmla="*/ f129 f118 1"/>
                <a:gd name="f133" fmla="*/ f128 f118 1"/>
              </a:gdLst>
              <a:ahLst/>
              <a:cxnLst>
                <a:cxn ang="3cd4">
                  <a:pos x="hc" y="t"/>
                </a:cxn>
                <a:cxn ang="0">
                  <a:pos x="r" y="vc"/>
                </a:cxn>
                <a:cxn ang="cd4">
                  <a:pos x="hc" y="b"/>
                </a:cxn>
                <a:cxn ang="cd2">
                  <a:pos x="l" y="vc"/>
                </a:cxn>
              </a:cxnLst>
              <a:rect l="f130" t="f133" r="f131" b="f132"/>
              <a:pathLst>
                <a:path w="6475" h="10499">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
                  </a:lnTo>
                  <a:lnTo>
                    <a:pt x="f43" y="f44"/>
                  </a:lnTo>
                  <a:lnTo>
                    <a:pt x="f45" y="f46"/>
                  </a:lnTo>
                  <a:lnTo>
                    <a:pt x="f9" y="f47"/>
                  </a:lnTo>
                  <a:lnTo>
                    <a:pt x="f3" y="f48"/>
                  </a:lnTo>
                  <a:lnTo>
                    <a:pt x="f3" y="f49"/>
                  </a:lnTo>
                  <a:lnTo>
                    <a:pt x="f9" y="f50"/>
                  </a:lnTo>
                  <a:lnTo>
                    <a:pt x="f51" y="f52"/>
                  </a:lnTo>
                  <a:lnTo>
                    <a:pt x="f53" y="f54"/>
                  </a:lnTo>
                  <a:lnTo>
                    <a:pt x="f55" y="f56"/>
                  </a:lnTo>
                  <a:lnTo>
                    <a:pt x="f0"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35"/>
                  </a:lnTo>
                  <a:lnTo>
                    <a:pt x="f91" y="f92"/>
                  </a:lnTo>
                  <a:lnTo>
                    <a:pt x="f93" y="f31"/>
                  </a:lnTo>
                  <a:lnTo>
                    <a:pt x="f94" y="f22"/>
                  </a:lnTo>
                  <a:lnTo>
                    <a:pt x="f95" y="f96"/>
                  </a:lnTo>
                  <a:lnTo>
                    <a:pt x="f95" y="f97"/>
                  </a:lnTo>
                  <a:lnTo>
                    <a:pt x="f98" y="f99"/>
                  </a:lnTo>
                  <a:lnTo>
                    <a:pt x="f100" y="f101"/>
                  </a:lnTo>
                  <a:lnTo>
                    <a:pt x="f102" y="f103"/>
                  </a:lnTo>
                  <a:lnTo>
                    <a:pt x="f104" y="f38"/>
                  </a:lnTo>
                  <a:lnTo>
                    <a:pt x="f105" y="f106"/>
                  </a:lnTo>
                  <a:lnTo>
                    <a:pt x="f107" y="f40"/>
                  </a:lnTo>
                  <a:lnTo>
                    <a:pt x="f108" y="f109"/>
                  </a:lnTo>
                  <a:lnTo>
                    <a:pt x="f84" y="f110"/>
                  </a:lnTo>
                  <a:lnTo>
                    <a:pt x="f111" y="f0"/>
                  </a:lnTo>
                  <a:lnTo>
                    <a:pt x="f112" y="f11"/>
                  </a:lnTo>
                  <a:lnTo>
                    <a:pt x="f113" y="f45"/>
                  </a:lnTo>
                  <a:lnTo>
                    <a:pt x="f114" y="f115"/>
                  </a:lnTo>
                  <a:lnTo>
                    <a:pt x="f116" y="f9"/>
                  </a:lnTo>
                  <a:lnTo>
                    <a:pt x="f6" y="f7"/>
                  </a:lnTo>
                  <a:close/>
                </a:path>
              </a:pathLst>
            </a:custGeom>
            <a:solidFill>
              <a:srgbClr val="7EA85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96" name="Google Shape;242;p15">
              <a:extLst>
                <a:ext uri="{FF2B5EF4-FFF2-40B4-BE49-F238E27FC236}">
                  <a16:creationId xmlns:a16="http://schemas.microsoft.com/office/drawing/2014/main" id="{8C430A9C-5E9C-E8A5-816B-FC825AE4A186}"/>
                </a:ext>
              </a:extLst>
            </p:cNvPr>
            <p:cNvSpPr/>
            <p:nvPr/>
          </p:nvSpPr>
          <p:spPr>
            <a:xfrm>
              <a:off x="5762219" y="2563054"/>
              <a:ext cx="155018" cy="291775"/>
            </a:xfrm>
            <a:custGeom>
              <a:avLst/>
              <a:gdLst>
                <a:gd name="f0" fmla="val 360"/>
                <a:gd name="f1" fmla="val 180"/>
                <a:gd name="f2" fmla="val w"/>
                <a:gd name="f3" fmla="val h"/>
                <a:gd name="f4" fmla="val 0"/>
                <a:gd name="f5" fmla="val 8229"/>
                <a:gd name="f6" fmla="val 15489"/>
                <a:gd name="f7" fmla="val 1754"/>
                <a:gd name="f8" fmla="val 1552"/>
                <a:gd name="f9" fmla="val 45"/>
                <a:gd name="f10" fmla="val 1349"/>
                <a:gd name="f11" fmla="val 90"/>
                <a:gd name="f12" fmla="val 1147"/>
                <a:gd name="f13" fmla="val 967"/>
                <a:gd name="f14" fmla="val 292"/>
                <a:gd name="f15" fmla="val 788"/>
                <a:gd name="f16" fmla="val 427"/>
                <a:gd name="f17" fmla="val 630"/>
                <a:gd name="f18" fmla="val 585"/>
                <a:gd name="f19" fmla="val 495"/>
                <a:gd name="f20" fmla="val 764"/>
                <a:gd name="f21" fmla="val 383"/>
                <a:gd name="f22" fmla="val 944"/>
                <a:gd name="f23" fmla="val 270"/>
                <a:gd name="f24" fmla="val 181"/>
                <a:gd name="f25" fmla="val 1371"/>
                <a:gd name="f26" fmla="val 113"/>
                <a:gd name="f27" fmla="val 1596"/>
                <a:gd name="f28" fmla="val 68"/>
                <a:gd name="f29" fmla="val 1821"/>
                <a:gd name="f30" fmla="val 23"/>
                <a:gd name="f31" fmla="val 2068"/>
                <a:gd name="f32" fmla="val 1"/>
                <a:gd name="f33" fmla="val 2316"/>
                <a:gd name="f34" fmla="val 2833"/>
                <a:gd name="f35" fmla="val 3372"/>
                <a:gd name="f36" fmla="val 3912"/>
                <a:gd name="f37" fmla="val 203"/>
                <a:gd name="f38" fmla="val 4474"/>
                <a:gd name="f39" fmla="val 338"/>
                <a:gd name="f40" fmla="val 5013"/>
                <a:gd name="f41" fmla="val 5553"/>
                <a:gd name="f42" fmla="val 653"/>
                <a:gd name="f43" fmla="val 6070"/>
                <a:gd name="f44" fmla="val 990"/>
                <a:gd name="f45" fmla="val 6991"/>
                <a:gd name="f46" fmla="val 1305"/>
                <a:gd name="f47" fmla="val 7711"/>
                <a:gd name="f48" fmla="val 1574"/>
                <a:gd name="f49" fmla="val 8317"/>
                <a:gd name="f50" fmla="val 1867"/>
                <a:gd name="f51" fmla="val 8902"/>
                <a:gd name="f52" fmla="val 2181"/>
                <a:gd name="f53" fmla="val 9486"/>
                <a:gd name="f54" fmla="val 2518"/>
                <a:gd name="f55" fmla="val 10048"/>
                <a:gd name="f56" fmla="val 2878"/>
                <a:gd name="f57" fmla="val 10588"/>
                <a:gd name="f58" fmla="val 3260"/>
                <a:gd name="f59" fmla="val 11127"/>
                <a:gd name="f60" fmla="val 3665"/>
                <a:gd name="f61" fmla="val 11667"/>
                <a:gd name="f62" fmla="val 4092"/>
                <a:gd name="f63" fmla="val 12161"/>
                <a:gd name="f64" fmla="val 4519"/>
                <a:gd name="f65" fmla="val 12656"/>
                <a:gd name="f66" fmla="val 4991"/>
                <a:gd name="f67" fmla="val 13128"/>
                <a:gd name="f68" fmla="val 5463"/>
                <a:gd name="f69" fmla="val 13578"/>
                <a:gd name="f70" fmla="val 5958"/>
                <a:gd name="f71" fmla="val 14005"/>
                <a:gd name="f72" fmla="val 6475"/>
                <a:gd name="f73" fmla="val 14409"/>
                <a:gd name="f74" fmla="val 7014"/>
                <a:gd name="f75" fmla="val 14791"/>
                <a:gd name="f76" fmla="val 7576"/>
                <a:gd name="f77" fmla="val 15151"/>
                <a:gd name="f78" fmla="val 8138"/>
                <a:gd name="f79" fmla="val 15488"/>
                <a:gd name="f80" fmla="val 8161"/>
                <a:gd name="f81" fmla="val 15219"/>
                <a:gd name="f82" fmla="val 8206"/>
                <a:gd name="f83" fmla="val 14544"/>
                <a:gd name="f84" fmla="val 8228"/>
                <a:gd name="f85" fmla="val 13465"/>
                <a:gd name="f86" fmla="val 12836"/>
                <a:gd name="f87" fmla="val 12139"/>
                <a:gd name="f88" fmla="val 8183"/>
                <a:gd name="f89" fmla="val 11375"/>
                <a:gd name="f90" fmla="val 8116"/>
                <a:gd name="f91" fmla="val 8026"/>
                <a:gd name="f92" fmla="val 9779"/>
                <a:gd name="f93" fmla="val 7891"/>
                <a:gd name="f94" fmla="val 8924"/>
                <a:gd name="f95" fmla="val 8070"/>
                <a:gd name="f96" fmla="val 7486"/>
                <a:gd name="f97" fmla="val 7216"/>
                <a:gd name="f98" fmla="val 7351"/>
                <a:gd name="f99" fmla="val 6811"/>
                <a:gd name="f100" fmla="val 7217"/>
                <a:gd name="f101" fmla="val 6384"/>
                <a:gd name="f102" fmla="val 7059"/>
                <a:gd name="f103" fmla="val 5980"/>
                <a:gd name="f104" fmla="val 6902"/>
                <a:gd name="f105" fmla="val 6655"/>
                <a:gd name="f106" fmla="val 5058"/>
                <a:gd name="f107" fmla="val 6407"/>
                <a:gd name="f108" fmla="val 6093"/>
                <a:gd name="f109" fmla="val 3979"/>
                <a:gd name="f110" fmla="val 5778"/>
                <a:gd name="f111" fmla="val 3440"/>
                <a:gd name="f112" fmla="val 5418"/>
                <a:gd name="f113" fmla="val 2900"/>
                <a:gd name="f114" fmla="val 5059"/>
                <a:gd name="f115" fmla="val 2383"/>
                <a:gd name="f116" fmla="val 4654"/>
                <a:gd name="f117" fmla="val 1888"/>
                <a:gd name="f118" fmla="val 4249"/>
                <a:gd name="f119" fmla="val 1416"/>
                <a:gd name="f120" fmla="val 3845"/>
                <a:gd name="f121" fmla="val 1012"/>
                <a:gd name="f122" fmla="val 3418"/>
                <a:gd name="f123" fmla="val 652"/>
                <a:gd name="f124" fmla="val 3215"/>
                <a:gd name="f125" fmla="val 2990"/>
                <a:gd name="f126" fmla="val 2788"/>
                <a:gd name="f127" fmla="val 247"/>
                <a:gd name="f128" fmla="val 2586"/>
                <a:gd name="f129" fmla="val 158"/>
                <a:gd name="f130" fmla="val 2361"/>
                <a:gd name="f131" fmla="val 2159"/>
                <a:gd name="f132" fmla="val 1956"/>
                <a:gd name="f133" fmla="*/ f2 1 8229"/>
                <a:gd name="f134" fmla="*/ f3 1 15489"/>
                <a:gd name="f135" fmla="val f4"/>
                <a:gd name="f136" fmla="val f5"/>
                <a:gd name="f137" fmla="val f6"/>
                <a:gd name="f138" fmla="+- f137 0 f135"/>
                <a:gd name="f139" fmla="+- f136 0 f135"/>
                <a:gd name="f140" fmla="*/ f139 1 8229"/>
                <a:gd name="f141" fmla="*/ f138 1 15489"/>
                <a:gd name="f142" fmla="*/ f135 1 f140"/>
                <a:gd name="f143" fmla="*/ f136 1 f140"/>
                <a:gd name="f144" fmla="*/ f135 1 f141"/>
                <a:gd name="f145" fmla="*/ f137 1 f141"/>
                <a:gd name="f146" fmla="*/ f142 f133 1"/>
                <a:gd name="f147" fmla="*/ f143 f133 1"/>
                <a:gd name="f148" fmla="*/ f145 f134 1"/>
                <a:gd name="f149" fmla="*/ f144 f134 1"/>
              </a:gdLst>
              <a:ahLst/>
              <a:cxnLst>
                <a:cxn ang="3cd4">
                  <a:pos x="hc" y="t"/>
                </a:cxn>
                <a:cxn ang="0">
                  <a:pos x="r" y="vc"/>
                </a:cxn>
                <a:cxn ang="cd4">
                  <a:pos x="hc" y="b"/>
                </a:cxn>
                <a:cxn ang="cd2">
                  <a:pos x="l" y="vc"/>
                </a:cxn>
              </a:cxnLst>
              <a:rect l="f146" t="f149" r="f147" b="f148"/>
              <a:pathLst>
                <a:path w="8229" h="15489">
                  <a:moveTo>
                    <a:pt x="f7" y="f4"/>
                  </a:moveTo>
                  <a:lnTo>
                    <a:pt x="f8" y="f9"/>
                  </a:lnTo>
                  <a:lnTo>
                    <a:pt x="f10" y="f11"/>
                  </a:lnTo>
                  <a:lnTo>
                    <a:pt x="f12" y="f1"/>
                  </a:lnTo>
                  <a:lnTo>
                    <a:pt x="f13" y="f14"/>
                  </a:lnTo>
                  <a:lnTo>
                    <a:pt x="f15" y="f16"/>
                  </a:lnTo>
                  <a:lnTo>
                    <a:pt x="f17" y="f18"/>
                  </a:lnTo>
                  <a:lnTo>
                    <a:pt x="f19" y="f20"/>
                  </a:lnTo>
                  <a:lnTo>
                    <a:pt x="f21" y="f22"/>
                  </a:lnTo>
                  <a:lnTo>
                    <a:pt x="f23" y="f12"/>
                  </a:lnTo>
                  <a:lnTo>
                    <a:pt x="f24" y="f25"/>
                  </a:lnTo>
                  <a:lnTo>
                    <a:pt x="f26" y="f27"/>
                  </a:lnTo>
                  <a:lnTo>
                    <a:pt x="f28" y="f29"/>
                  </a:lnTo>
                  <a:lnTo>
                    <a:pt x="f30" y="f31"/>
                  </a:lnTo>
                  <a:lnTo>
                    <a:pt x="f32" y="f33"/>
                  </a:lnTo>
                  <a:lnTo>
                    <a:pt x="f32" y="f34"/>
                  </a:lnTo>
                  <a:lnTo>
                    <a:pt x="f30" y="f35"/>
                  </a:lnTo>
                  <a:lnTo>
                    <a:pt x="f26" y="f36"/>
                  </a:lnTo>
                  <a:lnTo>
                    <a:pt x="f37" y="f38"/>
                  </a:lnTo>
                  <a:lnTo>
                    <a:pt x="f39" y="f40"/>
                  </a:lnTo>
                  <a:lnTo>
                    <a:pt x="f19"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4" y="f86"/>
                  </a:lnTo>
                  <a:lnTo>
                    <a:pt x="f84" y="f87"/>
                  </a:lnTo>
                  <a:lnTo>
                    <a:pt x="f88" y="f89"/>
                  </a:lnTo>
                  <a:lnTo>
                    <a:pt x="f90" y="f57"/>
                  </a:lnTo>
                  <a:lnTo>
                    <a:pt x="f91" y="f92"/>
                  </a:lnTo>
                  <a:lnTo>
                    <a:pt x="f93" y="f94"/>
                  </a:lnTo>
                  <a:lnTo>
                    <a:pt x="f47" y="f95"/>
                  </a:lnTo>
                  <a:lnTo>
                    <a:pt x="f96" y="f97"/>
                  </a:lnTo>
                  <a:lnTo>
                    <a:pt x="f98" y="f99"/>
                  </a:lnTo>
                  <a:lnTo>
                    <a:pt x="f100" y="f101"/>
                  </a:lnTo>
                  <a:lnTo>
                    <a:pt x="f102" y="f103"/>
                  </a:lnTo>
                  <a:lnTo>
                    <a:pt x="f104" y="f41"/>
                  </a:lnTo>
                  <a:lnTo>
                    <a:pt x="f105" y="f106"/>
                  </a:lnTo>
                  <a:lnTo>
                    <a:pt x="f107" y="f64"/>
                  </a:lnTo>
                  <a:lnTo>
                    <a:pt x="f108" y="f109"/>
                  </a:lnTo>
                  <a:lnTo>
                    <a:pt x="f110" y="f111"/>
                  </a:lnTo>
                  <a:lnTo>
                    <a:pt x="f112" y="f113"/>
                  </a:lnTo>
                  <a:lnTo>
                    <a:pt x="f114" y="f115"/>
                  </a:lnTo>
                  <a:lnTo>
                    <a:pt x="f116" y="f117"/>
                  </a:lnTo>
                  <a:lnTo>
                    <a:pt x="f118" y="f119"/>
                  </a:lnTo>
                  <a:lnTo>
                    <a:pt x="f120" y="f121"/>
                  </a:lnTo>
                  <a:lnTo>
                    <a:pt x="f122" y="f123"/>
                  </a:lnTo>
                  <a:lnTo>
                    <a:pt x="f124" y="f19"/>
                  </a:lnTo>
                  <a:lnTo>
                    <a:pt x="f125" y="f0"/>
                  </a:lnTo>
                  <a:lnTo>
                    <a:pt x="f126" y="f127"/>
                  </a:lnTo>
                  <a:lnTo>
                    <a:pt x="f128" y="f129"/>
                  </a:lnTo>
                  <a:lnTo>
                    <a:pt x="f130" y="f11"/>
                  </a:lnTo>
                  <a:lnTo>
                    <a:pt x="f131" y="f9"/>
                  </a:lnTo>
                  <a:lnTo>
                    <a:pt x="f132" y="f4"/>
                  </a:lnTo>
                  <a:close/>
                </a:path>
              </a:pathLst>
            </a:custGeom>
            <a:solidFill>
              <a:srgbClr val="7EA85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97" name="Google Shape;243;p15">
              <a:extLst>
                <a:ext uri="{FF2B5EF4-FFF2-40B4-BE49-F238E27FC236}">
                  <a16:creationId xmlns:a16="http://schemas.microsoft.com/office/drawing/2014/main" id="{F93DCF69-1118-E704-3E57-53A6DD529C17}"/>
                </a:ext>
              </a:extLst>
            </p:cNvPr>
            <p:cNvSpPr/>
            <p:nvPr/>
          </p:nvSpPr>
          <p:spPr>
            <a:xfrm>
              <a:off x="5153732" y="2698970"/>
              <a:ext cx="121542" cy="197364"/>
            </a:xfrm>
            <a:custGeom>
              <a:avLst/>
              <a:gdLst>
                <a:gd name="f0" fmla="val 180"/>
                <a:gd name="f1" fmla="val w"/>
                <a:gd name="f2" fmla="val h"/>
                <a:gd name="f3" fmla="val 0"/>
                <a:gd name="f4" fmla="val 6452"/>
                <a:gd name="f5" fmla="val 10477"/>
                <a:gd name="f6" fmla="val 4631"/>
                <a:gd name="f7" fmla="val 1"/>
                <a:gd name="f8" fmla="val 4294"/>
                <a:gd name="f9" fmla="val 23"/>
                <a:gd name="f10" fmla="val 3957"/>
                <a:gd name="f11" fmla="val 91"/>
                <a:gd name="f12" fmla="val 3620"/>
                <a:gd name="f13" fmla="val 226"/>
                <a:gd name="f14" fmla="val 3282"/>
                <a:gd name="f15" fmla="val 361"/>
                <a:gd name="f16" fmla="val 2990"/>
                <a:gd name="f17" fmla="val 563"/>
                <a:gd name="f18" fmla="val 2698"/>
                <a:gd name="f19" fmla="val 788"/>
                <a:gd name="f20" fmla="val 2428"/>
                <a:gd name="f21" fmla="val 1013"/>
                <a:gd name="f22" fmla="val 2158"/>
                <a:gd name="f23" fmla="val 1282"/>
                <a:gd name="f24" fmla="val 1934"/>
                <a:gd name="f25" fmla="val 1575"/>
                <a:gd name="f26" fmla="val 1709"/>
                <a:gd name="f27" fmla="val 1867"/>
                <a:gd name="f28" fmla="val 1529"/>
                <a:gd name="f29" fmla="val 2159"/>
                <a:gd name="f30" fmla="val 1349"/>
                <a:gd name="f31" fmla="val 2474"/>
                <a:gd name="f32" fmla="val 1214"/>
                <a:gd name="f33" fmla="val 2766"/>
                <a:gd name="f34" fmla="val 1102"/>
                <a:gd name="f35" fmla="val 3081"/>
                <a:gd name="f36" fmla="val 810"/>
                <a:gd name="f37" fmla="val 4025"/>
                <a:gd name="f38" fmla="val 585"/>
                <a:gd name="f39" fmla="val 4901"/>
                <a:gd name="f40" fmla="val 383"/>
                <a:gd name="f41" fmla="val 5711"/>
                <a:gd name="f42" fmla="val 248"/>
                <a:gd name="f43" fmla="val 135"/>
                <a:gd name="f44" fmla="val 7127"/>
                <a:gd name="f45" fmla="val 68"/>
                <a:gd name="f46" fmla="val 7734"/>
                <a:gd name="f47" fmla="val 8296"/>
                <a:gd name="f48" fmla="val 8768"/>
                <a:gd name="f49" fmla="val 9172"/>
                <a:gd name="f50" fmla="val 9532"/>
                <a:gd name="f51" fmla="val 45"/>
                <a:gd name="f52" fmla="val 9824"/>
                <a:gd name="f53" fmla="val 10072"/>
                <a:gd name="f54" fmla="val 10386"/>
                <a:gd name="f55" fmla="val 10476"/>
                <a:gd name="f56" fmla="val 967"/>
                <a:gd name="f57" fmla="val 9892"/>
                <a:gd name="f58" fmla="val 1394"/>
                <a:gd name="f59" fmla="val 9577"/>
                <a:gd name="f60" fmla="val 1799"/>
                <a:gd name="f61" fmla="val 9217"/>
                <a:gd name="f62" fmla="val 2203"/>
                <a:gd name="f63" fmla="val 8858"/>
                <a:gd name="f64" fmla="val 2608"/>
                <a:gd name="f65" fmla="val 8476"/>
                <a:gd name="f66" fmla="val 3013"/>
                <a:gd name="f67" fmla="val 8071"/>
                <a:gd name="f68" fmla="val 3417"/>
                <a:gd name="f69" fmla="val 7666"/>
                <a:gd name="f70" fmla="val 3799"/>
                <a:gd name="f71" fmla="val 7239"/>
                <a:gd name="f72" fmla="val 4159"/>
                <a:gd name="f73" fmla="val 6812"/>
                <a:gd name="f74" fmla="val 4519"/>
                <a:gd name="f75" fmla="val 6385"/>
                <a:gd name="f76" fmla="val 4833"/>
                <a:gd name="f77" fmla="val 5935"/>
                <a:gd name="f78" fmla="val 5148"/>
                <a:gd name="f79" fmla="val 5486"/>
                <a:gd name="f80" fmla="val 5418"/>
                <a:gd name="f81" fmla="val 5036"/>
                <a:gd name="f82" fmla="val 5665"/>
                <a:gd name="f83" fmla="val 4564"/>
                <a:gd name="f84" fmla="val 5867"/>
                <a:gd name="f85" fmla="val 4115"/>
                <a:gd name="f86" fmla="val 6070"/>
                <a:gd name="f87" fmla="val 6250"/>
                <a:gd name="f88" fmla="val 3058"/>
                <a:gd name="f89" fmla="val 6339"/>
                <a:gd name="f90" fmla="val 6384"/>
                <a:gd name="f91" fmla="val 6429"/>
                <a:gd name="f92" fmla="val 2181"/>
                <a:gd name="f93" fmla="val 1597"/>
                <a:gd name="f94" fmla="val 1305"/>
                <a:gd name="f95" fmla="val 6362"/>
                <a:gd name="f96" fmla="val 1058"/>
                <a:gd name="f97" fmla="val 6092"/>
                <a:gd name="f98" fmla="val 6002"/>
                <a:gd name="f99" fmla="val 496"/>
                <a:gd name="f100" fmla="val 5912"/>
                <a:gd name="f101" fmla="val 406"/>
                <a:gd name="f102" fmla="val 5778"/>
                <a:gd name="f103" fmla="val 316"/>
                <a:gd name="f104" fmla="val 5508"/>
                <a:gd name="f105" fmla="val 181"/>
                <a:gd name="f106" fmla="val 5350"/>
                <a:gd name="f107" fmla="val 113"/>
                <a:gd name="f108" fmla="val 5171"/>
                <a:gd name="f109" fmla="val 4991"/>
                <a:gd name="f110" fmla="val 4811"/>
                <a:gd name="f111" fmla="*/ f1 1 6452"/>
                <a:gd name="f112" fmla="*/ f2 1 10477"/>
                <a:gd name="f113" fmla="val f3"/>
                <a:gd name="f114" fmla="val f4"/>
                <a:gd name="f115" fmla="val f5"/>
                <a:gd name="f116" fmla="+- f115 0 f113"/>
                <a:gd name="f117" fmla="+- f114 0 f113"/>
                <a:gd name="f118" fmla="*/ f117 1 6452"/>
                <a:gd name="f119" fmla="*/ f116 1 10477"/>
                <a:gd name="f120" fmla="*/ f113 1 f118"/>
                <a:gd name="f121" fmla="*/ f114 1 f118"/>
                <a:gd name="f122" fmla="*/ f113 1 f119"/>
                <a:gd name="f123" fmla="*/ f115 1 f119"/>
                <a:gd name="f124" fmla="*/ f120 f111 1"/>
                <a:gd name="f125" fmla="*/ f121 f111 1"/>
                <a:gd name="f126" fmla="*/ f123 f112 1"/>
                <a:gd name="f127" fmla="*/ f122 f112 1"/>
              </a:gdLst>
              <a:ahLst/>
              <a:cxnLst>
                <a:cxn ang="3cd4">
                  <a:pos x="hc" y="t"/>
                </a:cxn>
                <a:cxn ang="0">
                  <a:pos x="r" y="vc"/>
                </a:cxn>
                <a:cxn ang="cd4">
                  <a:pos x="hc" y="b"/>
                </a:cxn>
                <a:cxn ang="cd2">
                  <a:pos x="l" y="vc"/>
                </a:cxn>
              </a:cxnLst>
              <a:rect l="f124" t="f127" r="f125" b="f126"/>
              <a:pathLst>
                <a:path w="6452" h="10477">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
                  </a:lnTo>
                  <a:lnTo>
                    <a:pt x="f43" y="f44"/>
                  </a:lnTo>
                  <a:lnTo>
                    <a:pt x="f45" y="f46"/>
                  </a:lnTo>
                  <a:lnTo>
                    <a:pt x="f9" y="f47"/>
                  </a:lnTo>
                  <a:lnTo>
                    <a:pt x="f3" y="f48"/>
                  </a:lnTo>
                  <a:lnTo>
                    <a:pt x="f3" y="f49"/>
                  </a:lnTo>
                  <a:lnTo>
                    <a:pt x="f9" y="f50"/>
                  </a:lnTo>
                  <a:lnTo>
                    <a:pt x="f51" y="f52"/>
                  </a:lnTo>
                  <a:lnTo>
                    <a:pt x="f45" y="f53"/>
                  </a:lnTo>
                  <a:lnTo>
                    <a:pt x="f43" y="f54"/>
                  </a:lnTo>
                  <a:lnTo>
                    <a:pt x="f0"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12"/>
                  </a:lnTo>
                  <a:lnTo>
                    <a:pt x="f87" y="f88"/>
                  </a:lnTo>
                  <a:lnTo>
                    <a:pt x="f89" y="f33"/>
                  </a:lnTo>
                  <a:lnTo>
                    <a:pt x="f90" y="f31"/>
                  </a:lnTo>
                  <a:lnTo>
                    <a:pt x="f91" y="f92"/>
                  </a:lnTo>
                  <a:lnTo>
                    <a:pt x="f4" y="f27"/>
                  </a:lnTo>
                  <a:lnTo>
                    <a:pt x="f4" y="f93"/>
                  </a:lnTo>
                  <a:lnTo>
                    <a:pt x="f91" y="f94"/>
                  </a:lnTo>
                  <a:lnTo>
                    <a:pt x="f95" y="f96"/>
                  </a:lnTo>
                  <a:lnTo>
                    <a:pt x="f87" y="f36"/>
                  </a:lnTo>
                  <a:lnTo>
                    <a:pt x="f97" y="f38"/>
                  </a:lnTo>
                  <a:lnTo>
                    <a:pt x="f98" y="f99"/>
                  </a:lnTo>
                  <a:lnTo>
                    <a:pt x="f100" y="f101"/>
                  </a:lnTo>
                  <a:lnTo>
                    <a:pt x="f102" y="f103"/>
                  </a:lnTo>
                  <a:lnTo>
                    <a:pt x="f82" y="f42"/>
                  </a:lnTo>
                  <a:lnTo>
                    <a:pt x="f104" y="f105"/>
                  </a:lnTo>
                  <a:lnTo>
                    <a:pt x="f106" y="f107"/>
                  </a:lnTo>
                  <a:lnTo>
                    <a:pt x="f108" y="f45"/>
                  </a:lnTo>
                  <a:lnTo>
                    <a:pt x="f109" y="f9"/>
                  </a:lnTo>
                  <a:lnTo>
                    <a:pt x="f110" y="f7"/>
                  </a:lnTo>
                  <a:close/>
                </a:path>
              </a:pathLst>
            </a:custGeom>
            <a:solidFill>
              <a:srgbClr val="A6CC89"/>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98" name="Google Shape;244;p15">
              <a:extLst>
                <a:ext uri="{FF2B5EF4-FFF2-40B4-BE49-F238E27FC236}">
                  <a16:creationId xmlns:a16="http://schemas.microsoft.com/office/drawing/2014/main" id="{E9A9DDA7-E4FC-E7B1-A694-43D1F5556A6C}"/>
                </a:ext>
              </a:extLst>
            </p:cNvPr>
            <p:cNvSpPr/>
            <p:nvPr/>
          </p:nvSpPr>
          <p:spPr>
            <a:xfrm>
              <a:off x="4991133" y="2604970"/>
              <a:ext cx="155429" cy="291364"/>
            </a:xfrm>
            <a:custGeom>
              <a:avLst/>
              <a:gdLst>
                <a:gd name="f0" fmla="val 360"/>
                <a:gd name="f1" fmla="val 180"/>
                <a:gd name="f2" fmla="val w"/>
                <a:gd name="f3" fmla="val h"/>
                <a:gd name="f4" fmla="val 0"/>
                <a:gd name="f5" fmla="val 8251"/>
                <a:gd name="f6" fmla="val 15467"/>
                <a:gd name="f7" fmla="val 1754"/>
                <a:gd name="f8" fmla="val 1"/>
                <a:gd name="f9" fmla="val 1552"/>
                <a:gd name="f10" fmla="val 23"/>
                <a:gd name="f11" fmla="val 1372"/>
                <a:gd name="f12" fmla="val 91"/>
                <a:gd name="f13" fmla="val 1169"/>
                <a:gd name="f14" fmla="val 990"/>
                <a:gd name="f15" fmla="val 293"/>
                <a:gd name="f16" fmla="val 810"/>
                <a:gd name="f17" fmla="val 428"/>
                <a:gd name="f18" fmla="val 652"/>
                <a:gd name="f19" fmla="val 585"/>
                <a:gd name="f20" fmla="val 495"/>
                <a:gd name="f21" fmla="val 765"/>
                <a:gd name="f22" fmla="val 383"/>
                <a:gd name="f23" fmla="val 945"/>
                <a:gd name="f24" fmla="val 1147"/>
                <a:gd name="f25" fmla="val 203"/>
                <a:gd name="f26" fmla="val 1349"/>
                <a:gd name="f27" fmla="val 135"/>
                <a:gd name="f28" fmla="val 1574"/>
                <a:gd name="f29" fmla="val 90"/>
                <a:gd name="f30" fmla="val 1821"/>
                <a:gd name="f31" fmla="val 45"/>
                <a:gd name="f32" fmla="val 2046"/>
                <a:gd name="f33" fmla="val 2316"/>
                <a:gd name="f34" fmla="val 2833"/>
                <a:gd name="f35" fmla="val 3372"/>
                <a:gd name="f36" fmla="val 113"/>
                <a:gd name="f37" fmla="val 3912"/>
                <a:gd name="f38" fmla="val 225"/>
                <a:gd name="f39" fmla="val 4474"/>
                <a:gd name="f40" fmla="val 5013"/>
                <a:gd name="f41" fmla="val 5553"/>
                <a:gd name="f42" fmla="val 675"/>
                <a:gd name="f43" fmla="val 6048"/>
                <a:gd name="f44" fmla="val 1012"/>
                <a:gd name="f45" fmla="val 6969"/>
                <a:gd name="f46" fmla="val 1304"/>
                <a:gd name="f47" fmla="val 7711"/>
                <a:gd name="f48" fmla="val 8318"/>
                <a:gd name="f49" fmla="val 1866"/>
                <a:gd name="f50" fmla="val 8902"/>
                <a:gd name="f51" fmla="val 2203"/>
                <a:gd name="f52" fmla="val 9464"/>
                <a:gd name="f53" fmla="val 2541"/>
                <a:gd name="f54" fmla="val 10049"/>
                <a:gd name="f55" fmla="val 2900"/>
                <a:gd name="f56" fmla="val 10588"/>
                <a:gd name="f57" fmla="val 3282"/>
                <a:gd name="f58" fmla="val 11128"/>
                <a:gd name="f59" fmla="val 3665"/>
                <a:gd name="f60" fmla="val 11645"/>
                <a:gd name="f61" fmla="val 4092"/>
                <a:gd name="f62" fmla="val 12162"/>
                <a:gd name="f63" fmla="val 4541"/>
                <a:gd name="f64" fmla="val 12656"/>
                <a:gd name="f65" fmla="val 4991"/>
                <a:gd name="f66" fmla="val 13128"/>
                <a:gd name="f67" fmla="val 5485"/>
                <a:gd name="f68" fmla="val 13578"/>
                <a:gd name="f69" fmla="val 5980"/>
                <a:gd name="f70" fmla="val 14005"/>
                <a:gd name="f71" fmla="val 6497"/>
                <a:gd name="f72" fmla="val 14410"/>
                <a:gd name="f73" fmla="val 7036"/>
                <a:gd name="f74" fmla="val 14792"/>
                <a:gd name="f75" fmla="val 7576"/>
                <a:gd name="f76" fmla="val 15152"/>
                <a:gd name="f77" fmla="val 8138"/>
                <a:gd name="f78" fmla="val 15466"/>
                <a:gd name="f79" fmla="val 8183"/>
                <a:gd name="f80" fmla="val 15219"/>
                <a:gd name="f81" fmla="val 8228"/>
                <a:gd name="f82" fmla="val 14522"/>
                <a:gd name="f83" fmla="val 8250"/>
                <a:gd name="f84" fmla="val 13466"/>
                <a:gd name="f85" fmla="val 12836"/>
                <a:gd name="f86" fmla="val 12139"/>
                <a:gd name="f87" fmla="val 11375"/>
                <a:gd name="f88" fmla="val 8115"/>
                <a:gd name="f89" fmla="val 8025"/>
                <a:gd name="f90" fmla="val 9757"/>
                <a:gd name="f91" fmla="val 7891"/>
                <a:gd name="f92" fmla="val 8925"/>
                <a:gd name="f93" fmla="val 8071"/>
                <a:gd name="f94" fmla="val 7508"/>
                <a:gd name="f95" fmla="val 7216"/>
                <a:gd name="f96" fmla="val 7374"/>
                <a:gd name="f97" fmla="val 6789"/>
                <a:gd name="f98" fmla="val 7239"/>
                <a:gd name="f99" fmla="val 6385"/>
                <a:gd name="f100" fmla="val 7081"/>
                <a:gd name="f101" fmla="val 5958"/>
                <a:gd name="f102" fmla="val 6902"/>
                <a:gd name="f103" fmla="val 6677"/>
                <a:gd name="f104" fmla="val 5058"/>
                <a:gd name="f105" fmla="val 6407"/>
                <a:gd name="f106" fmla="val 4519"/>
                <a:gd name="f107" fmla="val 6115"/>
                <a:gd name="f108" fmla="val 3979"/>
                <a:gd name="f109" fmla="val 5778"/>
                <a:gd name="f110" fmla="val 3440"/>
                <a:gd name="f111" fmla="val 5440"/>
                <a:gd name="f112" fmla="val 2383"/>
                <a:gd name="f113" fmla="val 4676"/>
                <a:gd name="f114" fmla="val 4271"/>
                <a:gd name="f115" fmla="val 1417"/>
                <a:gd name="f116" fmla="val 3844"/>
                <a:gd name="f117" fmla="val 653"/>
                <a:gd name="f118" fmla="val 3215"/>
                <a:gd name="f119" fmla="val 3013"/>
                <a:gd name="f120" fmla="val 2810"/>
                <a:gd name="f121" fmla="val 248"/>
                <a:gd name="f122" fmla="val 2586"/>
                <a:gd name="f123" fmla="val 158"/>
                <a:gd name="f124" fmla="val 2181"/>
                <a:gd name="f125" fmla="val 1956"/>
                <a:gd name="f126" fmla="*/ f2 1 8251"/>
                <a:gd name="f127" fmla="*/ f3 1 15467"/>
                <a:gd name="f128" fmla="val f4"/>
                <a:gd name="f129" fmla="val f5"/>
                <a:gd name="f130" fmla="val f6"/>
                <a:gd name="f131" fmla="+- f130 0 f128"/>
                <a:gd name="f132" fmla="+- f129 0 f128"/>
                <a:gd name="f133" fmla="*/ f132 1 8251"/>
                <a:gd name="f134" fmla="*/ f131 1 15467"/>
                <a:gd name="f135" fmla="*/ f128 1 f133"/>
                <a:gd name="f136" fmla="*/ f129 1 f133"/>
                <a:gd name="f137" fmla="*/ f128 1 f134"/>
                <a:gd name="f138" fmla="*/ f130 1 f134"/>
                <a:gd name="f139" fmla="*/ f135 f126 1"/>
                <a:gd name="f140" fmla="*/ f136 f126 1"/>
                <a:gd name="f141" fmla="*/ f138 f127 1"/>
                <a:gd name="f142" fmla="*/ f137 f127 1"/>
              </a:gdLst>
              <a:ahLst/>
              <a:cxnLst>
                <a:cxn ang="3cd4">
                  <a:pos x="hc" y="t"/>
                </a:cxn>
                <a:cxn ang="0">
                  <a:pos x="r" y="vc"/>
                </a:cxn>
                <a:cxn ang="cd4">
                  <a:pos x="hc" y="b"/>
                </a:cxn>
                <a:cxn ang="cd2">
                  <a:pos x="l" y="vc"/>
                </a:cxn>
              </a:cxnLst>
              <a:rect l="f139" t="f142" r="f140" b="f141"/>
              <a:pathLst>
                <a:path w="8251" h="15467">
                  <a:moveTo>
                    <a:pt x="f7" y="f8"/>
                  </a:moveTo>
                  <a:lnTo>
                    <a:pt x="f9" y="f10"/>
                  </a:lnTo>
                  <a:lnTo>
                    <a:pt x="f11" y="f12"/>
                  </a:lnTo>
                  <a:lnTo>
                    <a:pt x="f13" y="f1"/>
                  </a:lnTo>
                  <a:lnTo>
                    <a:pt x="f14" y="f15"/>
                  </a:lnTo>
                  <a:lnTo>
                    <a:pt x="f16" y="f17"/>
                  </a:lnTo>
                  <a:lnTo>
                    <a:pt x="f18" y="f19"/>
                  </a:lnTo>
                  <a:lnTo>
                    <a:pt x="f20" y="f21"/>
                  </a:lnTo>
                  <a:lnTo>
                    <a:pt x="f22" y="f23"/>
                  </a:lnTo>
                  <a:lnTo>
                    <a:pt x="f15" y="f24"/>
                  </a:lnTo>
                  <a:lnTo>
                    <a:pt x="f25" y="f26"/>
                  </a:lnTo>
                  <a:lnTo>
                    <a:pt x="f27" y="f28"/>
                  </a:lnTo>
                  <a:lnTo>
                    <a:pt x="f29" y="f30"/>
                  </a:lnTo>
                  <a:lnTo>
                    <a:pt x="f31" y="f32"/>
                  </a:lnTo>
                  <a:lnTo>
                    <a:pt x="f10" y="f33"/>
                  </a:lnTo>
                  <a:lnTo>
                    <a:pt x="f4" y="f34"/>
                  </a:lnTo>
                  <a:lnTo>
                    <a:pt x="f31" y="f35"/>
                  </a:lnTo>
                  <a:lnTo>
                    <a:pt x="f36" y="f37"/>
                  </a:lnTo>
                  <a:lnTo>
                    <a:pt x="f38" y="f39"/>
                  </a:lnTo>
                  <a:lnTo>
                    <a:pt x="f0" y="f40"/>
                  </a:lnTo>
                  <a:lnTo>
                    <a:pt x="f20" y="f41"/>
                  </a:lnTo>
                  <a:lnTo>
                    <a:pt x="f42" y="f43"/>
                  </a:lnTo>
                  <a:lnTo>
                    <a:pt x="f44" y="f45"/>
                  </a:lnTo>
                  <a:lnTo>
                    <a:pt x="f46" y="f47"/>
                  </a:lnTo>
                  <a:lnTo>
                    <a:pt x="f28" y="f48"/>
                  </a:lnTo>
                  <a:lnTo>
                    <a:pt x="f49" y="f50"/>
                  </a:lnTo>
                  <a:lnTo>
                    <a:pt x="f51" y="f52"/>
                  </a:ln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3" y="f85"/>
                  </a:lnTo>
                  <a:lnTo>
                    <a:pt x="f81" y="f86"/>
                  </a:lnTo>
                  <a:lnTo>
                    <a:pt x="f79" y="f87"/>
                  </a:lnTo>
                  <a:lnTo>
                    <a:pt x="f88" y="f56"/>
                  </a:lnTo>
                  <a:lnTo>
                    <a:pt x="f89" y="f90"/>
                  </a:lnTo>
                  <a:lnTo>
                    <a:pt x="f91" y="f92"/>
                  </a:lnTo>
                  <a:lnTo>
                    <a:pt x="f47" y="f93"/>
                  </a:lnTo>
                  <a:lnTo>
                    <a:pt x="f94" y="f95"/>
                  </a:lnTo>
                  <a:lnTo>
                    <a:pt x="f96" y="f97"/>
                  </a:lnTo>
                  <a:lnTo>
                    <a:pt x="f98" y="f99"/>
                  </a:lnTo>
                  <a:lnTo>
                    <a:pt x="f100" y="f101"/>
                  </a:lnTo>
                  <a:lnTo>
                    <a:pt x="f102" y="f41"/>
                  </a:lnTo>
                  <a:lnTo>
                    <a:pt x="f103" y="f104"/>
                  </a:lnTo>
                  <a:lnTo>
                    <a:pt x="f105" y="f106"/>
                  </a:lnTo>
                  <a:lnTo>
                    <a:pt x="f107" y="f108"/>
                  </a:lnTo>
                  <a:lnTo>
                    <a:pt x="f109" y="f110"/>
                  </a:lnTo>
                  <a:lnTo>
                    <a:pt x="f111" y="f55"/>
                  </a:lnTo>
                  <a:lnTo>
                    <a:pt x="f104" y="f112"/>
                  </a:lnTo>
                  <a:lnTo>
                    <a:pt x="f113" y="f49"/>
                  </a:lnTo>
                  <a:lnTo>
                    <a:pt x="f114" y="f115"/>
                  </a:lnTo>
                  <a:lnTo>
                    <a:pt x="f116" y="f44"/>
                  </a:lnTo>
                  <a:lnTo>
                    <a:pt x="f110" y="f117"/>
                  </a:lnTo>
                  <a:lnTo>
                    <a:pt x="f118" y="f20"/>
                  </a:lnTo>
                  <a:lnTo>
                    <a:pt x="f119" y="f0"/>
                  </a:lnTo>
                  <a:lnTo>
                    <a:pt x="f120" y="f121"/>
                  </a:lnTo>
                  <a:lnTo>
                    <a:pt x="f122" y="f123"/>
                  </a:lnTo>
                  <a:lnTo>
                    <a:pt x="f112" y="f12"/>
                  </a:lnTo>
                  <a:lnTo>
                    <a:pt x="f124" y="f10"/>
                  </a:lnTo>
                  <a:lnTo>
                    <a:pt x="f125" y="f8"/>
                  </a:lnTo>
                  <a:close/>
                </a:path>
              </a:pathLst>
            </a:custGeom>
            <a:solidFill>
              <a:srgbClr val="A6CC89"/>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199" name="Google Shape;245;p15">
              <a:extLst>
                <a:ext uri="{FF2B5EF4-FFF2-40B4-BE49-F238E27FC236}">
                  <a16:creationId xmlns:a16="http://schemas.microsoft.com/office/drawing/2014/main" id="{4E23FDB3-B7BB-34B7-0377-F905E68BFC40}"/>
                </a:ext>
              </a:extLst>
            </p:cNvPr>
            <p:cNvSpPr/>
            <p:nvPr/>
          </p:nvSpPr>
          <p:spPr>
            <a:xfrm>
              <a:off x="5281620" y="1773743"/>
              <a:ext cx="75803" cy="406103"/>
            </a:xfrm>
            <a:custGeom>
              <a:avLst/>
              <a:gdLst>
                <a:gd name="f0" fmla="val w"/>
                <a:gd name="f1" fmla="val h"/>
                <a:gd name="f2" fmla="val 0"/>
                <a:gd name="f3" fmla="val 4024"/>
                <a:gd name="f4" fmla="val 21558"/>
                <a:gd name="f5" fmla="val 2001"/>
                <a:gd name="f6" fmla="val 1821"/>
                <a:gd name="f7" fmla="val 517"/>
                <a:gd name="f8" fmla="val 1619"/>
                <a:gd name="f9" fmla="val 1124"/>
                <a:gd name="f10" fmla="val 1371"/>
                <a:gd name="f11" fmla="val 1933"/>
                <a:gd name="f12" fmla="val 1102"/>
                <a:gd name="f13" fmla="val 2945"/>
                <a:gd name="f14" fmla="val 809"/>
                <a:gd name="f15" fmla="val 4114"/>
                <a:gd name="f16" fmla="val 674"/>
                <a:gd name="f17" fmla="val 4766"/>
                <a:gd name="f18" fmla="val 540"/>
                <a:gd name="f19" fmla="val 5463"/>
                <a:gd name="f20" fmla="val 427"/>
                <a:gd name="f21" fmla="val 6182"/>
                <a:gd name="f22" fmla="val 315"/>
                <a:gd name="f23" fmla="val 6946"/>
                <a:gd name="f24" fmla="val 202"/>
                <a:gd name="f25" fmla="val 7733"/>
                <a:gd name="f26" fmla="val 135"/>
                <a:gd name="f27" fmla="val 8542"/>
                <a:gd name="f28" fmla="val 68"/>
                <a:gd name="f29" fmla="val 9374"/>
                <a:gd name="f30" fmla="val 23"/>
                <a:gd name="f31" fmla="val 10228"/>
                <a:gd name="f32" fmla="val 11127"/>
                <a:gd name="f33" fmla="val 12027"/>
                <a:gd name="f34" fmla="val 45"/>
                <a:gd name="f35" fmla="val 12926"/>
                <a:gd name="f36" fmla="val 90"/>
                <a:gd name="f37" fmla="val 13870"/>
                <a:gd name="f38" fmla="val 14814"/>
                <a:gd name="f39" fmla="val 337"/>
                <a:gd name="f40" fmla="val 15758"/>
                <a:gd name="f41" fmla="val 495"/>
                <a:gd name="f42" fmla="val 16725"/>
                <a:gd name="f43" fmla="val 697"/>
                <a:gd name="f44" fmla="val 17691"/>
                <a:gd name="f45" fmla="val 967"/>
                <a:gd name="f46" fmla="val 18658"/>
                <a:gd name="f47" fmla="val 1259"/>
                <a:gd name="f48" fmla="val 19624"/>
                <a:gd name="f49" fmla="val 20591"/>
                <a:gd name="f50" fmla="val 2405"/>
                <a:gd name="f51" fmla="val 2743"/>
                <a:gd name="f52" fmla="val 3057"/>
                <a:gd name="f53" fmla="val 3304"/>
                <a:gd name="f54" fmla="val 3507"/>
                <a:gd name="f55" fmla="val 3687"/>
                <a:gd name="f56" fmla="val 3822"/>
                <a:gd name="f57" fmla="val 3911"/>
                <a:gd name="f58" fmla="val 3979"/>
                <a:gd name="f59" fmla="val 4001"/>
                <a:gd name="f60" fmla="val 3956"/>
                <a:gd name="f61" fmla="val 3889"/>
                <a:gd name="f62" fmla="val 3799"/>
                <a:gd name="f63" fmla="val 3709"/>
                <a:gd name="f64" fmla="val 3597"/>
                <a:gd name="f65" fmla="val 3462"/>
                <a:gd name="f66" fmla="val 3327"/>
                <a:gd name="f67" fmla="val 3192"/>
                <a:gd name="f68" fmla="val 2922"/>
                <a:gd name="f69" fmla="val 2653"/>
                <a:gd name="f70" fmla="val 2383"/>
                <a:gd name="f71" fmla="val 2181"/>
                <a:gd name="f72" fmla="*/ f0 1 4024"/>
                <a:gd name="f73" fmla="*/ f1 1 21558"/>
                <a:gd name="f74" fmla="val f2"/>
                <a:gd name="f75" fmla="val f3"/>
                <a:gd name="f76" fmla="val f4"/>
                <a:gd name="f77" fmla="+- f76 0 f74"/>
                <a:gd name="f78" fmla="+- f75 0 f74"/>
                <a:gd name="f79" fmla="*/ f78 1 4024"/>
                <a:gd name="f80" fmla="*/ f77 1 21558"/>
                <a:gd name="f81" fmla="*/ f74 1 f79"/>
                <a:gd name="f82" fmla="*/ f75 1 f79"/>
                <a:gd name="f83" fmla="*/ f74 1 f80"/>
                <a:gd name="f84" fmla="*/ f76 1 f80"/>
                <a:gd name="f85" fmla="*/ f81 f72 1"/>
                <a:gd name="f86" fmla="*/ f82 f72 1"/>
                <a:gd name="f87" fmla="*/ f84 f73 1"/>
                <a:gd name="f88" fmla="*/ f83 f73 1"/>
              </a:gdLst>
              <a:ahLst/>
              <a:cxnLst>
                <a:cxn ang="3cd4">
                  <a:pos x="hc" y="t"/>
                </a:cxn>
                <a:cxn ang="0">
                  <a:pos x="r" y="vc"/>
                </a:cxn>
                <a:cxn ang="cd4">
                  <a:pos x="hc" y="b"/>
                </a:cxn>
                <a:cxn ang="cd2">
                  <a:pos x="l" y="vc"/>
                </a:cxn>
              </a:cxnLst>
              <a:rect l="f85" t="f88" r="f86" b="f87"/>
              <a:pathLst>
                <a:path w="4024" h="21558">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2" y="f32"/>
                  </a:lnTo>
                  <a:lnTo>
                    <a:pt x="f2" y="f33"/>
                  </a:lnTo>
                  <a:lnTo>
                    <a:pt x="f34" y="f35"/>
                  </a:lnTo>
                  <a:lnTo>
                    <a:pt x="f36" y="f37"/>
                  </a:lnTo>
                  <a:lnTo>
                    <a:pt x="f24" y="f38"/>
                  </a:lnTo>
                  <a:lnTo>
                    <a:pt x="f39" y="f40"/>
                  </a:lnTo>
                  <a:lnTo>
                    <a:pt x="f41" y="f42"/>
                  </a:lnTo>
                  <a:lnTo>
                    <a:pt x="f43" y="f44"/>
                  </a:lnTo>
                  <a:lnTo>
                    <a:pt x="f45" y="f46"/>
                  </a:lnTo>
                  <a:lnTo>
                    <a:pt x="f47" y="f48"/>
                  </a:lnTo>
                  <a:lnTo>
                    <a:pt x="f8" y="f49"/>
                  </a:lnTo>
                  <a:lnTo>
                    <a:pt x="f5" y="f4"/>
                  </a:lnTo>
                  <a:lnTo>
                    <a:pt x="f50" y="f49"/>
                  </a:lnTo>
                  <a:lnTo>
                    <a:pt x="f51" y="f48"/>
                  </a:lnTo>
                  <a:lnTo>
                    <a:pt x="f52" y="f46"/>
                  </a:lnTo>
                  <a:lnTo>
                    <a:pt x="f53" y="f44"/>
                  </a:lnTo>
                  <a:lnTo>
                    <a:pt x="f54" y="f42"/>
                  </a:lnTo>
                  <a:lnTo>
                    <a:pt x="f55" y="f40"/>
                  </a:lnTo>
                  <a:lnTo>
                    <a:pt x="f56" y="f38"/>
                  </a:lnTo>
                  <a:lnTo>
                    <a:pt x="f57" y="f37"/>
                  </a:lnTo>
                  <a:lnTo>
                    <a:pt x="f58" y="f35"/>
                  </a:lnTo>
                  <a:lnTo>
                    <a:pt x="f59" y="f33"/>
                  </a:lnTo>
                  <a:lnTo>
                    <a:pt x="f3" y="f32"/>
                  </a:lnTo>
                  <a:lnTo>
                    <a:pt x="f59" y="f31"/>
                  </a:lnTo>
                  <a:lnTo>
                    <a:pt x="f60" y="f29"/>
                  </a:lnTo>
                  <a:lnTo>
                    <a:pt x="f61" y="f27"/>
                  </a:lnTo>
                  <a:lnTo>
                    <a:pt x="f62" y="f25"/>
                  </a:lnTo>
                  <a:lnTo>
                    <a:pt x="f63" y="f23"/>
                  </a:lnTo>
                  <a:lnTo>
                    <a:pt x="f64" y="f21"/>
                  </a:lnTo>
                  <a:lnTo>
                    <a:pt x="f65" y="f19"/>
                  </a:lnTo>
                  <a:lnTo>
                    <a:pt x="f66" y="f17"/>
                  </a:lnTo>
                  <a:lnTo>
                    <a:pt x="f67" y="f15"/>
                  </a:lnTo>
                  <a:lnTo>
                    <a:pt x="f68" y="f13"/>
                  </a:lnTo>
                  <a:lnTo>
                    <a:pt x="f69" y="f11"/>
                  </a:lnTo>
                  <a:lnTo>
                    <a:pt x="f70" y="f9"/>
                  </a:lnTo>
                  <a:lnTo>
                    <a:pt x="f71" y="f7"/>
                  </a:lnTo>
                  <a:lnTo>
                    <a:pt x="f5" y="f2"/>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00" name="Google Shape;246;p15">
              <a:extLst>
                <a:ext uri="{FF2B5EF4-FFF2-40B4-BE49-F238E27FC236}">
                  <a16:creationId xmlns:a16="http://schemas.microsoft.com/office/drawing/2014/main" id="{9813F006-563E-E54E-DC01-8082DCC25921}"/>
                </a:ext>
              </a:extLst>
            </p:cNvPr>
            <p:cNvSpPr/>
            <p:nvPr/>
          </p:nvSpPr>
          <p:spPr>
            <a:xfrm>
              <a:off x="4972068" y="2179829"/>
              <a:ext cx="347252" cy="210055"/>
            </a:xfrm>
            <a:custGeom>
              <a:avLst/>
              <a:gdLst>
                <a:gd name="f0" fmla="val 360"/>
                <a:gd name="f1" fmla="val w"/>
                <a:gd name="f2" fmla="val h"/>
                <a:gd name="f3" fmla="val 0"/>
                <a:gd name="f4" fmla="val 18434"/>
                <a:gd name="f5" fmla="val 11151"/>
                <a:gd name="f6" fmla="val 1"/>
                <a:gd name="f7" fmla="val 17400"/>
                <a:gd name="f8" fmla="val 158"/>
                <a:gd name="f9" fmla="val 16411"/>
                <a:gd name="f10" fmla="val 15422"/>
                <a:gd name="f11" fmla="val 608"/>
                <a:gd name="f12" fmla="val 14455"/>
                <a:gd name="f13" fmla="val 900"/>
                <a:gd name="f14" fmla="val 13511"/>
                <a:gd name="f15" fmla="val 1215"/>
                <a:gd name="f16" fmla="val 12612"/>
                <a:gd name="f17" fmla="val 1552"/>
                <a:gd name="f18" fmla="val 11735"/>
                <a:gd name="f19" fmla="val 1934"/>
                <a:gd name="f20" fmla="val 10858"/>
                <a:gd name="f21" fmla="val 2338"/>
                <a:gd name="f22" fmla="val 10049"/>
                <a:gd name="f23" fmla="val 2766"/>
                <a:gd name="f24" fmla="val 9240"/>
                <a:gd name="f25" fmla="val 3215"/>
                <a:gd name="f26" fmla="val 8453"/>
                <a:gd name="f27" fmla="val 3687"/>
                <a:gd name="f28" fmla="val 7711"/>
                <a:gd name="f29" fmla="val 4159"/>
                <a:gd name="f30" fmla="val 7014"/>
                <a:gd name="f31" fmla="val 4631"/>
                <a:gd name="f32" fmla="val 6318"/>
                <a:gd name="f33" fmla="val 5126"/>
                <a:gd name="f34" fmla="val 5666"/>
                <a:gd name="f35" fmla="val 5620"/>
                <a:gd name="f36" fmla="val 5059"/>
                <a:gd name="f37" fmla="val 6115"/>
                <a:gd name="f38" fmla="val 4452"/>
                <a:gd name="f39" fmla="val 6587"/>
                <a:gd name="f40" fmla="val 3912"/>
                <a:gd name="f41" fmla="val 7082"/>
                <a:gd name="f42" fmla="val 3395"/>
                <a:gd name="f43" fmla="val 7554"/>
                <a:gd name="f44" fmla="val 2901"/>
                <a:gd name="f45" fmla="val 8003"/>
                <a:gd name="f46" fmla="val 2024"/>
                <a:gd name="f47" fmla="val 8857"/>
                <a:gd name="f48" fmla="val 1305"/>
                <a:gd name="f49" fmla="val 9599"/>
                <a:gd name="f50" fmla="val 743"/>
                <a:gd name="f51" fmla="val 10251"/>
                <a:gd name="f52" fmla="val 338"/>
                <a:gd name="f53" fmla="val 10723"/>
                <a:gd name="f54" fmla="val 11150"/>
                <a:gd name="f55" fmla="val 518"/>
                <a:gd name="f56" fmla="val 11038"/>
                <a:gd name="f57" fmla="val 1147"/>
                <a:gd name="f58" fmla="val 10903"/>
                <a:gd name="f59" fmla="val 1979"/>
                <a:gd name="f60" fmla="val 10701"/>
                <a:gd name="f61" fmla="val 2968"/>
                <a:gd name="f62" fmla="val 10408"/>
                <a:gd name="f63" fmla="val 4137"/>
                <a:gd name="f64" fmla="val 4766"/>
                <a:gd name="f65" fmla="val 9824"/>
                <a:gd name="f66" fmla="val 5418"/>
                <a:gd name="f67" fmla="val 9577"/>
                <a:gd name="f68" fmla="val 6093"/>
                <a:gd name="f69" fmla="val 9307"/>
                <a:gd name="f70" fmla="val 6812"/>
                <a:gd name="f71" fmla="val 9015"/>
                <a:gd name="f72" fmla="val 7531"/>
                <a:gd name="f73" fmla="val 8700"/>
                <a:gd name="f74" fmla="val 8273"/>
                <a:gd name="f75" fmla="val 8340"/>
                <a:gd name="f76" fmla="val 7958"/>
                <a:gd name="f77" fmla="val 9779"/>
                <a:gd name="f78" fmla="val 10544"/>
                <a:gd name="f79" fmla="val 7127"/>
                <a:gd name="f80" fmla="val 11308"/>
                <a:gd name="f81" fmla="val 6654"/>
                <a:gd name="f82" fmla="val 12072"/>
                <a:gd name="f83" fmla="val 6137"/>
                <a:gd name="f84" fmla="val 12836"/>
                <a:gd name="f85" fmla="val 13601"/>
                <a:gd name="f86" fmla="val 5036"/>
                <a:gd name="f87" fmla="val 14343"/>
                <a:gd name="f88" fmla="val 4429"/>
                <a:gd name="f89" fmla="val 15084"/>
                <a:gd name="f90" fmla="val 3800"/>
                <a:gd name="f91" fmla="val 15804"/>
                <a:gd name="f92" fmla="val 3103"/>
                <a:gd name="f93" fmla="val 16501"/>
                <a:gd name="f94" fmla="val 2406"/>
                <a:gd name="f95" fmla="val 17175"/>
                <a:gd name="f96" fmla="val 1642"/>
                <a:gd name="f97" fmla="val 17827"/>
                <a:gd name="f98" fmla="val 832"/>
                <a:gd name="f99" fmla="*/ f1 1 18434"/>
                <a:gd name="f100" fmla="*/ f2 1 11151"/>
                <a:gd name="f101" fmla="val f3"/>
                <a:gd name="f102" fmla="val f4"/>
                <a:gd name="f103" fmla="val f5"/>
                <a:gd name="f104" fmla="+- f103 0 f101"/>
                <a:gd name="f105" fmla="+- f102 0 f101"/>
                <a:gd name="f106" fmla="*/ f105 1 18434"/>
                <a:gd name="f107" fmla="*/ f104 1 11151"/>
                <a:gd name="f108" fmla="*/ f101 1 f106"/>
                <a:gd name="f109" fmla="*/ f102 1 f106"/>
                <a:gd name="f110" fmla="*/ f101 1 f107"/>
                <a:gd name="f111" fmla="*/ f103 1 f107"/>
                <a:gd name="f112" fmla="*/ f108 f99 1"/>
                <a:gd name="f113" fmla="*/ f109 f99 1"/>
                <a:gd name="f114" fmla="*/ f111 f100 1"/>
                <a:gd name="f115" fmla="*/ f110 f100 1"/>
              </a:gdLst>
              <a:ahLst/>
              <a:cxnLst>
                <a:cxn ang="3cd4">
                  <a:pos x="hc" y="t"/>
                </a:cxn>
                <a:cxn ang="0">
                  <a:pos x="r" y="vc"/>
                </a:cxn>
                <a:cxn ang="cd4">
                  <a:pos x="hc" y="b"/>
                </a:cxn>
                <a:cxn ang="cd2">
                  <a:pos x="l" y="vc"/>
                </a:cxn>
              </a:cxnLst>
              <a:rect l="f112" t="f115" r="f113" b="f114"/>
              <a:pathLst>
                <a:path w="18434" h="11151">
                  <a:moveTo>
                    <a:pt x="f4" y="f6"/>
                  </a:moveTo>
                  <a:lnTo>
                    <a:pt x="f7" y="f8"/>
                  </a:lnTo>
                  <a:lnTo>
                    <a:pt x="f9" y="f0"/>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6" y="f54"/>
                  </a:lnTo>
                  <a:lnTo>
                    <a:pt x="f55" y="f56"/>
                  </a:lnTo>
                  <a:lnTo>
                    <a:pt x="f57" y="f58"/>
                  </a:lnTo>
                  <a:lnTo>
                    <a:pt x="f59" y="f60"/>
                  </a:lnTo>
                  <a:lnTo>
                    <a:pt x="f61" y="f62"/>
                  </a:lnTo>
                  <a:lnTo>
                    <a:pt x="f63" y="f22"/>
                  </a:lnTo>
                  <a:lnTo>
                    <a:pt x="f64" y="f65"/>
                  </a:lnTo>
                  <a:lnTo>
                    <a:pt x="f66" y="f67"/>
                  </a:lnTo>
                  <a:lnTo>
                    <a:pt x="f68" y="f69"/>
                  </a:lnTo>
                  <a:lnTo>
                    <a:pt x="f70" y="f71"/>
                  </a:lnTo>
                  <a:lnTo>
                    <a:pt x="f72" y="f73"/>
                  </a:lnTo>
                  <a:lnTo>
                    <a:pt x="f74" y="f75"/>
                  </a:lnTo>
                  <a:lnTo>
                    <a:pt x="f71" y="f76"/>
                  </a:lnTo>
                  <a:lnTo>
                    <a:pt x="f77" y="f43"/>
                  </a:lnTo>
                  <a:lnTo>
                    <a:pt x="f78" y="f79"/>
                  </a:lnTo>
                  <a:lnTo>
                    <a:pt x="f80" y="f81"/>
                  </a:lnTo>
                  <a:lnTo>
                    <a:pt x="f82" y="f83"/>
                  </a:lnTo>
                  <a:lnTo>
                    <a:pt x="f84" y="f35"/>
                  </a:lnTo>
                  <a:lnTo>
                    <a:pt x="f85" y="f86"/>
                  </a:lnTo>
                  <a:lnTo>
                    <a:pt x="f87" y="f88"/>
                  </a:lnTo>
                  <a:lnTo>
                    <a:pt x="f89" y="f90"/>
                  </a:lnTo>
                  <a:lnTo>
                    <a:pt x="f91" y="f92"/>
                  </a:lnTo>
                  <a:lnTo>
                    <a:pt x="f93" y="f94"/>
                  </a:lnTo>
                  <a:lnTo>
                    <a:pt x="f95" y="f96"/>
                  </a:lnTo>
                  <a:lnTo>
                    <a:pt x="f97" y="f98"/>
                  </a:lnTo>
                  <a:lnTo>
                    <a:pt x="f4" y="f6"/>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01" name="Google Shape;247;p15">
              <a:extLst>
                <a:ext uri="{FF2B5EF4-FFF2-40B4-BE49-F238E27FC236}">
                  <a16:creationId xmlns:a16="http://schemas.microsoft.com/office/drawing/2014/main" id="{708A149A-3D0B-3789-CB8A-E1604243BCAA}"/>
                </a:ext>
              </a:extLst>
            </p:cNvPr>
            <p:cNvSpPr/>
            <p:nvPr/>
          </p:nvSpPr>
          <p:spPr>
            <a:xfrm>
              <a:off x="5319293" y="2179829"/>
              <a:ext cx="347664" cy="210055"/>
            </a:xfrm>
            <a:custGeom>
              <a:avLst/>
              <a:gdLst>
                <a:gd name="f0" fmla="val 360"/>
                <a:gd name="f1" fmla="val w"/>
                <a:gd name="f2" fmla="val h"/>
                <a:gd name="f3" fmla="val 0"/>
                <a:gd name="f4" fmla="val 18456"/>
                <a:gd name="f5" fmla="val 11151"/>
                <a:gd name="f6" fmla="val 1"/>
                <a:gd name="f7" fmla="val 630"/>
                <a:gd name="f8" fmla="val 832"/>
                <a:gd name="f9" fmla="val 1282"/>
                <a:gd name="f10" fmla="val 1642"/>
                <a:gd name="f11" fmla="val 1956"/>
                <a:gd name="f12" fmla="val 2406"/>
                <a:gd name="f13" fmla="val 2653"/>
                <a:gd name="f14" fmla="val 3103"/>
                <a:gd name="f15" fmla="val 3373"/>
                <a:gd name="f16" fmla="val 3800"/>
                <a:gd name="f17" fmla="val 4092"/>
                <a:gd name="f18" fmla="val 4429"/>
                <a:gd name="f19" fmla="val 4856"/>
                <a:gd name="f20" fmla="val 5036"/>
                <a:gd name="f21" fmla="val 5598"/>
                <a:gd name="f22" fmla="val 5620"/>
                <a:gd name="f23" fmla="val 6362"/>
                <a:gd name="f24" fmla="val 6137"/>
                <a:gd name="f25" fmla="val 7127"/>
                <a:gd name="f26" fmla="val 6654"/>
                <a:gd name="f27" fmla="val 7913"/>
                <a:gd name="f28" fmla="val 8678"/>
                <a:gd name="f29" fmla="val 7554"/>
                <a:gd name="f30" fmla="val 9419"/>
                <a:gd name="f31" fmla="val 7958"/>
                <a:gd name="f32" fmla="val 10184"/>
                <a:gd name="f33" fmla="val 8340"/>
                <a:gd name="f34" fmla="val 10926"/>
                <a:gd name="f35" fmla="val 8700"/>
                <a:gd name="f36" fmla="val 11645"/>
                <a:gd name="f37" fmla="val 9015"/>
                <a:gd name="f38" fmla="val 12342"/>
                <a:gd name="f39" fmla="val 9307"/>
                <a:gd name="f40" fmla="val 13039"/>
                <a:gd name="f41" fmla="val 9577"/>
                <a:gd name="f42" fmla="val 13690"/>
                <a:gd name="f43" fmla="val 9824"/>
                <a:gd name="f44" fmla="val 14320"/>
                <a:gd name="f45" fmla="val 10049"/>
                <a:gd name="f46" fmla="val 15466"/>
                <a:gd name="f47" fmla="val 10408"/>
                <a:gd name="f48" fmla="val 16478"/>
                <a:gd name="f49" fmla="val 10701"/>
                <a:gd name="f50" fmla="val 17310"/>
                <a:gd name="f51" fmla="val 10903"/>
                <a:gd name="f52" fmla="val 17916"/>
                <a:gd name="f53" fmla="val 11038"/>
                <a:gd name="f54" fmla="val 11150"/>
                <a:gd name="f55" fmla="val 18119"/>
                <a:gd name="f56" fmla="val 10723"/>
                <a:gd name="f57" fmla="val 17714"/>
                <a:gd name="f58" fmla="val 10251"/>
                <a:gd name="f59" fmla="val 17130"/>
                <a:gd name="f60" fmla="val 9599"/>
                <a:gd name="f61" fmla="val 16410"/>
                <a:gd name="f62" fmla="val 8857"/>
                <a:gd name="f63" fmla="val 15556"/>
                <a:gd name="f64" fmla="val 8003"/>
                <a:gd name="f65" fmla="val 15062"/>
                <a:gd name="f66" fmla="val 14545"/>
                <a:gd name="f67" fmla="val 7082"/>
                <a:gd name="f68" fmla="val 13983"/>
                <a:gd name="f69" fmla="val 6587"/>
                <a:gd name="f70" fmla="val 13398"/>
                <a:gd name="f71" fmla="val 6115"/>
                <a:gd name="f72" fmla="val 12769"/>
                <a:gd name="f73" fmla="val 12117"/>
                <a:gd name="f74" fmla="val 5126"/>
                <a:gd name="f75" fmla="val 11443"/>
                <a:gd name="f76" fmla="val 4631"/>
                <a:gd name="f77" fmla="val 4159"/>
                <a:gd name="f78" fmla="val 9981"/>
                <a:gd name="f79" fmla="val 3687"/>
                <a:gd name="f80" fmla="val 9217"/>
                <a:gd name="f81" fmla="val 3215"/>
                <a:gd name="f82" fmla="val 8408"/>
                <a:gd name="f83" fmla="val 2766"/>
                <a:gd name="f84" fmla="val 7576"/>
                <a:gd name="f85" fmla="val 2338"/>
                <a:gd name="f86" fmla="val 6722"/>
                <a:gd name="f87" fmla="val 1934"/>
                <a:gd name="f88" fmla="val 5845"/>
                <a:gd name="f89" fmla="val 1552"/>
                <a:gd name="f90" fmla="val 4924"/>
                <a:gd name="f91" fmla="val 1215"/>
                <a:gd name="f92" fmla="val 3979"/>
                <a:gd name="f93" fmla="val 900"/>
                <a:gd name="f94" fmla="val 3035"/>
                <a:gd name="f95" fmla="val 608"/>
                <a:gd name="f96" fmla="val 2046"/>
                <a:gd name="f97" fmla="val 1035"/>
                <a:gd name="f98" fmla="val 158"/>
                <a:gd name="f99" fmla="*/ f1 1 18456"/>
                <a:gd name="f100" fmla="*/ f2 1 11151"/>
                <a:gd name="f101" fmla="val f3"/>
                <a:gd name="f102" fmla="val f4"/>
                <a:gd name="f103" fmla="val f5"/>
                <a:gd name="f104" fmla="+- f103 0 f101"/>
                <a:gd name="f105" fmla="+- f102 0 f101"/>
                <a:gd name="f106" fmla="*/ f105 1 18456"/>
                <a:gd name="f107" fmla="*/ f104 1 11151"/>
                <a:gd name="f108" fmla="*/ f101 1 f106"/>
                <a:gd name="f109" fmla="*/ f102 1 f106"/>
                <a:gd name="f110" fmla="*/ f101 1 f107"/>
                <a:gd name="f111" fmla="*/ f103 1 f107"/>
                <a:gd name="f112" fmla="*/ f108 f99 1"/>
                <a:gd name="f113" fmla="*/ f109 f99 1"/>
                <a:gd name="f114" fmla="*/ f111 f100 1"/>
                <a:gd name="f115" fmla="*/ f110 f100 1"/>
              </a:gdLst>
              <a:ahLst/>
              <a:cxnLst>
                <a:cxn ang="3cd4">
                  <a:pos x="hc" y="t"/>
                </a:cxn>
                <a:cxn ang="0">
                  <a:pos x="r" y="vc"/>
                </a:cxn>
                <a:cxn ang="cd4">
                  <a:pos x="hc" y="b"/>
                </a:cxn>
                <a:cxn ang="cd2">
                  <a:pos x="l" y="vc"/>
                </a:cxn>
              </a:cxnLst>
              <a:rect l="f112" t="f115" r="f113" b="f114"/>
              <a:pathLst>
                <a:path w="18456" h="11151">
                  <a:moveTo>
                    <a:pt x="f6"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5"/>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4" y="f54"/>
                  </a:lnTo>
                  <a:lnTo>
                    <a:pt x="f55" y="f56"/>
                  </a:lnTo>
                  <a:lnTo>
                    <a:pt x="f57" y="f58"/>
                  </a:lnTo>
                  <a:lnTo>
                    <a:pt x="f59" y="f60"/>
                  </a:lnTo>
                  <a:lnTo>
                    <a:pt x="f61" y="f62"/>
                  </a:lnTo>
                  <a:lnTo>
                    <a:pt x="f63" y="f64"/>
                  </a:lnTo>
                  <a:lnTo>
                    <a:pt x="f65" y="f29"/>
                  </a:lnTo>
                  <a:lnTo>
                    <a:pt x="f66" y="f67"/>
                  </a:lnTo>
                  <a:lnTo>
                    <a:pt x="f68" y="f69"/>
                  </a:lnTo>
                  <a:lnTo>
                    <a:pt x="f70" y="f71"/>
                  </a:lnTo>
                  <a:lnTo>
                    <a:pt x="f72" y="f22"/>
                  </a:lnTo>
                  <a:lnTo>
                    <a:pt x="f73" y="f74"/>
                  </a:lnTo>
                  <a:lnTo>
                    <a:pt x="f75" y="f76"/>
                  </a:lnTo>
                  <a:lnTo>
                    <a:pt x="f56" y="f77"/>
                  </a:lnTo>
                  <a:lnTo>
                    <a:pt x="f78" y="f79"/>
                  </a:lnTo>
                  <a:lnTo>
                    <a:pt x="f80" y="f81"/>
                  </a:lnTo>
                  <a:lnTo>
                    <a:pt x="f82" y="f83"/>
                  </a:lnTo>
                  <a:lnTo>
                    <a:pt x="f84" y="f85"/>
                  </a:lnTo>
                  <a:lnTo>
                    <a:pt x="f86" y="f87"/>
                  </a:lnTo>
                  <a:lnTo>
                    <a:pt x="f88" y="f89"/>
                  </a:lnTo>
                  <a:lnTo>
                    <a:pt x="f90" y="f91"/>
                  </a:lnTo>
                  <a:lnTo>
                    <a:pt x="f92" y="f93"/>
                  </a:lnTo>
                  <a:lnTo>
                    <a:pt x="f94" y="f95"/>
                  </a:lnTo>
                  <a:lnTo>
                    <a:pt x="f96" y="f0"/>
                  </a:lnTo>
                  <a:lnTo>
                    <a:pt x="f97" y="f98"/>
                  </a:lnTo>
                  <a:lnTo>
                    <a:pt x="f6" y="f6"/>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02" name="Google Shape;248;p15">
              <a:extLst>
                <a:ext uri="{FF2B5EF4-FFF2-40B4-BE49-F238E27FC236}">
                  <a16:creationId xmlns:a16="http://schemas.microsoft.com/office/drawing/2014/main" id="{4C9B93A6-F711-705F-123B-BA8A4B70C98A}"/>
                </a:ext>
              </a:extLst>
            </p:cNvPr>
            <p:cNvSpPr/>
            <p:nvPr/>
          </p:nvSpPr>
          <p:spPr>
            <a:xfrm>
              <a:off x="5269339" y="2129866"/>
              <a:ext cx="100364" cy="100364"/>
            </a:xfrm>
            <a:custGeom>
              <a:avLst/>
              <a:gdLst>
                <a:gd name="f0" fmla="val w"/>
                <a:gd name="f1" fmla="val h"/>
                <a:gd name="f2" fmla="val 0"/>
                <a:gd name="f3" fmla="val 5328"/>
                <a:gd name="f4" fmla="val 2383"/>
                <a:gd name="f5" fmla="val 2113"/>
                <a:gd name="f6" fmla="val 45"/>
                <a:gd name="f7" fmla="val 1866"/>
                <a:gd name="f8" fmla="val 113"/>
                <a:gd name="f9" fmla="val 1619"/>
                <a:gd name="f10" fmla="val 202"/>
                <a:gd name="f11" fmla="val 1394"/>
                <a:gd name="f12" fmla="val 315"/>
                <a:gd name="f13" fmla="val 1169"/>
                <a:gd name="f14" fmla="val 450"/>
                <a:gd name="f15" fmla="val 967"/>
                <a:gd name="f16" fmla="val 607"/>
                <a:gd name="f17" fmla="val 764"/>
                <a:gd name="f18" fmla="val 2653"/>
                <a:gd name="f19" fmla="val 2922"/>
                <a:gd name="f20" fmla="val 3192"/>
                <a:gd name="f21" fmla="val 3439"/>
                <a:gd name="f22" fmla="val 3687"/>
                <a:gd name="f23" fmla="val 3934"/>
                <a:gd name="f24" fmla="val 4136"/>
                <a:gd name="f25" fmla="val 4339"/>
                <a:gd name="f26" fmla="val 4541"/>
                <a:gd name="f27" fmla="val 4698"/>
                <a:gd name="f28" fmla="val 4856"/>
                <a:gd name="f29" fmla="val 4990"/>
                <a:gd name="f30" fmla="val 5103"/>
                <a:gd name="f31" fmla="val 5193"/>
                <a:gd name="f32" fmla="val 5260"/>
                <a:gd name="f33" fmla="val 5305"/>
                <a:gd name="f34" fmla="val 4361"/>
                <a:gd name="f35" fmla="val 4721"/>
                <a:gd name="f36" fmla="val 4991"/>
                <a:gd name="f37" fmla="*/ f0 1 5328"/>
                <a:gd name="f38" fmla="*/ f1 1 5328"/>
                <a:gd name="f39" fmla="val f2"/>
                <a:gd name="f40" fmla="val f3"/>
                <a:gd name="f41" fmla="+- f40 0 f39"/>
                <a:gd name="f42" fmla="*/ f41 1 5328"/>
                <a:gd name="f43" fmla="*/ f39 1 f42"/>
                <a:gd name="f44" fmla="*/ f40 1 f42"/>
                <a:gd name="f45" fmla="*/ f43 f37 1"/>
                <a:gd name="f46" fmla="*/ f44 f37 1"/>
                <a:gd name="f47" fmla="*/ f44 f38 1"/>
                <a:gd name="f48" fmla="*/ f43 f38 1"/>
              </a:gdLst>
              <a:ahLst/>
              <a:cxnLst>
                <a:cxn ang="3cd4">
                  <a:pos x="hc" y="t"/>
                </a:cxn>
                <a:cxn ang="0">
                  <a:pos x="r" y="vc"/>
                </a:cxn>
                <a:cxn ang="cd4">
                  <a:pos x="hc" y="b"/>
                </a:cxn>
                <a:cxn ang="cd2">
                  <a:pos x="l" y="vc"/>
                </a:cxn>
              </a:cxnLst>
              <a:rect l="f45" t="f48" r="f46" b="f47"/>
              <a:pathLst>
                <a:path w="5328" h="5328">
                  <a:moveTo>
                    <a:pt x="f4" y="f2"/>
                  </a:moveTo>
                  <a:lnTo>
                    <a:pt x="f5" y="f6"/>
                  </a:lnTo>
                  <a:lnTo>
                    <a:pt x="f7" y="f8"/>
                  </a:lnTo>
                  <a:lnTo>
                    <a:pt x="f9" y="f10"/>
                  </a:lnTo>
                  <a:lnTo>
                    <a:pt x="f11" y="f12"/>
                  </a:lnTo>
                  <a:lnTo>
                    <a:pt x="f13" y="f14"/>
                  </a:lnTo>
                  <a:lnTo>
                    <a:pt x="f15" y="f16"/>
                  </a:lnTo>
                  <a:lnTo>
                    <a:pt x="f17" y="f17"/>
                  </a:lnTo>
                  <a:lnTo>
                    <a:pt x="f16" y="f15"/>
                  </a:lnTo>
                  <a:lnTo>
                    <a:pt x="f14" y="f13"/>
                  </a:lnTo>
                  <a:lnTo>
                    <a:pt x="f12" y="f11"/>
                  </a:lnTo>
                  <a:lnTo>
                    <a:pt x="f10" y="f9"/>
                  </a:lnTo>
                  <a:lnTo>
                    <a:pt x="f8" y="f7"/>
                  </a:lnTo>
                  <a:lnTo>
                    <a:pt x="f6" y="f5"/>
                  </a:lnTo>
                  <a:lnTo>
                    <a:pt x="f2" y="f4"/>
                  </a:lnTo>
                  <a:lnTo>
                    <a:pt x="f2" y="f18"/>
                  </a:lnTo>
                  <a:lnTo>
                    <a:pt x="f2" y="f19"/>
                  </a:lnTo>
                  <a:lnTo>
                    <a:pt x="f6" y="f20"/>
                  </a:lnTo>
                  <a:lnTo>
                    <a:pt x="f8" y="f21"/>
                  </a:lnTo>
                  <a:lnTo>
                    <a:pt x="f10" y="f22"/>
                  </a:lnTo>
                  <a:lnTo>
                    <a:pt x="f12" y="f23"/>
                  </a:lnTo>
                  <a:lnTo>
                    <a:pt x="f14" y="f24"/>
                  </a:lnTo>
                  <a:lnTo>
                    <a:pt x="f16" y="f25"/>
                  </a:lnTo>
                  <a:lnTo>
                    <a:pt x="f17" y="f26"/>
                  </a:lnTo>
                  <a:lnTo>
                    <a:pt x="f15" y="f27"/>
                  </a:lnTo>
                  <a:lnTo>
                    <a:pt x="f13" y="f28"/>
                  </a:lnTo>
                  <a:lnTo>
                    <a:pt x="f11" y="f29"/>
                  </a:lnTo>
                  <a:lnTo>
                    <a:pt x="f9" y="f30"/>
                  </a:lnTo>
                  <a:lnTo>
                    <a:pt x="f7" y="f31"/>
                  </a:lnTo>
                  <a:lnTo>
                    <a:pt x="f5" y="f32"/>
                  </a:lnTo>
                  <a:lnTo>
                    <a:pt x="f4" y="f33"/>
                  </a:lnTo>
                  <a:lnTo>
                    <a:pt x="f18" y="f3"/>
                  </a:lnTo>
                  <a:lnTo>
                    <a:pt x="f19" y="f33"/>
                  </a:lnTo>
                  <a:lnTo>
                    <a:pt x="f20" y="f32"/>
                  </a:lnTo>
                  <a:lnTo>
                    <a:pt x="f21" y="f31"/>
                  </a:lnTo>
                  <a:lnTo>
                    <a:pt x="f22" y="f30"/>
                  </a:lnTo>
                  <a:lnTo>
                    <a:pt x="f23" y="f29"/>
                  </a:lnTo>
                  <a:lnTo>
                    <a:pt x="f24" y="f28"/>
                  </a:lnTo>
                  <a:lnTo>
                    <a:pt x="f34" y="f27"/>
                  </a:lnTo>
                  <a:lnTo>
                    <a:pt x="f26" y="f26"/>
                  </a:lnTo>
                  <a:lnTo>
                    <a:pt x="f35" y="f25"/>
                  </a:lnTo>
                  <a:lnTo>
                    <a:pt x="f28" y="f24"/>
                  </a:lnTo>
                  <a:lnTo>
                    <a:pt x="f36" y="f23"/>
                  </a:lnTo>
                  <a:lnTo>
                    <a:pt x="f30" y="f22"/>
                  </a:lnTo>
                  <a:lnTo>
                    <a:pt x="f31" y="f21"/>
                  </a:lnTo>
                  <a:lnTo>
                    <a:pt x="f32" y="f20"/>
                  </a:lnTo>
                  <a:lnTo>
                    <a:pt x="f33" y="f19"/>
                  </a:lnTo>
                  <a:lnTo>
                    <a:pt x="f3" y="f18"/>
                  </a:lnTo>
                  <a:lnTo>
                    <a:pt x="f33" y="f4"/>
                  </a:lnTo>
                  <a:lnTo>
                    <a:pt x="f32" y="f5"/>
                  </a:lnTo>
                  <a:lnTo>
                    <a:pt x="f31" y="f7"/>
                  </a:lnTo>
                  <a:lnTo>
                    <a:pt x="f30" y="f9"/>
                  </a:lnTo>
                  <a:lnTo>
                    <a:pt x="f36" y="f11"/>
                  </a:lnTo>
                  <a:lnTo>
                    <a:pt x="f28" y="f13"/>
                  </a:lnTo>
                  <a:lnTo>
                    <a:pt x="f35" y="f15"/>
                  </a:lnTo>
                  <a:lnTo>
                    <a:pt x="f26" y="f17"/>
                  </a:lnTo>
                  <a:lnTo>
                    <a:pt x="f34" y="f16"/>
                  </a:lnTo>
                  <a:lnTo>
                    <a:pt x="f24" y="f14"/>
                  </a:lnTo>
                  <a:lnTo>
                    <a:pt x="f23" y="f12"/>
                  </a:lnTo>
                  <a:lnTo>
                    <a:pt x="f22" y="f10"/>
                  </a:lnTo>
                  <a:lnTo>
                    <a:pt x="f21" y="f8"/>
                  </a:lnTo>
                  <a:lnTo>
                    <a:pt x="f20" y="f6"/>
                  </a:lnTo>
                  <a:lnTo>
                    <a:pt x="f19" y="f2"/>
                  </a:lnTo>
                  <a:close/>
                </a:path>
              </a:pathLst>
            </a:custGeom>
            <a:solidFill>
              <a:srgbClr val="5A5B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03" name="Google Shape;249;p15">
              <a:extLst>
                <a:ext uri="{FF2B5EF4-FFF2-40B4-BE49-F238E27FC236}">
                  <a16:creationId xmlns:a16="http://schemas.microsoft.com/office/drawing/2014/main" id="{E46F5C1F-9404-DFF3-0DFC-85ABAE4378BE}"/>
                </a:ext>
              </a:extLst>
            </p:cNvPr>
            <p:cNvSpPr/>
            <p:nvPr/>
          </p:nvSpPr>
          <p:spPr>
            <a:xfrm>
              <a:off x="5265096" y="2219632"/>
              <a:ext cx="108429" cy="627571"/>
            </a:xfrm>
            <a:custGeom>
              <a:avLst/>
              <a:gdLst>
                <a:gd name="f0" fmla="val w"/>
                <a:gd name="f1" fmla="val h"/>
                <a:gd name="f2" fmla="val 0"/>
                <a:gd name="f3" fmla="val 5756"/>
                <a:gd name="f4" fmla="val 33315"/>
                <a:gd name="f5" fmla="val 1821"/>
                <a:gd name="f6" fmla="val 1"/>
                <a:gd name="f7" fmla="val 5755"/>
                <a:gd name="f8" fmla="val 3957"/>
                <a:gd name="f9" fmla="*/ f0 1 5756"/>
                <a:gd name="f10" fmla="*/ f1 1 33315"/>
                <a:gd name="f11" fmla="val f2"/>
                <a:gd name="f12" fmla="val f3"/>
                <a:gd name="f13" fmla="val f4"/>
                <a:gd name="f14" fmla="+- f13 0 f11"/>
                <a:gd name="f15" fmla="+- f12 0 f11"/>
                <a:gd name="f16" fmla="*/ f15 1 5756"/>
                <a:gd name="f17" fmla="*/ f14 1 33315"/>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5756" h="33315">
                  <a:moveTo>
                    <a:pt x="f5" y="f6"/>
                  </a:moveTo>
                  <a:lnTo>
                    <a:pt x="f2" y="f4"/>
                  </a:lnTo>
                  <a:lnTo>
                    <a:pt x="f7" y="f4"/>
                  </a:lnTo>
                  <a:lnTo>
                    <a:pt x="f8" y="f6"/>
                  </a:lnTo>
                  <a:close/>
                </a:path>
              </a:pathLst>
            </a:custGeom>
            <a:solidFill>
              <a:srgbClr val="5A5B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04" name="Google Shape;250;p15">
              <a:extLst>
                <a:ext uri="{FF2B5EF4-FFF2-40B4-BE49-F238E27FC236}">
                  <a16:creationId xmlns:a16="http://schemas.microsoft.com/office/drawing/2014/main" id="{781FBAAB-BFC3-9FC5-38D5-FAC9DC26F8D2}"/>
                </a:ext>
              </a:extLst>
            </p:cNvPr>
            <p:cNvSpPr/>
            <p:nvPr/>
          </p:nvSpPr>
          <p:spPr>
            <a:xfrm>
              <a:off x="7035110" y="1765706"/>
              <a:ext cx="75392" cy="406103"/>
            </a:xfrm>
            <a:custGeom>
              <a:avLst/>
              <a:gdLst>
                <a:gd name="f0" fmla="val 180"/>
                <a:gd name="f1" fmla="val w"/>
                <a:gd name="f2" fmla="val h"/>
                <a:gd name="f3" fmla="val 0"/>
                <a:gd name="f4" fmla="val 4002"/>
                <a:gd name="f5" fmla="val 21558"/>
                <a:gd name="f6" fmla="val 2001"/>
                <a:gd name="f7" fmla="val 1821"/>
                <a:gd name="f8" fmla="val 517"/>
                <a:gd name="f9" fmla="val 1619"/>
                <a:gd name="f10" fmla="val 1102"/>
                <a:gd name="f11" fmla="val 1372"/>
                <a:gd name="f12" fmla="val 1933"/>
                <a:gd name="f13" fmla="val 1080"/>
                <a:gd name="f14" fmla="val 2945"/>
                <a:gd name="f15" fmla="val 810"/>
                <a:gd name="f16" fmla="val 4114"/>
                <a:gd name="f17" fmla="val 675"/>
                <a:gd name="f18" fmla="val 4766"/>
                <a:gd name="f19" fmla="val 540"/>
                <a:gd name="f20" fmla="val 5463"/>
                <a:gd name="f21" fmla="val 405"/>
                <a:gd name="f22" fmla="val 6182"/>
                <a:gd name="f23" fmla="val 293"/>
                <a:gd name="f24" fmla="val 6946"/>
                <a:gd name="f25" fmla="val 203"/>
                <a:gd name="f26" fmla="val 7710"/>
                <a:gd name="f27" fmla="val 113"/>
                <a:gd name="f28" fmla="val 8542"/>
                <a:gd name="f29" fmla="val 46"/>
                <a:gd name="f30" fmla="val 9374"/>
                <a:gd name="f31" fmla="val 1"/>
                <a:gd name="f32" fmla="val 10228"/>
                <a:gd name="f33" fmla="val 11105"/>
                <a:gd name="f34" fmla="val 12004"/>
                <a:gd name="f35" fmla="val 23"/>
                <a:gd name="f36" fmla="val 12926"/>
                <a:gd name="f37" fmla="val 91"/>
                <a:gd name="f38" fmla="val 13870"/>
                <a:gd name="f39" fmla="val 14814"/>
                <a:gd name="f40" fmla="val 315"/>
                <a:gd name="f41" fmla="val 15758"/>
                <a:gd name="f42" fmla="val 495"/>
                <a:gd name="f43" fmla="val 16725"/>
                <a:gd name="f44" fmla="val 697"/>
                <a:gd name="f45" fmla="val 17691"/>
                <a:gd name="f46" fmla="val 945"/>
                <a:gd name="f47" fmla="val 18658"/>
                <a:gd name="f48" fmla="val 1259"/>
                <a:gd name="f49" fmla="val 19624"/>
                <a:gd name="f50" fmla="val 1597"/>
                <a:gd name="f51" fmla="val 20591"/>
                <a:gd name="f52" fmla="val 2406"/>
                <a:gd name="f53" fmla="val 2743"/>
                <a:gd name="f54" fmla="val 3035"/>
                <a:gd name="f55" fmla="val 3305"/>
                <a:gd name="f56" fmla="val 3507"/>
                <a:gd name="f57" fmla="val 3687"/>
                <a:gd name="f58" fmla="val 3800"/>
                <a:gd name="f59" fmla="val 3912"/>
                <a:gd name="f60" fmla="val 3979"/>
                <a:gd name="f61" fmla="val 3934"/>
                <a:gd name="f62" fmla="val 3867"/>
                <a:gd name="f63" fmla="val 3575"/>
                <a:gd name="f64" fmla="val 3462"/>
                <a:gd name="f65" fmla="val 3328"/>
                <a:gd name="f66" fmla="val 3193"/>
                <a:gd name="f67" fmla="val 2900"/>
                <a:gd name="f68" fmla="val 2631"/>
                <a:gd name="f69" fmla="val 2383"/>
                <a:gd name="f70" fmla="val 2181"/>
                <a:gd name="f71" fmla="*/ f1 1 4002"/>
                <a:gd name="f72" fmla="*/ f2 1 21558"/>
                <a:gd name="f73" fmla="val f3"/>
                <a:gd name="f74" fmla="val f4"/>
                <a:gd name="f75" fmla="val f5"/>
                <a:gd name="f76" fmla="+- f75 0 f73"/>
                <a:gd name="f77" fmla="+- f74 0 f73"/>
                <a:gd name="f78" fmla="*/ f77 1 4002"/>
                <a:gd name="f79" fmla="*/ f76 1 21558"/>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4002" h="21558">
                  <a:moveTo>
                    <a:pt x="f6" y="f3"/>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1" y="f33"/>
                  </a:lnTo>
                  <a:lnTo>
                    <a:pt x="f31" y="f34"/>
                  </a:lnTo>
                  <a:lnTo>
                    <a:pt x="f35" y="f36"/>
                  </a:lnTo>
                  <a:lnTo>
                    <a:pt x="f37" y="f38"/>
                  </a:lnTo>
                  <a:lnTo>
                    <a:pt x="f0" y="f39"/>
                  </a:lnTo>
                  <a:lnTo>
                    <a:pt x="f40" y="f41"/>
                  </a:lnTo>
                  <a:lnTo>
                    <a:pt x="f42" y="f43"/>
                  </a:lnTo>
                  <a:lnTo>
                    <a:pt x="f44" y="f45"/>
                  </a:lnTo>
                  <a:lnTo>
                    <a:pt x="f46" y="f47"/>
                  </a:lnTo>
                  <a:lnTo>
                    <a:pt x="f48" y="f49"/>
                  </a:lnTo>
                  <a:lnTo>
                    <a:pt x="f50" y="f51"/>
                  </a:lnTo>
                  <a:lnTo>
                    <a:pt x="f6" y="f5"/>
                  </a:lnTo>
                  <a:lnTo>
                    <a:pt x="f52" y="f51"/>
                  </a:lnTo>
                  <a:lnTo>
                    <a:pt x="f53" y="f49"/>
                  </a:lnTo>
                  <a:lnTo>
                    <a:pt x="f54" y="f47"/>
                  </a:lnTo>
                  <a:lnTo>
                    <a:pt x="f55" y="f45"/>
                  </a:lnTo>
                  <a:lnTo>
                    <a:pt x="f56" y="f43"/>
                  </a:lnTo>
                  <a:lnTo>
                    <a:pt x="f57" y="f41"/>
                  </a:lnTo>
                  <a:lnTo>
                    <a:pt x="f58" y="f39"/>
                  </a:lnTo>
                  <a:lnTo>
                    <a:pt x="f59" y="f38"/>
                  </a:lnTo>
                  <a:lnTo>
                    <a:pt x="f60" y="f36"/>
                  </a:lnTo>
                  <a:lnTo>
                    <a:pt x="f4" y="f34"/>
                  </a:lnTo>
                  <a:lnTo>
                    <a:pt x="f4" y="f33"/>
                  </a:lnTo>
                  <a:lnTo>
                    <a:pt x="f60" y="f32"/>
                  </a:lnTo>
                  <a:lnTo>
                    <a:pt x="f61" y="f30"/>
                  </a:lnTo>
                  <a:lnTo>
                    <a:pt x="f62" y="f28"/>
                  </a:lnTo>
                  <a:lnTo>
                    <a:pt x="f58" y="f26"/>
                  </a:lnTo>
                  <a:lnTo>
                    <a:pt x="f57" y="f24"/>
                  </a:lnTo>
                  <a:lnTo>
                    <a:pt x="f63" y="f22"/>
                  </a:lnTo>
                  <a:lnTo>
                    <a:pt x="f64" y="f20"/>
                  </a:lnTo>
                  <a:lnTo>
                    <a:pt x="f65" y="f18"/>
                  </a:lnTo>
                  <a:lnTo>
                    <a:pt x="f66" y="f16"/>
                  </a:lnTo>
                  <a:lnTo>
                    <a:pt x="f67" y="f14"/>
                  </a:lnTo>
                  <a:lnTo>
                    <a:pt x="f68" y="f12"/>
                  </a:lnTo>
                  <a:lnTo>
                    <a:pt x="f69" y="f10"/>
                  </a:lnTo>
                  <a:lnTo>
                    <a:pt x="f70" y="f8"/>
                  </a:lnTo>
                  <a:lnTo>
                    <a:pt x="f6" y="f3"/>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05" name="Google Shape;251;p15">
              <a:extLst>
                <a:ext uri="{FF2B5EF4-FFF2-40B4-BE49-F238E27FC236}">
                  <a16:creationId xmlns:a16="http://schemas.microsoft.com/office/drawing/2014/main" id="{7A02CF06-9292-9425-F73B-9DA7448D4750}"/>
                </a:ext>
              </a:extLst>
            </p:cNvPr>
            <p:cNvSpPr/>
            <p:nvPr/>
          </p:nvSpPr>
          <p:spPr>
            <a:xfrm>
              <a:off x="6725155" y="2171782"/>
              <a:ext cx="347664" cy="210055"/>
            </a:xfrm>
            <a:custGeom>
              <a:avLst/>
              <a:gdLst>
                <a:gd name="f0" fmla="val 360"/>
                <a:gd name="f1" fmla="val w"/>
                <a:gd name="f2" fmla="val h"/>
                <a:gd name="f3" fmla="val 0"/>
                <a:gd name="f4" fmla="val 18456"/>
                <a:gd name="f5" fmla="val 11151"/>
                <a:gd name="f6" fmla="val 18455"/>
                <a:gd name="f7" fmla="val 1"/>
                <a:gd name="f8" fmla="val 17421"/>
                <a:gd name="f9" fmla="val 158"/>
                <a:gd name="f10" fmla="val 16410"/>
                <a:gd name="f11" fmla="val 15421"/>
                <a:gd name="f12" fmla="val 607"/>
                <a:gd name="f13" fmla="val 14476"/>
                <a:gd name="f14" fmla="val 877"/>
                <a:gd name="f15" fmla="val 13532"/>
                <a:gd name="f16" fmla="val 1214"/>
                <a:gd name="f17" fmla="val 12633"/>
                <a:gd name="f18" fmla="val 1552"/>
                <a:gd name="f19" fmla="val 11734"/>
                <a:gd name="f20" fmla="val 1934"/>
                <a:gd name="f21" fmla="val 10880"/>
                <a:gd name="f22" fmla="val 2338"/>
                <a:gd name="f23" fmla="val 10048"/>
                <a:gd name="f24" fmla="val 2765"/>
                <a:gd name="f25" fmla="val 9261"/>
                <a:gd name="f26" fmla="val 3215"/>
                <a:gd name="f27" fmla="val 8475"/>
                <a:gd name="f28" fmla="val 3687"/>
                <a:gd name="f29" fmla="val 7733"/>
                <a:gd name="f30" fmla="val 4159"/>
                <a:gd name="f31" fmla="val 7013"/>
                <a:gd name="f32" fmla="val 4631"/>
                <a:gd name="f33" fmla="val 6339"/>
                <a:gd name="f34" fmla="val 5126"/>
                <a:gd name="f35" fmla="val 5687"/>
                <a:gd name="f36" fmla="val 5620"/>
                <a:gd name="f37" fmla="val 5058"/>
                <a:gd name="f38" fmla="val 6115"/>
                <a:gd name="f39" fmla="val 4473"/>
                <a:gd name="f40" fmla="val 6587"/>
                <a:gd name="f41" fmla="val 3911"/>
                <a:gd name="f42" fmla="val 7081"/>
                <a:gd name="f43" fmla="val 3394"/>
                <a:gd name="f44" fmla="val 7531"/>
                <a:gd name="f45" fmla="val 2922"/>
                <a:gd name="f46" fmla="val 8003"/>
                <a:gd name="f47" fmla="val 2046"/>
                <a:gd name="f48" fmla="val 8857"/>
                <a:gd name="f49" fmla="val 1326"/>
                <a:gd name="f50" fmla="val 9599"/>
                <a:gd name="f51" fmla="val 764"/>
                <a:gd name="f52" fmla="val 10229"/>
                <a:gd name="f53" fmla="val 337"/>
                <a:gd name="f54" fmla="val 10723"/>
                <a:gd name="f55" fmla="val 11150"/>
                <a:gd name="f56" fmla="val 540"/>
                <a:gd name="f57" fmla="val 11038"/>
                <a:gd name="f58" fmla="val 1146"/>
                <a:gd name="f59" fmla="val 10903"/>
                <a:gd name="f60" fmla="val 1978"/>
                <a:gd name="f61" fmla="val 10701"/>
                <a:gd name="f62" fmla="val 2990"/>
                <a:gd name="f63" fmla="val 10408"/>
                <a:gd name="f64" fmla="val 4136"/>
                <a:gd name="f65" fmla="val 10026"/>
                <a:gd name="f66" fmla="val 4766"/>
                <a:gd name="f67" fmla="val 9824"/>
                <a:gd name="f68" fmla="val 5440"/>
                <a:gd name="f69" fmla="val 9577"/>
                <a:gd name="f70" fmla="val 6114"/>
                <a:gd name="f71" fmla="val 9307"/>
                <a:gd name="f72" fmla="val 6811"/>
                <a:gd name="f73" fmla="val 9015"/>
                <a:gd name="f74" fmla="val 7530"/>
                <a:gd name="f75" fmla="val 8677"/>
                <a:gd name="f76" fmla="val 8272"/>
                <a:gd name="f77" fmla="val 8340"/>
                <a:gd name="f78" fmla="val 9037"/>
                <a:gd name="f79" fmla="val 7958"/>
                <a:gd name="f80" fmla="val 9778"/>
                <a:gd name="f81" fmla="val 7554"/>
                <a:gd name="f82" fmla="val 10543"/>
                <a:gd name="f83" fmla="val 7126"/>
                <a:gd name="f84" fmla="val 11329"/>
                <a:gd name="f85" fmla="val 6654"/>
                <a:gd name="f86" fmla="val 12094"/>
                <a:gd name="f87" fmla="val 6137"/>
                <a:gd name="f88" fmla="val 12858"/>
                <a:gd name="f89" fmla="val 5598"/>
                <a:gd name="f90" fmla="val 13622"/>
                <a:gd name="f91" fmla="val 5036"/>
                <a:gd name="f92" fmla="val 14364"/>
                <a:gd name="f93" fmla="val 4429"/>
                <a:gd name="f94" fmla="val 15083"/>
                <a:gd name="f95" fmla="val 3799"/>
                <a:gd name="f96" fmla="val 15803"/>
                <a:gd name="f97" fmla="val 3103"/>
                <a:gd name="f98" fmla="val 16500"/>
                <a:gd name="f99" fmla="val 2383"/>
                <a:gd name="f100" fmla="val 17174"/>
                <a:gd name="f101" fmla="val 1642"/>
                <a:gd name="f102" fmla="val 17826"/>
                <a:gd name="f103" fmla="val 832"/>
                <a:gd name="f104" fmla="*/ f1 1 18456"/>
                <a:gd name="f105" fmla="*/ f2 1 11151"/>
                <a:gd name="f106" fmla="val f3"/>
                <a:gd name="f107" fmla="val f4"/>
                <a:gd name="f108" fmla="val f5"/>
                <a:gd name="f109" fmla="+- f108 0 f106"/>
                <a:gd name="f110" fmla="+- f107 0 f106"/>
                <a:gd name="f111" fmla="*/ f110 1 18456"/>
                <a:gd name="f112" fmla="*/ f109 1 11151"/>
                <a:gd name="f113" fmla="*/ f106 1 f111"/>
                <a:gd name="f114" fmla="*/ f107 1 f111"/>
                <a:gd name="f115" fmla="*/ f106 1 f112"/>
                <a:gd name="f116" fmla="*/ f108 1 f112"/>
                <a:gd name="f117" fmla="*/ f113 f104 1"/>
                <a:gd name="f118" fmla="*/ f114 f104 1"/>
                <a:gd name="f119" fmla="*/ f116 f105 1"/>
                <a:gd name="f120" fmla="*/ f115 f105 1"/>
              </a:gdLst>
              <a:ahLst/>
              <a:cxnLst>
                <a:cxn ang="3cd4">
                  <a:pos x="hc" y="t"/>
                </a:cxn>
                <a:cxn ang="0">
                  <a:pos x="r" y="vc"/>
                </a:cxn>
                <a:cxn ang="cd4">
                  <a:pos x="hc" y="b"/>
                </a:cxn>
                <a:cxn ang="cd2">
                  <a:pos x="l" y="vc"/>
                </a:cxn>
              </a:cxnLst>
              <a:rect l="f117" t="f120" r="f118" b="f119"/>
              <a:pathLst>
                <a:path w="18456" h="11151">
                  <a:moveTo>
                    <a:pt x="f6" y="f7"/>
                  </a:moveTo>
                  <a:lnTo>
                    <a:pt x="f8" y="f9"/>
                  </a:lnTo>
                  <a:lnTo>
                    <a:pt x="f10" y="f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3"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6" y="f7"/>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06" name="Google Shape;252;p15">
              <a:extLst>
                <a:ext uri="{FF2B5EF4-FFF2-40B4-BE49-F238E27FC236}">
                  <a16:creationId xmlns:a16="http://schemas.microsoft.com/office/drawing/2014/main" id="{2D03BD38-E27C-E487-0200-B6D357262B75}"/>
                </a:ext>
              </a:extLst>
            </p:cNvPr>
            <p:cNvSpPr/>
            <p:nvPr/>
          </p:nvSpPr>
          <p:spPr>
            <a:xfrm>
              <a:off x="7072801" y="2171782"/>
              <a:ext cx="347664" cy="210055"/>
            </a:xfrm>
            <a:custGeom>
              <a:avLst/>
              <a:gdLst>
                <a:gd name="f0" fmla="val 360"/>
                <a:gd name="f1" fmla="val w"/>
                <a:gd name="f2" fmla="val h"/>
                <a:gd name="f3" fmla="val 0"/>
                <a:gd name="f4" fmla="val 18456"/>
                <a:gd name="f5" fmla="val 11151"/>
                <a:gd name="f6" fmla="val 1"/>
                <a:gd name="f7" fmla="val 607"/>
                <a:gd name="f8" fmla="val 832"/>
                <a:gd name="f9" fmla="val 1259"/>
                <a:gd name="f10" fmla="val 1642"/>
                <a:gd name="f11" fmla="val 1933"/>
                <a:gd name="f12" fmla="val 2383"/>
                <a:gd name="f13" fmla="val 2630"/>
                <a:gd name="f14" fmla="val 3103"/>
                <a:gd name="f15" fmla="val 3350"/>
                <a:gd name="f16" fmla="val 3799"/>
                <a:gd name="f17" fmla="val 4091"/>
                <a:gd name="f18" fmla="val 4429"/>
                <a:gd name="f19" fmla="val 4833"/>
                <a:gd name="f20" fmla="val 5036"/>
                <a:gd name="f21" fmla="val 5598"/>
                <a:gd name="f22" fmla="val 6362"/>
                <a:gd name="f23" fmla="val 6137"/>
                <a:gd name="f24" fmla="val 7126"/>
                <a:gd name="f25" fmla="val 6654"/>
                <a:gd name="f26" fmla="val 7890"/>
                <a:gd name="f27" fmla="val 8655"/>
                <a:gd name="f28" fmla="val 7554"/>
                <a:gd name="f29" fmla="val 9419"/>
                <a:gd name="f30" fmla="val 7958"/>
                <a:gd name="f31" fmla="val 10183"/>
                <a:gd name="f32" fmla="val 8340"/>
                <a:gd name="f33" fmla="val 10903"/>
                <a:gd name="f34" fmla="val 8677"/>
                <a:gd name="f35" fmla="val 11644"/>
                <a:gd name="f36" fmla="val 9015"/>
                <a:gd name="f37" fmla="val 12341"/>
                <a:gd name="f38" fmla="val 9307"/>
                <a:gd name="f39" fmla="val 13016"/>
                <a:gd name="f40" fmla="val 9577"/>
                <a:gd name="f41" fmla="val 13668"/>
                <a:gd name="f42" fmla="val 9824"/>
                <a:gd name="f43" fmla="val 14297"/>
                <a:gd name="f44" fmla="val 10026"/>
                <a:gd name="f45" fmla="val 15466"/>
                <a:gd name="f46" fmla="val 10408"/>
                <a:gd name="f47" fmla="val 16477"/>
                <a:gd name="f48" fmla="val 10701"/>
                <a:gd name="f49" fmla="val 17287"/>
                <a:gd name="f50" fmla="val 17916"/>
                <a:gd name="f51" fmla="val 11038"/>
                <a:gd name="f52" fmla="val 11150"/>
                <a:gd name="f53" fmla="val 18118"/>
                <a:gd name="f54" fmla="val 10723"/>
                <a:gd name="f55" fmla="val 17691"/>
                <a:gd name="f56" fmla="val 10229"/>
                <a:gd name="f57" fmla="val 17129"/>
                <a:gd name="f58" fmla="val 9599"/>
                <a:gd name="f59" fmla="val 16410"/>
                <a:gd name="f60" fmla="val 8857"/>
                <a:gd name="f61" fmla="val 15533"/>
                <a:gd name="f62" fmla="val 8003"/>
                <a:gd name="f63" fmla="val 15061"/>
                <a:gd name="f64" fmla="val 7531"/>
                <a:gd name="f65" fmla="val 14522"/>
                <a:gd name="f66" fmla="val 7081"/>
                <a:gd name="f67" fmla="val 13982"/>
                <a:gd name="f68" fmla="val 6587"/>
                <a:gd name="f69" fmla="val 13398"/>
                <a:gd name="f70" fmla="val 6115"/>
                <a:gd name="f71" fmla="val 12768"/>
                <a:gd name="f72" fmla="val 5620"/>
                <a:gd name="f73" fmla="val 12116"/>
                <a:gd name="f74" fmla="val 5126"/>
                <a:gd name="f75" fmla="val 11420"/>
                <a:gd name="f76" fmla="val 4631"/>
                <a:gd name="f77" fmla="val 4159"/>
                <a:gd name="f78" fmla="val 9981"/>
                <a:gd name="f79" fmla="val 3687"/>
                <a:gd name="f80" fmla="val 9194"/>
                <a:gd name="f81" fmla="val 3215"/>
                <a:gd name="f82" fmla="val 8407"/>
                <a:gd name="f83" fmla="val 2765"/>
                <a:gd name="f84" fmla="val 7576"/>
                <a:gd name="f85" fmla="val 2338"/>
                <a:gd name="f86" fmla="val 6699"/>
                <a:gd name="f87" fmla="val 1934"/>
                <a:gd name="f88" fmla="val 5822"/>
                <a:gd name="f89" fmla="val 1552"/>
                <a:gd name="f90" fmla="val 4923"/>
                <a:gd name="f91" fmla="val 1214"/>
                <a:gd name="f92" fmla="val 3979"/>
                <a:gd name="f93" fmla="val 877"/>
                <a:gd name="f94" fmla="val 3012"/>
                <a:gd name="f95" fmla="val 2046"/>
                <a:gd name="f96" fmla="val 1034"/>
                <a:gd name="f97" fmla="val 158"/>
                <a:gd name="f98" fmla="*/ f1 1 18456"/>
                <a:gd name="f99" fmla="*/ f2 1 11151"/>
                <a:gd name="f100" fmla="val f3"/>
                <a:gd name="f101" fmla="val f4"/>
                <a:gd name="f102" fmla="val f5"/>
                <a:gd name="f103" fmla="+- f102 0 f100"/>
                <a:gd name="f104" fmla="+- f101 0 f100"/>
                <a:gd name="f105" fmla="*/ f104 1 18456"/>
                <a:gd name="f106" fmla="*/ f103 1 11151"/>
                <a:gd name="f107" fmla="*/ f100 1 f105"/>
                <a:gd name="f108" fmla="*/ f101 1 f105"/>
                <a:gd name="f109" fmla="*/ f100 1 f106"/>
                <a:gd name="f110" fmla="*/ f102 1 f106"/>
                <a:gd name="f111" fmla="*/ f107 f98 1"/>
                <a:gd name="f112" fmla="*/ f108 f98 1"/>
                <a:gd name="f113" fmla="*/ f110 f99 1"/>
                <a:gd name="f114" fmla="*/ f109 f99 1"/>
              </a:gdLst>
              <a:ahLst/>
              <a:cxnLst>
                <a:cxn ang="3cd4">
                  <a:pos x="hc" y="t"/>
                </a:cxn>
                <a:cxn ang="0">
                  <a:pos x="r" y="vc"/>
                </a:cxn>
                <a:cxn ang="cd4">
                  <a:pos x="hc" y="b"/>
                </a:cxn>
                <a:cxn ang="cd2">
                  <a:pos x="l" y="vc"/>
                </a:cxn>
              </a:cxnLst>
              <a:rect l="f111" t="f114" r="f112" b="f113"/>
              <a:pathLst>
                <a:path w="18456" h="11151">
                  <a:moveTo>
                    <a:pt x="f3" y="f6"/>
                  </a:moveTo>
                  <a:lnTo>
                    <a:pt x="f7" y="f8"/>
                  </a:lnTo>
                  <a:lnTo>
                    <a:pt x="f9" y="f10"/>
                  </a:lnTo>
                  <a:lnTo>
                    <a:pt x="f11" y="f12"/>
                  </a:lnTo>
                  <a:lnTo>
                    <a:pt x="f13" y="f14"/>
                  </a:lnTo>
                  <a:lnTo>
                    <a:pt x="f15" y="f16"/>
                  </a:lnTo>
                  <a:lnTo>
                    <a:pt x="f17" y="f18"/>
                  </a:lnTo>
                  <a:lnTo>
                    <a:pt x="f19" y="f20"/>
                  </a:lnTo>
                  <a:lnTo>
                    <a:pt x="f21" y="f21"/>
                  </a:lnTo>
                  <a:lnTo>
                    <a:pt x="f22" y="f23"/>
                  </a:lnTo>
                  <a:lnTo>
                    <a:pt x="f24" y="f25"/>
                  </a:lnTo>
                  <a:lnTo>
                    <a:pt x="f26" y="f24"/>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33"/>
                  </a:lnTo>
                  <a:lnTo>
                    <a:pt x="f50" y="f51"/>
                  </a:lnTo>
                  <a:lnTo>
                    <a:pt x="f4" y="f52"/>
                  </a:ln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54" y="f77"/>
                  </a:lnTo>
                  <a:lnTo>
                    <a:pt x="f78" y="f79"/>
                  </a:lnTo>
                  <a:lnTo>
                    <a:pt x="f80" y="f81"/>
                  </a:lnTo>
                  <a:lnTo>
                    <a:pt x="f82" y="f83"/>
                  </a:lnTo>
                  <a:lnTo>
                    <a:pt x="f84" y="f85"/>
                  </a:lnTo>
                  <a:lnTo>
                    <a:pt x="f86" y="f87"/>
                  </a:lnTo>
                  <a:lnTo>
                    <a:pt x="f88" y="f89"/>
                  </a:lnTo>
                  <a:lnTo>
                    <a:pt x="f90" y="f91"/>
                  </a:lnTo>
                  <a:lnTo>
                    <a:pt x="f92" y="f93"/>
                  </a:lnTo>
                  <a:lnTo>
                    <a:pt x="f94" y="f7"/>
                  </a:lnTo>
                  <a:lnTo>
                    <a:pt x="f95" y="f0"/>
                  </a:lnTo>
                  <a:lnTo>
                    <a:pt x="f96" y="f97"/>
                  </a:lnTo>
                  <a:lnTo>
                    <a:pt x="f3" y="f6"/>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07" name="Google Shape;253;p15">
              <a:extLst>
                <a:ext uri="{FF2B5EF4-FFF2-40B4-BE49-F238E27FC236}">
                  <a16:creationId xmlns:a16="http://schemas.microsoft.com/office/drawing/2014/main" id="{89B375AC-8455-236A-45E8-462DB315AE7D}"/>
                </a:ext>
              </a:extLst>
            </p:cNvPr>
            <p:cNvSpPr/>
            <p:nvPr/>
          </p:nvSpPr>
          <p:spPr>
            <a:xfrm>
              <a:off x="7022418" y="2121389"/>
              <a:ext cx="100364" cy="100382"/>
            </a:xfrm>
            <a:custGeom>
              <a:avLst/>
              <a:gdLst>
                <a:gd name="f0" fmla="val w"/>
                <a:gd name="f1" fmla="val h"/>
                <a:gd name="f2" fmla="val 0"/>
                <a:gd name="f3" fmla="val 5328"/>
                <a:gd name="f4" fmla="val 5329"/>
                <a:gd name="f5" fmla="val 2675"/>
                <a:gd name="f6" fmla="val 1"/>
                <a:gd name="f7" fmla="val 2406"/>
                <a:gd name="f8" fmla="val 23"/>
                <a:gd name="f9" fmla="val 2136"/>
                <a:gd name="f10" fmla="val 68"/>
                <a:gd name="f11" fmla="val 1889"/>
                <a:gd name="f12" fmla="val 135"/>
                <a:gd name="f13" fmla="val 1641"/>
                <a:gd name="f14" fmla="val 225"/>
                <a:gd name="f15" fmla="val 1394"/>
                <a:gd name="f16" fmla="val 338"/>
                <a:gd name="f17" fmla="val 1192"/>
                <a:gd name="f18" fmla="val 473"/>
                <a:gd name="f19" fmla="val 989"/>
                <a:gd name="f20" fmla="val 607"/>
                <a:gd name="f21" fmla="val 787"/>
                <a:gd name="f22" fmla="val 990"/>
                <a:gd name="f23" fmla="val 472"/>
                <a:gd name="f24" fmla="val 337"/>
                <a:gd name="f25" fmla="val 2676"/>
                <a:gd name="f26" fmla="val 2945"/>
                <a:gd name="f27" fmla="val 3215"/>
                <a:gd name="f28" fmla="val 3462"/>
                <a:gd name="f29" fmla="val 3710"/>
                <a:gd name="f30" fmla="val 3934"/>
                <a:gd name="f31" fmla="val 4159"/>
                <a:gd name="f32" fmla="val 4361"/>
                <a:gd name="f33" fmla="val 4564"/>
                <a:gd name="f34" fmla="val 4721"/>
                <a:gd name="f35" fmla="val 4878"/>
                <a:gd name="f36" fmla="val 5013"/>
                <a:gd name="f37" fmla="val 5126"/>
                <a:gd name="f38" fmla="val 5216"/>
                <a:gd name="f39" fmla="val 5283"/>
                <a:gd name="f40" fmla="val 3709"/>
                <a:gd name="f41" fmla="val 5125"/>
                <a:gd name="f42" fmla="val 5215"/>
                <a:gd name="f43" fmla="*/ f0 1 5328"/>
                <a:gd name="f44" fmla="*/ f1 1 5329"/>
                <a:gd name="f45" fmla="val f2"/>
                <a:gd name="f46" fmla="val f3"/>
                <a:gd name="f47" fmla="val f4"/>
                <a:gd name="f48" fmla="+- f47 0 f45"/>
                <a:gd name="f49" fmla="+- f46 0 f45"/>
                <a:gd name="f50" fmla="*/ f49 1 5328"/>
                <a:gd name="f51" fmla="*/ f48 1 5329"/>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5328" h="5329">
                  <a:moveTo>
                    <a:pt x="f5" y="f6"/>
                  </a:moveTo>
                  <a:lnTo>
                    <a:pt x="f7" y="f8"/>
                  </a:lnTo>
                  <a:lnTo>
                    <a:pt x="f9" y="f10"/>
                  </a:lnTo>
                  <a:lnTo>
                    <a:pt x="f11" y="f12"/>
                  </a:lnTo>
                  <a:lnTo>
                    <a:pt x="f13" y="f14"/>
                  </a:lnTo>
                  <a:lnTo>
                    <a:pt x="f15" y="f16"/>
                  </a:lnTo>
                  <a:lnTo>
                    <a:pt x="f17" y="f18"/>
                  </a:lnTo>
                  <a:lnTo>
                    <a:pt x="f19" y="f20"/>
                  </a:lnTo>
                  <a:lnTo>
                    <a:pt x="f21" y="f21"/>
                  </a:lnTo>
                  <a:lnTo>
                    <a:pt x="f20" y="f22"/>
                  </a:lnTo>
                  <a:lnTo>
                    <a:pt x="f23" y="f17"/>
                  </a:lnTo>
                  <a:lnTo>
                    <a:pt x="f24" y="f15"/>
                  </a:lnTo>
                  <a:lnTo>
                    <a:pt x="f14" y="f13"/>
                  </a:lnTo>
                  <a:lnTo>
                    <a:pt x="f12" y="f11"/>
                  </a:lnTo>
                  <a:lnTo>
                    <a:pt x="f10" y="f9"/>
                  </a:lnTo>
                  <a:lnTo>
                    <a:pt x="f8" y="f7"/>
                  </a:lnTo>
                  <a:lnTo>
                    <a:pt x="f2" y="f25"/>
                  </a:lnTo>
                  <a:lnTo>
                    <a:pt x="f8" y="f26"/>
                  </a:lnTo>
                  <a:lnTo>
                    <a:pt x="f10" y="f27"/>
                  </a:lnTo>
                  <a:lnTo>
                    <a:pt x="f12" y="f28"/>
                  </a:lnTo>
                  <a:lnTo>
                    <a:pt x="f14" y="f29"/>
                  </a:lnTo>
                  <a:lnTo>
                    <a:pt x="f24" y="f30"/>
                  </a:lnTo>
                  <a:lnTo>
                    <a:pt x="f23" y="f31"/>
                  </a:lnTo>
                  <a:lnTo>
                    <a:pt x="f20" y="f32"/>
                  </a:lnTo>
                  <a:lnTo>
                    <a:pt x="f21" y="f33"/>
                  </a:lnTo>
                  <a:lnTo>
                    <a:pt x="f19" y="f34"/>
                  </a:lnTo>
                  <a:lnTo>
                    <a:pt x="f17" y="f35"/>
                  </a:lnTo>
                  <a:lnTo>
                    <a:pt x="f15" y="f36"/>
                  </a:lnTo>
                  <a:lnTo>
                    <a:pt x="f13" y="f37"/>
                  </a:lnTo>
                  <a:lnTo>
                    <a:pt x="f11" y="f38"/>
                  </a:lnTo>
                  <a:lnTo>
                    <a:pt x="f9" y="f39"/>
                  </a:lnTo>
                  <a:lnTo>
                    <a:pt x="f7" y="f3"/>
                  </a:lnTo>
                  <a:lnTo>
                    <a:pt x="f26" y="f3"/>
                  </a:lnTo>
                  <a:lnTo>
                    <a:pt x="f27" y="f39"/>
                  </a:lnTo>
                  <a:lnTo>
                    <a:pt x="f28" y="f38"/>
                  </a:lnTo>
                  <a:lnTo>
                    <a:pt x="f40" y="f37"/>
                  </a:lnTo>
                  <a:lnTo>
                    <a:pt x="f30" y="f36"/>
                  </a:lnTo>
                  <a:lnTo>
                    <a:pt x="f31" y="f35"/>
                  </a:lnTo>
                  <a:lnTo>
                    <a:pt x="f32" y="f34"/>
                  </a:lnTo>
                  <a:lnTo>
                    <a:pt x="f33" y="f33"/>
                  </a:lnTo>
                  <a:lnTo>
                    <a:pt x="f34" y="f32"/>
                  </a:lnTo>
                  <a:lnTo>
                    <a:pt x="f35" y="f31"/>
                  </a:lnTo>
                  <a:lnTo>
                    <a:pt x="f36" y="f30"/>
                  </a:lnTo>
                  <a:lnTo>
                    <a:pt x="f41" y="f29"/>
                  </a:lnTo>
                  <a:lnTo>
                    <a:pt x="f42" y="f28"/>
                  </a:lnTo>
                  <a:lnTo>
                    <a:pt x="f39" y="f27"/>
                  </a:lnTo>
                  <a:lnTo>
                    <a:pt x="f3" y="f26"/>
                  </a:lnTo>
                  <a:lnTo>
                    <a:pt x="f3" y="f25"/>
                  </a:lnTo>
                  <a:lnTo>
                    <a:pt x="f3" y="f7"/>
                  </a:lnTo>
                  <a:lnTo>
                    <a:pt x="f39" y="f9"/>
                  </a:lnTo>
                  <a:lnTo>
                    <a:pt x="f42" y="f11"/>
                  </a:lnTo>
                  <a:lnTo>
                    <a:pt x="f41" y="f13"/>
                  </a:lnTo>
                  <a:lnTo>
                    <a:pt x="f36" y="f15"/>
                  </a:lnTo>
                  <a:lnTo>
                    <a:pt x="f35" y="f17"/>
                  </a:lnTo>
                  <a:lnTo>
                    <a:pt x="f34" y="f22"/>
                  </a:lnTo>
                  <a:lnTo>
                    <a:pt x="f33" y="f21"/>
                  </a:lnTo>
                  <a:lnTo>
                    <a:pt x="f32" y="f20"/>
                  </a:lnTo>
                  <a:lnTo>
                    <a:pt x="f31" y="f18"/>
                  </a:lnTo>
                  <a:lnTo>
                    <a:pt x="f30" y="f16"/>
                  </a:lnTo>
                  <a:lnTo>
                    <a:pt x="f40" y="f14"/>
                  </a:lnTo>
                  <a:lnTo>
                    <a:pt x="f28" y="f12"/>
                  </a:lnTo>
                  <a:lnTo>
                    <a:pt x="f27" y="f10"/>
                  </a:lnTo>
                  <a:lnTo>
                    <a:pt x="f26" y="f8"/>
                  </a:lnTo>
                  <a:lnTo>
                    <a:pt x="f5" y="f6"/>
                  </a:lnTo>
                  <a:close/>
                </a:path>
              </a:pathLst>
            </a:custGeom>
            <a:solidFill>
              <a:srgbClr val="5A5B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08" name="Google Shape;254;p15">
              <a:extLst>
                <a:ext uri="{FF2B5EF4-FFF2-40B4-BE49-F238E27FC236}">
                  <a16:creationId xmlns:a16="http://schemas.microsoft.com/office/drawing/2014/main" id="{8489C935-3A81-143E-B4F4-BF999F2D9FA6}"/>
                </a:ext>
              </a:extLst>
            </p:cNvPr>
            <p:cNvSpPr/>
            <p:nvPr/>
          </p:nvSpPr>
          <p:spPr>
            <a:xfrm>
              <a:off x="7018586" y="2211586"/>
              <a:ext cx="108429" cy="627571"/>
            </a:xfrm>
            <a:custGeom>
              <a:avLst/>
              <a:gdLst>
                <a:gd name="f0" fmla="val w"/>
                <a:gd name="f1" fmla="val h"/>
                <a:gd name="f2" fmla="val 0"/>
                <a:gd name="f3" fmla="val 5756"/>
                <a:gd name="f4" fmla="val 33315"/>
                <a:gd name="f5" fmla="val 1799"/>
                <a:gd name="f6" fmla="val 1"/>
                <a:gd name="f7" fmla="val 3957"/>
                <a:gd name="f8" fmla="*/ f0 1 5756"/>
                <a:gd name="f9" fmla="*/ f1 1 33315"/>
                <a:gd name="f10" fmla="val f2"/>
                <a:gd name="f11" fmla="val f3"/>
                <a:gd name="f12" fmla="val f4"/>
                <a:gd name="f13" fmla="+- f12 0 f10"/>
                <a:gd name="f14" fmla="+- f11 0 f10"/>
                <a:gd name="f15" fmla="*/ f14 1 5756"/>
                <a:gd name="f16" fmla="*/ f13 1 33315"/>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5756" h="33315">
                  <a:moveTo>
                    <a:pt x="f5" y="f6"/>
                  </a:moveTo>
                  <a:lnTo>
                    <a:pt x="f6" y="f4"/>
                  </a:lnTo>
                  <a:lnTo>
                    <a:pt x="f3" y="f4"/>
                  </a:lnTo>
                  <a:lnTo>
                    <a:pt x="f7" y="f6"/>
                  </a:lnTo>
                  <a:close/>
                </a:path>
              </a:pathLst>
            </a:custGeom>
            <a:solidFill>
              <a:srgbClr val="5A5B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09" name="Google Shape;255;p15">
              <a:extLst>
                <a:ext uri="{FF2B5EF4-FFF2-40B4-BE49-F238E27FC236}">
                  <a16:creationId xmlns:a16="http://schemas.microsoft.com/office/drawing/2014/main" id="{6BCD83B8-DFF3-E18F-DA0A-58B32EA69118}"/>
                </a:ext>
              </a:extLst>
            </p:cNvPr>
            <p:cNvSpPr/>
            <p:nvPr/>
          </p:nvSpPr>
          <p:spPr>
            <a:xfrm>
              <a:off x="7728728" y="2560512"/>
              <a:ext cx="152037" cy="278645"/>
            </a:xfrm>
            <a:custGeom>
              <a:avLst/>
              <a:gdLst>
                <a:gd name="f0" fmla="val w"/>
                <a:gd name="f1" fmla="val h"/>
                <a:gd name="f2" fmla="val 0"/>
                <a:gd name="f3" fmla="val 8071"/>
                <a:gd name="f4" fmla="val 14792"/>
                <a:gd name="f5" fmla="val 922"/>
                <a:gd name="f6" fmla="val 8070"/>
                <a:gd name="f7" fmla="val 7149"/>
                <a:gd name="f8" fmla="*/ f0 1 8071"/>
                <a:gd name="f9" fmla="*/ f1 1 14792"/>
                <a:gd name="f10" fmla="val f2"/>
                <a:gd name="f11" fmla="val f3"/>
                <a:gd name="f12" fmla="val f4"/>
                <a:gd name="f13" fmla="+- f12 0 f10"/>
                <a:gd name="f14" fmla="+- f11 0 f10"/>
                <a:gd name="f15" fmla="*/ f14 1 8071"/>
                <a:gd name="f16" fmla="*/ f13 1 14792"/>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8071" h="14792">
                  <a:moveTo>
                    <a:pt x="f5" y="f2"/>
                  </a:moveTo>
                  <a:lnTo>
                    <a:pt x="f2" y="f4"/>
                  </a:lnTo>
                  <a:lnTo>
                    <a:pt x="f6" y="f4"/>
                  </a:lnTo>
                  <a:lnTo>
                    <a:pt x="f7" y="f2"/>
                  </a:lnTo>
                  <a:close/>
                </a:path>
              </a:pathLst>
            </a:custGeom>
            <a:solidFill>
              <a:srgbClr val="5A5B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10" name="Google Shape;256;p15">
              <a:extLst>
                <a:ext uri="{FF2B5EF4-FFF2-40B4-BE49-F238E27FC236}">
                  <a16:creationId xmlns:a16="http://schemas.microsoft.com/office/drawing/2014/main" id="{A61558FB-5653-EB93-B9EB-A4ED9DC9AE82}"/>
                </a:ext>
              </a:extLst>
            </p:cNvPr>
            <p:cNvSpPr/>
            <p:nvPr/>
          </p:nvSpPr>
          <p:spPr>
            <a:xfrm>
              <a:off x="7464055" y="2196763"/>
              <a:ext cx="680935" cy="435336"/>
            </a:xfrm>
            <a:custGeom>
              <a:avLst/>
              <a:gdLst>
                <a:gd name="f0" fmla="val w"/>
                <a:gd name="f1" fmla="val h"/>
                <a:gd name="f2" fmla="val 0"/>
                <a:gd name="f3" fmla="val 36148"/>
                <a:gd name="f4" fmla="val 23110"/>
                <a:gd name="f5" fmla="val 7441"/>
                <a:gd name="f6" fmla="val 1"/>
                <a:gd name="f7" fmla="val 6902"/>
                <a:gd name="f8" fmla="val 23"/>
                <a:gd name="f9" fmla="val 6362"/>
                <a:gd name="f10" fmla="val 91"/>
                <a:gd name="f11" fmla="val 5823"/>
                <a:gd name="f12" fmla="val 203"/>
                <a:gd name="f13" fmla="val 5328"/>
                <a:gd name="f14" fmla="val 338"/>
                <a:gd name="f15" fmla="val 4856"/>
                <a:gd name="f16" fmla="val 518"/>
                <a:gd name="f17" fmla="val 4384"/>
                <a:gd name="f18" fmla="val 743"/>
                <a:gd name="f19" fmla="val 3957"/>
                <a:gd name="f20" fmla="val 990"/>
                <a:gd name="f21" fmla="val 3553"/>
                <a:gd name="f22" fmla="val 1282"/>
                <a:gd name="f23" fmla="val 3170"/>
                <a:gd name="f24" fmla="val 1597"/>
                <a:gd name="f25" fmla="val 2833"/>
                <a:gd name="f26" fmla="val 1934"/>
                <a:gd name="f27" fmla="val 2541"/>
                <a:gd name="f28" fmla="val 2294"/>
                <a:gd name="f29" fmla="val 2271"/>
                <a:gd name="f30" fmla="val 2698"/>
                <a:gd name="f31" fmla="val 2046"/>
                <a:gd name="f32" fmla="val 3103"/>
                <a:gd name="f33" fmla="val 1867"/>
                <a:gd name="f34" fmla="val 3530"/>
                <a:gd name="f35" fmla="val 1732"/>
                <a:gd name="f36" fmla="val 4002"/>
                <a:gd name="f37" fmla="val 1664"/>
                <a:gd name="f38" fmla="val 4452"/>
                <a:gd name="f39" fmla="val 46"/>
                <a:gd name="f40" fmla="val 17602"/>
                <a:gd name="f41" fmla="val 17872"/>
                <a:gd name="f42" fmla="val 18141"/>
                <a:gd name="f43" fmla="val 18389"/>
                <a:gd name="f44" fmla="val 18658"/>
                <a:gd name="f45" fmla="val 68"/>
                <a:gd name="f46" fmla="val 18906"/>
                <a:gd name="f47" fmla="val 136"/>
                <a:gd name="f48" fmla="val 19175"/>
                <a:gd name="f49" fmla="val 19423"/>
                <a:gd name="f50" fmla="val 293"/>
                <a:gd name="f51" fmla="val 19670"/>
                <a:gd name="f52" fmla="val 383"/>
                <a:gd name="f53" fmla="val 19917"/>
                <a:gd name="f54" fmla="val 20165"/>
                <a:gd name="f55" fmla="val 630"/>
                <a:gd name="f56" fmla="val 20389"/>
                <a:gd name="f57" fmla="val 788"/>
                <a:gd name="f58" fmla="val 20614"/>
                <a:gd name="f59" fmla="val 945"/>
                <a:gd name="f60" fmla="val 20839"/>
                <a:gd name="f61" fmla="val 1125"/>
                <a:gd name="f62" fmla="val 21064"/>
                <a:gd name="f63" fmla="val 1305"/>
                <a:gd name="f64" fmla="val 21266"/>
                <a:gd name="f65" fmla="val 1507"/>
                <a:gd name="f66" fmla="val 21468"/>
                <a:gd name="f67" fmla="val 1709"/>
                <a:gd name="f68" fmla="val 21648"/>
                <a:gd name="f69" fmla="val 21828"/>
                <a:gd name="f70" fmla="val 2159"/>
                <a:gd name="f71" fmla="val 22008"/>
                <a:gd name="f72" fmla="val 2406"/>
                <a:gd name="f73" fmla="val 22165"/>
                <a:gd name="f74" fmla="val 2653"/>
                <a:gd name="f75" fmla="val 22323"/>
                <a:gd name="f76" fmla="val 2923"/>
                <a:gd name="f77" fmla="val 22457"/>
                <a:gd name="f78" fmla="val 3193"/>
                <a:gd name="f79" fmla="val 22570"/>
                <a:gd name="f80" fmla="val 3463"/>
                <a:gd name="f81" fmla="val 22682"/>
                <a:gd name="f82" fmla="val 3732"/>
                <a:gd name="f83" fmla="val 22795"/>
                <a:gd name="f84" fmla="val 4025"/>
                <a:gd name="f85" fmla="val 22862"/>
                <a:gd name="f86" fmla="val 4317"/>
                <a:gd name="f87" fmla="val 22952"/>
                <a:gd name="f88" fmla="val 4609"/>
                <a:gd name="f89" fmla="val 22997"/>
                <a:gd name="f90" fmla="val 4924"/>
                <a:gd name="f91" fmla="val 23064"/>
                <a:gd name="f92" fmla="val 5216"/>
                <a:gd name="f93" fmla="val 23087"/>
                <a:gd name="f94" fmla="val 5531"/>
                <a:gd name="f95" fmla="val 23109"/>
                <a:gd name="f96" fmla="val 30640"/>
                <a:gd name="f97" fmla="val 30932"/>
                <a:gd name="f98" fmla="val 31247"/>
                <a:gd name="f99" fmla="val 31539"/>
                <a:gd name="f100" fmla="val 31831"/>
                <a:gd name="f101" fmla="val 32123"/>
                <a:gd name="f102" fmla="val 32416"/>
                <a:gd name="f103" fmla="val 32708"/>
                <a:gd name="f104" fmla="val 32978"/>
                <a:gd name="f105" fmla="val 33247"/>
                <a:gd name="f106" fmla="val 33495"/>
                <a:gd name="f107" fmla="val 33742"/>
                <a:gd name="f108" fmla="val 33989"/>
                <a:gd name="f109" fmla="val 34214"/>
                <a:gd name="f110" fmla="val 34439"/>
                <a:gd name="f111" fmla="val 34664"/>
                <a:gd name="f112" fmla="val 34866"/>
                <a:gd name="f113" fmla="val 35046"/>
                <a:gd name="f114" fmla="val 35225"/>
                <a:gd name="f115" fmla="val 35383"/>
                <a:gd name="f116" fmla="val 35518"/>
                <a:gd name="f117" fmla="val 35653"/>
                <a:gd name="f118" fmla="val 35765"/>
                <a:gd name="f119" fmla="val 35877"/>
                <a:gd name="f120" fmla="val 35945"/>
                <a:gd name="f121" fmla="val 36035"/>
                <a:gd name="f122" fmla="val 36080"/>
                <a:gd name="f123" fmla="val 36125"/>
                <a:gd name="f124" fmla="val 36147"/>
                <a:gd name="f125" fmla="val 34506"/>
                <a:gd name="f126" fmla="val 34416"/>
                <a:gd name="f127" fmla="val 34281"/>
                <a:gd name="f128" fmla="val 34102"/>
                <a:gd name="f129" fmla="val 33877"/>
                <a:gd name="f130" fmla="val 33629"/>
                <a:gd name="f131" fmla="val 33315"/>
                <a:gd name="f132" fmla="val 32618"/>
                <a:gd name="f133" fmla="val 32213"/>
                <a:gd name="f134" fmla="val 31764"/>
                <a:gd name="f135" fmla="val 31314"/>
                <a:gd name="f136" fmla="val 30820"/>
                <a:gd name="f137" fmla="val 30325"/>
                <a:gd name="f138" fmla="val 29808"/>
                <a:gd name="f139" fmla="val 29269"/>
                <a:gd name="f140" fmla="val 28707"/>
                <a:gd name="f141" fmla="*/ f0 1 36148"/>
                <a:gd name="f142" fmla="*/ f1 1 23110"/>
                <a:gd name="f143" fmla="val f2"/>
                <a:gd name="f144" fmla="val f3"/>
                <a:gd name="f145" fmla="val f4"/>
                <a:gd name="f146" fmla="+- f145 0 f143"/>
                <a:gd name="f147" fmla="+- f144 0 f143"/>
                <a:gd name="f148" fmla="*/ f147 1 36148"/>
                <a:gd name="f149" fmla="*/ f146 1 23110"/>
                <a:gd name="f150" fmla="*/ f143 1 f148"/>
                <a:gd name="f151" fmla="*/ f144 1 f148"/>
                <a:gd name="f152" fmla="*/ f143 1 f149"/>
                <a:gd name="f153" fmla="*/ f145 1 f149"/>
                <a:gd name="f154" fmla="*/ f150 f141 1"/>
                <a:gd name="f155" fmla="*/ f151 f141 1"/>
                <a:gd name="f156" fmla="*/ f153 f142 1"/>
                <a:gd name="f157" fmla="*/ f152 f142 1"/>
              </a:gdLst>
              <a:ahLst/>
              <a:cxnLst>
                <a:cxn ang="3cd4">
                  <a:pos x="hc" y="t"/>
                </a:cxn>
                <a:cxn ang="0">
                  <a:pos x="r" y="vc"/>
                </a:cxn>
                <a:cxn ang="cd4">
                  <a:pos x="hc" y="b"/>
                </a:cxn>
                <a:cxn ang="cd2">
                  <a:pos x="l" y="vc"/>
                </a:cxn>
              </a:cxnLst>
              <a:rect l="f154" t="f157" r="f155" b="f156"/>
              <a:pathLst>
                <a:path w="36148" h="23110">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8" y="f41"/>
                  </a:lnTo>
                  <a:lnTo>
                    <a:pt x="f6" y="f42"/>
                  </a:lnTo>
                  <a:lnTo>
                    <a:pt x="f8" y="f43"/>
                  </a:lnTo>
                  <a:lnTo>
                    <a:pt x="f39" y="f44"/>
                  </a:lnTo>
                  <a:lnTo>
                    <a:pt x="f45" y="f46"/>
                  </a:lnTo>
                  <a:lnTo>
                    <a:pt x="f47" y="f48"/>
                  </a:lnTo>
                  <a:lnTo>
                    <a:pt x="f12" y="f49"/>
                  </a:lnTo>
                  <a:lnTo>
                    <a:pt x="f50" y="f51"/>
                  </a:lnTo>
                  <a:lnTo>
                    <a:pt x="f52" y="f53"/>
                  </a:lnTo>
                  <a:lnTo>
                    <a:pt x="f16" y="f54"/>
                  </a:lnTo>
                  <a:lnTo>
                    <a:pt x="f55" y="f56"/>
                  </a:lnTo>
                  <a:lnTo>
                    <a:pt x="f57" y="f58"/>
                  </a:lnTo>
                  <a:lnTo>
                    <a:pt x="f59" y="f60"/>
                  </a:lnTo>
                  <a:lnTo>
                    <a:pt x="f61" y="f62"/>
                  </a:lnTo>
                  <a:lnTo>
                    <a:pt x="f63" y="f64"/>
                  </a:lnTo>
                  <a:lnTo>
                    <a:pt x="f65" y="f66"/>
                  </a:lnTo>
                  <a:lnTo>
                    <a:pt x="f67" y="f68"/>
                  </a:lnTo>
                  <a:lnTo>
                    <a:pt x="f26"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5"/>
                  </a:lnTo>
                  <a:lnTo>
                    <a:pt x="f97" y="f93"/>
                  </a:lnTo>
                  <a:lnTo>
                    <a:pt x="f98" y="f91"/>
                  </a:lnTo>
                  <a:lnTo>
                    <a:pt x="f99" y="f89"/>
                  </a:lnTo>
                  <a:lnTo>
                    <a:pt x="f100" y="f87"/>
                  </a:lnTo>
                  <a:lnTo>
                    <a:pt x="f101" y="f85"/>
                  </a:lnTo>
                  <a:lnTo>
                    <a:pt x="f102" y="f83"/>
                  </a:lnTo>
                  <a:lnTo>
                    <a:pt x="f103" y="f81"/>
                  </a:lnTo>
                  <a:lnTo>
                    <a:pt x="f104" y="f79"/>
                  </a:lnTo>
                  <a:lnTo>
                    <a:pt x="f105" y="f77"/>
                  </a:lnTo>
                  <a:lnTo>
                    <a:pt x="f106" y="f75"/>
                  </a:lnTo>
                  <a:lnTo>
                    <a:pt x="f107" y="f73"/>
                  </a:lnTo>
                  <a:lnTo>
                    <a:pt x="f108" y="f71"/>
                  </a:lnTo>
                  <a:lnTo>
                    <a:pt x="f109" y="f69"/>
                  </a:lnTo>
                  <a:lnTo>
                    <a:pt x="f110" y="f68"/>
                  </a:lnTo>
                  <a:lnTo>
                    <a:pt x="f111" y="f66"/>
                  </a:lnTo>
                  <a:lnTo>
                    <a:pt x="f112" y="f64"/>
                  </a:lnTo>
                  <a:lnTo>
                    <a:pt x="f113" y="f62"/>
                  </a:lnTo>
                  <a:lnTo>
                    <a:pt x="f114" y="f60"/>
                  </a:lnTo>
                  <a:lnTo>
                    <a:pt x="f115" y="f58"/>
                  </a:lnTo>
                  <a:lnTo>
                    <a:pt x="f116" y="f56"/>
                  </a:lnTo>
                  <a:lnTo>
                    <a:pt x="f117" y="f54"/>
                  </a:lnTo>
                  <a:lnTo>
                    <a:pt x="f118" y="f53"/>
                  </a:lnTo>
                  <a:lnTo>
                    <a:pt x="f119" y="f51"/>
                  </a:lnTo>
                  <a:lnTo>
                    <a:pt x="f120" y="f49"/>
                  </a:lnTo>
                  <a:lnTo>
                    <a:pt x="f121" y="f48"/>
                  </a:lnTo>
                  <a:lnTo>
                    <a:pt x="f122" y="f46"/>
                  </a:lnTo>
                  <a:lnTo>
                    <a:pt x="f123" y="f44"/>
                  </a:lnTo>
                  <a:lnTo>
                    <a:pt x="f124" y="f43"/>
                  </a:lnTo>
                  <a:lnTo>
                    <a:pt x="f124" y="f42"/>
                  </a:lnTo>
                  <a:lnTo>
                    <a:pt x="f124" y="f41"/>
                  </a:lnTo>
                  <a:lnTo>
                    <a:pt x="f123" y="f40"/>
                  </a:lnTo>
                  <a:lnTo>
                    <a:pt x="f125" y="f38"/>
                  </a:lnTo>
                  <a:lnTo>
                    <a:pt x="f126" y="f36"/>
                  </a:lnTo>
                  <a:lnTo>
                    <a:pt x="f127" y="f34"/>
                  </a:lnTo>
                  <a:lnTo>
                    <a:pt x="f128" y="f32"/>
                  </a:lnTo>
                  <a:lnTo>
                    <a:pt x="f129" y="f30"/>
                  </a:lnTo>
                  <a:lnTo>
                    <a:pt x="f130" y="f28"/>
                  </a:lnTo>
                  <a:lnTo>
                    <a:pt x="f131" y="f26"/>
                  </a:lnTo>
                  <a:lnTo>
                    <a:pt x="f104" y="f24"/>
                  </a:lnTo>
                  <a:lnTo>
                    <a:pt x="f132" y="f22"/>
                  </a:lnTo>
                  <a:lnTo>
                    <a:pt x="f133" y="f20"/>
                  </a:lnTo>
                  <a:lnTo>
                    <a:pt x="f134" y="f18"/>
                  </a:lnTo>
                  <a:lnTo>
                    <a:pt x="f135" y="f16"/>
                  </a:lnTo>
                  <a:lnTo>
                    <a:pt x="f136" y="f14"/>
                  </a:lnTo>
                  <a:lnTo>
                    <a:pt x="f137" y="f12"/>
                  </a:lnTo>
                  <a:lnTo>
                    <a:pt x="f138" y="f10"/>
                  </a:lnTo>
                  <a:lnTo>
                    <a:pt x="f139" y="f8"/>
                  </a:lnTo>
                  <a:lnTo>
                    <a:pt x="f140" y="f6"/>
                  </a:lnTo>
                  <a:close/>
                </a:path>
              </a:pathLst>
            </a:custGeom>
            <a:solidFill>
              <a:srgbClr val="5A5B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11" name="Google Shape;257;p15">
              <a:extLst>
                <a:ext uri="{FF2B5EF4-FFF2-40B4-BE49-F238E27FC236}">
                  <a16:creationId xmlns:a16="http://schemas.microsoft.com/office/drawing/2014/main" id="{E033818C-044C-14E3-351C-ED6C4D264AE4}"/>
                </a:ext>
              </a:extLst>
            </p:cNvPr>
            <p:cNvSpPr/>
            <p:nvPr/>
          </p:nvSpPr>
          <p:spPr>
            <a:xfrm>
              <a:off x="7504297" y="2231062"/>
              <a:ext cx="600468" cy="366729"/>
            </a:xfrm>
            <a:custGeom>
              <a:avLst/>
              <a:gdLst>
                <a:gd name="f0" fmla="val 180"/>
                <a:gd name="f1" fmla="val w"/>
                <a:gd name="f2" fmla="val h"/>
                <a:gd name="f3" fmla="val 0"/>
                <a:gd name="f4" fmla="val 31876"/>
                <a:gd name="f5" fmla="val 19468"/>
                <a:gd name="f6" fmla="val 5305"/>
                <a:gd name="f7" fmla="val 1"/>
                <a:gd name="f8" fmla="val 4968"/>
                <a:gd name="f9" fmla="val 23"/>
                <a:gd name="f10" fmla="val 4631"/>
                <a:gd name="f11" fmla="val 68"/>
                <a:gd name="f12" fmla="val 4294"/>
                <a:gd name="f13" fmla="val 135"/>
                <a:gd name="f14" fmla="val 3979"/>
                <a:gd name="f15" fmla="val 225"/>
                <a:gd name="f16" fmla="val 3664"/>
                <a:gd name="f17" fmla="val 338"/>
                <a:gd name="f18" fmla="val 3372"/>
                <a:gd name="f19" fmla="val 473"/>
                <a:gd name="f20" fmla="val 3102"/>
                <a:gd name="f21" fmla="val 630"/>
                <a:gd name="f22" fmla="val 2855"/>
                <a:gd name="f23" fmla="val 810"/>
                <a:gd name="f24" fmla="val 2608"/>
                <a:gd name="f25" fmla="val 1012"/>
                <a:gd name="f26" fmla="val 2383"/>
                <a:gd name="f27" fmla="val 1237"/>
                <a:gd name="f28" fmla="val 2203"/>
                <a:gd name="f29" fmla="val 1462"/>
                <a:gd name="f30" fmla="val 2024"/>
                <a:gd name="f31" fmla="val 1709"/>
                <a:gd name="f32" fmla="val 1889"/>
                <a:gd name="f33" fmla="val 1979"/>
                <a:gd name="f34" fmla="val 1776"/>
                <a:gd name="f35" fmla="val 2249"/>
                <a:gd name="f36" fmla="val 1686"/>
                <a:gd name="f37" fmla="val 2541"/>
                <a:gd name="f38" fmla="val 1641"/>
                <a:gd name="f39" fmla="val 2833"/>
                <a:gd name="f40" fmla="val 15983"/>
                <a:gd name="f41" fmla="val 16320"/>
                <a:gd name="f42" fmla="val 16658"/>
                <a:gd name="f43" fmla="val 90"/>
                <a:gd name="f44" fmla="val 16995"/>
                <a:gd name="f45" fmla="val 17309"/>
                <a:gd name="f46" fmla="val 17624"/>
                <a:gd name="f47" fmla="val 495"/>
                <a:gd name="f48" fmla="val 17894"/>
                <a:gd name="f49" fmla="val 720"/>
                <a:gd name="f50" fmla="val 18164"/>
                <a:gd name="f51" fmla="val 945"/>
                <a:gd name="f52" fmla="val 18433"/>
                <a:gd name="f53" fmla="val 1214"/>
                <a:gd name="f54" fmla="val 18658"/>
                <a:gd name="f55" fmla="val 1506"/>
                <a:gd name="f56" fmla="val 18861"/>
                <a:gd name="f57" fmla="val 1821"/>
                <a:gd name="f58" fmla="val 19040"/>
                <a:gd name="f59" fmla="val 2158"/>
                <a:gd name="f60" fmla="val 19198"/>
                <a:gd name="f61" fmla="val 2518"/>
                <a:gd name="f62" fmla="val 19310"/>
                <a:gd name="f63" fmla="val 2900"/>
                <a:gd name="f64" fmla="val 19400"/>
                <a:gd name="f65" fmla="val 3282"/>
                <a:gd name="f66" fmla="val 19445"/>
                <a:gd name="f67" fmla="val 3687"/>
                <a:gd name="f68" fmla="val 19467"/>
                <a:gd name="f69" fmla="val 28189"/>
                <a:gd name="f70" fmla="val 28594"/>
                <a:gd name="f71" fmla="val 28998"/>
                <a:gd name="f72" fmla="val 29358"/>
                <a:gd name="f73" fmla="val 29718"/>
                <a:gd name="f74" fmla="val 30055"/>
                <a:gd name="f75" fmla="val 30370"/>
                <a:gd name="f76" fmla="val 30662"/>
                <a:gd name="f77" fmla="val 30932"/>
                <a:gd name="f78" fmla="val 31179"/>
                <a:gd name="f79" fmla="val 31381"/>
                <a:gd name="f80" fmla="val 31561"/>
                <a:gd name="f81" fmla="val 31696"/>
                <a:gd name="f82" fmla="val 31808"/>
                <a:gd name="f83" fmla="val 31853"/>
                <a:gd name="f84" fmla="val 30235"/>
                <a:gd name="f85" fmla="val 30190"/>
                <a:gd name="f86" fmla="val 30100"/>
                <a:gd name="f87" fmla="val 29987"/>
                <a:gd name="f88" fmla="val 29853"/>
                <a:gd name="f89" fmla="val 29695"/>
                <a:gd name="f90" fmla="val 29493"/>
                <a:gd name="f91" fmla="val 29268"/>
                <a:gd name="f92" fmla="val 29043"/>
                <a:gd name="f93" fmla="val 28796"/>
                <a:gd name="f94" fmla="val 28504"/>
                <a:gd name="f95" fmla="val 28212"/>
                <a:gd name="f96" fmla="val 27919"/>
                <a:gd name="f97" fmla="val 27605"/>
                <a:gd name="f98" fmla="val 27267"/>
                <a:gd name="f99" fmla="val 26930"/>
                <a:gd name="f100" fmla="val 26571"/>
                <a:gd name="f101" fmla="*/ f1 1 31876"/>
                <a:gd name="f102" fmla="*/ f2 1 19468"/>
                <a:gd name="f103" fmla="val f3"/>
                <a:gd name="f104" fmla="val f4"/>
                <a:gd name="f105" fmla="val f5"/>
                <a:gd name="f106" fmla="+- f105 0 f103"/>
                <a:gd name="f107" fmla="+- f104 0 f103"/>
                <a:gd name="f108" fmla="*/ f107 1 31876"/>
                <a:gd name="f109" fmla="*/ f106 1 19468"/>
                <a:gd name="f110" fmla="*/ f103 1 f108"/>
                <a:gd name="f111" fmla="*/ f104 1 f108"/>
                <a:gd name="f112" fmla="*/ f103 1 f109"/>
                <a:gd name="f113" fmla="*/ f105 1 f109"/>
                <a:gd name="f114" fmla="*/ f110 f101 1"/>
                <a:gd name="f115" fmla="*/ f111 f101 1"/>
                <a:gd name="f116" fmla="*/ f113 f102 1"/>
                <a:gd name="f117" fmla="*/ f112 f102 1"/>
              </a:gdLst>
              <a:ahLst/>
              <a:cxnLst>
                <a:cxn ang="3cd4">
                  <a:pos x="hc" y="t"/>
                </a:cxn>
                <a:cxn ang="0">
                  <a:pos x="r" y="vc"/>
                </a:cxn>
                <a:cxn ang="cd4">
                  <a:pos x="hc" y="b"/>
                </a:cxn>
                <a:cxn ang="cd2">
                  <a:pos x="l" y="vc"/>
                </a:cxn>
              </a:cxnLst>
              <a:rect l="f114" t="f117" r="f115" b="f116"/>
              <a:pathLst>
                <a:path w="31876" h="19468">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9" y="f40"/>
                  </a:lnTo>
                  <a:lnTo>
                    <a:pt x="f3" y="f41"/>
                  </a:lnTo>
                  <a:lnTo>
                    <a:pt x="f9" y="f42"/>
                  </a:lnTo>
                  <a:lnTo>
                    <a:pt x="f43" y="f44"/>
                  </a:lnTo>
                  <a:lnTo>
                    <a:pt x="f0" y="f45"/>
                  </a:lnTo>
                  <a:lnTo>
                    <a:pt x="f17"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7" y="f68"/>
                  </a:lnTo>
                  <a:lnTo>
                    <a:pt x="f69" y="f68"/>
                  </a:lnTo>
                  <a:lnTo>
                    <a:pt x="f70" y="f66"/>
                  </a:lnTo>
                  <a:lnTo>
                    <a:pt x="f71" y="f64"/>
                  </a:lnTo>
                  <a:lnTo>
                    <a:pt x="f72" y="f62"/>
                  </a:lnTo>
                  <a:lnTo>
                    <a:pt x="f73" y="f60"/>
                  </a:lnTo>
                  <a:lnTo>
                    <a:pt x="f74" y="f58"/>
                  </a:lnTo>
                  <a:lnTo>
                    <a:pt x="f75" y="f56"/>
                  </a:lnTo>
                  <a:lnTo>
                    <a:pt x="f76" y="f54"/>
                  </a:lnTo>
                  <a:lnTo>
                    <a:pt x="f77" y="f52"/>
                  </a:lnTo>
                  <a:lnTo>
                    <a:pt x="f78" y="f50"/>
                  </a:lnTo>
                  <a:lnTo>
                    <a:pt x="f79" y="f48"/>
                  </a:lnTo>
                  <a:lnTo>
                    <a:pt x="f80" y="f46"/>
                  </a:lnTo>
                  <a:lnTo>
                    <a:pt x="f81" y="f45"/>
                  </a:lnTo>
                  <a:lnTo>
                    <a:pt x="f82" y="f44"/>
                  </a:lnTo>
                  <a:lnTo>
                    <a:pt x="f83" y="f42"/>
                  </a:lnTo>
                  <a:lnTo>
                    <a:pt x="f4" y="f41"/>
                  </a:lnTo>
                  <a:lnTo>
                    <a:pt x="f4" y="f40"/>
                  </a:lnTo>
                  <a:lnTo>
                    <a:pt x="f84" y="f39"/>
                  </a:lnTo>
                  <a:lnTo>
                    <a:pt x="f85" y="f37"/>
                  </a:lnTo>
                  <a:lnTo>
                    <a:pt x="f86" y="f35"/>
                  </a:lnTo>
                  <a:lnTo>
                    <a:pt x="f87" y="f33"/>
                  </a:lnTo>
                  <a:lnTo>
                    <a:pt x="f88" y="f31"/>
                  </a:lnTo>
                  <a:lnTo>
                    <a:pt x="f89" y="f29"/>
                  </a:lnTo>
                  <a:lnTo>
                    <a:pt x="f90" y="f27"/>
                  </a:lnTo>
                  <a:lnTo>
                    <a:pt x="f91" y="f25"/>
                  </a:lnTo>
                  <a:lnTo>
                    <a:pt x="f92" y="f23"/>
                  </a:lnTo>
                  <a:lnTo>
                    <a:pt x="f93" y="f21"/>
                  </a:lnTo>
                  <a:lnTo>
                    <a:pt x="f94" y="f19"/>
                  </a:lnTo>
                  <a:lnTo>
                    <a:pt x="f95" y="f17"/>
                  </a:lnTo>
                  <a:lnTo>
                    <a:pt x="f96" y="f15"/>
                  </a:lnTo>
                  <a:lnTo>
                    <a:pt x="f97" y="f13"/>
                  </a:lnTo>
                  <a:lnTo>
                    <a:pt x="f98" y="f11"/>
                  </a:lnTo>
                  <a:lnTo>
                    <a:pt x="f99" y="f9"/>
                  </a:lnTo>
                  <a:lnTo>
                    <a:pt x="f100" y="f7"/>
                  </a:lnTo>
                  <a:close/>
                </a:path>
              </a:pathLst>
            </a:custGeom>
            <a:solidFill>
              <a:srgbClr val="EAE9E5"/>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12" name="Google Shape;258;p15">
              <a:extLst>
                <a:ext uri="{FF2B5EF4-FFF2-40B4-BE49-F238E27FC236}">
                  <a16:creationId xmlns:a16="http://schemas.microsoft.com/office/drawing/2014/main" id="{998CDB9C-7444-478C-B448-03047871ACC5}"/>
                </a:ext>
              </a:extLst>
            </p:cNvPr>
            <p:cNvSpPr/>
            <p:nvPr/>
          </p:nvSpPr>
          <p:spPr>
            <a:xfrm>
              <a:off x="7528428" y="2320408"/>
              <a:ext cx="552617" cy="19933"/>
            </a:xfrm>
            <a:custGeom>
              <a:avLst/>
              <a:gdLst>
                <a:gd name="f0" fmla="val w"/>
                <a:gd name="f1" fmla="val h"/>
                <a:gd name="f2" fmla="val 0"/>
                <a:gd name="f3" fmla="val 29336"/>
                <a:gd name="f4" fmla="val 1058"/>
                <a:gd name="f5" fmla="val 136"/>
                <a:gd name="f6" fmla="val 1"/>
                <a:gd name="f7" fmla="val 1057"/>
                <a:gd name="f8" fmla="val 29201"/>
                <a:gd name="f9" fmla="*/ f0 1 29336"/>
                <a:gd name="f10" fmla="*/ f1 1 1058"/>
                <a:gd name="f11" fmla="val f2"/>
                <a:gd name="f12" fmla="val f3"/>
                <a:gd name="f13" fmla="val f4"/>
                <a:gd name="f14" fmla="+- f13 0 f11"/>
                <a:gd name="f15" fmla="+- f12 0 f11"/>
                <a:gd name="f16" fmla="*/ f15 1 29336"/>
                <a:gd name="f17" fmla="*/ f14 1 1058"/>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29336" h="1058">
                  <a:moveTo>
                    <a:pt x="f5" y="f6"/>
                  </a:moveTo>
                  <a:lnTo>
                    <a:pt x="f6" y="f7"/>
                  </a:lnTo>
                  <a:lnTo>
                    <a:pt x="f3" y="f7"/>
                  </a:lnTo>
                  <a:lnTo>
                    <a:pt x="f8" y="f6"/>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13" name="Google Shape;259;p15">
              <a:extLst>
                <a:ext uri="{FF2B5EF4-FFF2-40B4-BE49-F238E27FC236}">
                  <a16:creationId xmlns:a16="http://schemas.microsoft.com/office/drawing/2014/main" id="{0A085BEB-8851-21C6-5F77-D9772CA7660A}"/>
                </a:ext>
              </a:extLst>
            </p:cNvPr>
            <p:cNvSpPr/>
            <p:nvPr/>
          </p:nvSpPr>
          <p:spPr>
            <a:xfrm>
              <a:off x="7508952" y="2477932"/>
              <a:ext cx="591571" cy="19933"/>
            </a:xfrm>
            <a:custGeom>
              <a:avLst/>
              <a:gdLst>
                <a:gd name="f0" fmla="val w"/>
                <a:gd name="f1" fmla="val h"/>
                <a:gd name="f2" fmla="val 0"/>
                <a:gd name="f3" fmla="val 31404"/>
                <a:gd name="f4" fmla="val 1058"/>
                <a:gd name="f5" fmla="val 136"/>
                <a:gd name="f6" fmla="val 1"/>
                <a:gd name="f7" fmla="val 1057"/>
                <a:gd name="f8" fmla="val 31269"/>
                <a:gd name="f9" fmla="*/ f0 1 31404"/>
                <a:gd name="f10" fmla="*/ f1 1 1058"/>
                <a:gd name="f11" fmla="val f2"/>
                <a:gd name="f12" fmla="val f3"/>
                <a:gd name="f13" fmla="val f4"/>
                <a:gd name="f14" fmla="+- f13 0 f11"/>
                <a:gd name="f15" fmla="+- f12 0 f11"/>
                <a:gd name="f16" fmla="*/ f15 1 31404"/>
                <a:gd name="f17" fmla="*/ f14 1 1058"/>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31404" h="1058">
                  <a:moveTo>
                    <a:pt x="f5" y="f6"/>
                  </a:moveTo>
                  <a:lnTo>
                    <a:pt x="f6" y="f7"/>
                  </a:lnTo>
                  <a:lnTo>
                    <a:pt x="f3" y="f7"/>
                  </a:lnTo>
                  <a:lnTo>
                    <a:pt x="f8" y="f6"/>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14" name="Google Shape;260;p15">
              <a:extLst>
                <a:ext uri="{FF2B5EF4-FFF2-40B4-BE49-F238E27FC236}">
                  <a16:creationId xmlns:a16="http://schemas.microsoft.com/office/drawing/2014/main" id="{E0B45648-E7FE-5735-77C7-7CF2C60CF6EF}"/>
                </a:ext>
              </a:extLst>
            </p:cNvPr>
            <p:cNvSpPr/>
            <p:nvPr/>
          </p:nvSpPr>
          <p:spPr>
            <a:xfrm>
              <a:off x="7900223" y="2231062"/>
              <a:ext cx="23298" cy="366729"/>
            </a:xfrm>
            <a:custGeom>
              <a:avLst/>
              <a:gdLst>
                <a:gd name="f0" fmla="val w"/>
                <a:gd name="f1" fmla="val h"/>
                <a:gd name="f2" fmla="val 0"/>
                <a:gd name="f3" fmla="val 1237"/>
                <a:gd name="f4" fmla="val 19468"/>
                <a:gd name="f5" fmla="val 1"/>
                <a:gd name="f6" fmla="val 19467"/>
                <a:gd name="f7" fmla="*/ f0 1 1237"/>
                <a:gd name="f8" fmla="*/ f1 1 19468"/>
                <a:gd name="f9" fmla="val f2"/>
                <a:gd name="f10" fmla="val f3"/>
                <a:gd name="f11" fmla="val f4"/>
                <a:gd name="f12" fmla="+- f11 0 f9"/>
                <a:gd name="f13" fmla="+- f10 0 f9"/>
                <a:gd name="f14" fmla="*/ f13 1 1237"/>
                <a:gd name="f15" fmla="*/ f12 1 19468"/>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1237" h="19468">
                  <a:moveTo>
                    <a:pt x="f2" y="f5"/>
                  </a:moveTo>
                  <a:lnTo>
                    <a:pt x="f2" y="f6"/>
                  </a:lnTo>
                  <a:lnTo>
                    <a:pt x="f3" y="f6"/>
                  </a:lnTo>
                  <a:lnTo>
                    <a:pt x="f3" y="f5"/>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15" name="Google Shape;261;p15">
              <a:extLst>
                <a:ext uri="{FF2B5EF4-FFF2-40B4-BE49-F238E27FC236}">
                  <a16:creationId xmlns:a16="http://schemas.microsoft.com/office/drawing/2014/main" id="{0E39F439-ACED-464A-4150-D084A84ED837}"/>
                </a:ext>
              </a:extLst>
            </p:cNvPr>
            <p:cNvSpPr/>
            <p:nvPr/>
          </p:nvSpPr>
          <p:spPr>
            <a:xfrm>
              <a:off x="7664775" y="2231062"/>
              <a:ext cx="23737" cy="366729"/>
            </a:xfrm>
            <a:custGeom>
              <a:avLst/>
              <a:gdLst>
                <a:gd name="f0" fmla="val w"/>
                <a:gd name="f1" fmla="val h"/>
                <a:gd name="f2" fmla="val 0"/>
                <a:gd name="f3" fmla="val 1260"/>
                <a:gd name="f4" fmla="val 19468"/>
                <a:gd name="f5" fmla="val 1"/>
                <a:gd name="f6" fmla="val 19467"/>
                <a:gd name="f7" fmla="*/ f0 1 1260"/>
                <a:gd name="f8" fmla="*/ f1 1 19468"/>
                <a:gd name="f9" fmla="val f2"/>
                <a:gd name="f10" fmla="val f3"/>
                <a:gd name="f11" fmla="val f4"/>
                <a:gd name="f12" fmla="+- f11 0 f9"/>
                <a:gd name="f13" fmla="+- f10 0 f9"/>
                <a:gd name="f14" fmla="*/ f13 1 1260"/>
                <a:gd name="f15" fmla="*/ f12 1 19468"/>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1260" h="19468">
                  <a:moveTo>
                    <a:pt x="f5" y="f5"/>
                  </a:moveTo>
                  <a:lnTo>
                    <a:pt x="f5" y="f6"/>
                  </a:lnTo>
                  <a:lnTo>
                    <a:pt x="f3" y="f6"/>
                  </a:lnTo>
                  <a:lnTo>
                    <a:pt x="f3" y="f5"/>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16" name="Google Shape;262;p15">
              <a:extLst>
                <a:ext uri="{FF2B5EF4-FFF2-40B4-BE49-F238E27FC236}">
                  <a16:creationId xmlns:a16="http://schemas.microsoft.com/office/drawing/2014/main" id="{3EC2C3FE-2818-EFDD-35EE-09989FCE6800}"/>
                </a:ext>
              </a:extLst>
            </p:cNvPr>
            <p:cNvSpPr/>
            <p:nvPr/>
          </p:nvSpPr>
          <p:spPr>
            <a:xfrm>
              <a:off x="6132734" y="2560512"/>
              <a:ext cx="151625" cy="278645"/>
            </a:xfrm>
            <a:custGeom>
              <a:avLst/>
              <a:gdLst>
                <a:gd name="f0" fmla="val w"/>
                <a:gd name="f1" fmla="val h"/>
                <a:gd name="f2" fmla="val 0"/>
                <a:gd name="f3" fmla="val 8049"/>
                <a:gd name="f4" fmla="val 14792"/>
                <a:gd name="f5" fmla="val 900"/>
                <a:gd name="f6" fmla="val 1"/>
                <a:gd name="f7" fmla="val 8048"/>
                <a:gd name="f8" fmla="val 7149"/>
                <a:gd name="f9" fmla="*/ f0 1 8049"/>
                <a:gd name="f10" fmla="*/ f1 1 14792"/>
                <a:gd name="f11" fmla="val f2"/>
                <a:gd name="f12" fmla="val f3"/>
                <a:gd name="f13" fmla="val f4"/>
                <a:gd name="f14" fmla="+- f13 0 f11"/>
                <a:gd name="f15" fmla="+- f12 0 f11"/>
                <a:gd name="f16" fmla="*/ f15 1 8049"/>
                <a:gd name="f17" fmla="*/ f14 1 14792"/>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8049" h="14792">
                  <a:moveTo>
                    <a:pt x="f5" y="f2"/>
                  </a:moveTo>
                  <a:lnTo>
                    <a:pt x="f6" y="f4"/>
                  </a:lnTo>
                  <a:lnTo>
                    <a:pt x="f7" y="f4"/>
                  </a:lnTo>
                  <a:lnTo>
                    <a:pt x="f8" y="f2"/>
                  </a:lnTo>
                  <a:close/>
                </a:path>
              </a:pathLst>
            </a:custGeom>
            <a:solidFill>
              <a:srgbClr val="5A5B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17" name="Google Shape;263;p15">
              <a:extLst>
                <a:ext uri="{FF2B5EF4-FFF2-40B4-BE49-F238E27FC236}">
                  <a16:creationId xmlns:a16="http://schemas.microsoft.com/office/drawing/2014/main" id="{DDB7F365-A87B-3EAF-C17A-70A4A4ECA619}"/>
                </a:ext>
              </a:extLst>
            </p:cNvPr>
            <p:cNvSpPr/>
            <p:nvPr/>
          </p:nvSpPr>
          <p:spPr>
            <a:xfrm>
              <a:off x="5868088" y="2196763"/>
              <a:ext cx="680917" cy="435336"/>
            </a:xfrm>
            <a:custGeom>
              <a:avLst/>
              <a:gdLst>
                <a:gd name="f0" fmla="val w"/>
                <a:gd name="f1" fmla="val h"/>
                <a:gd name="f2" fmla="val 0"/>
                <a:gd name="f3" fmla="val 36147"/>
                <a:gd name="f4" fmla="val 23110"/>
                <a:gd name="f5" fmla="val 7441"/>
                <a:gd name="f6" fmla="val 1"/>
                <a:gd name="f7" fmla="val 6879"/>
                <a:gd name="f8" fmla="val 23"/>
                <a:gd name="f9" fmla="val 6340"/>
                <a:gd name="f10" fmla="val 91"/>
                <a:gd name="f11" fmla="val 5823"/>
                <a:gd name="f12" fmla="val 203"/>
                <a:gd name="f13" fmla="val 5328"/>
                <a:gd name="f14" fmla="val 338"/>
                <a:gd name="f15" fmla="val 4833"/>
                <a:gd name="f16" fmla="val 518"/>
                <a:gd name="f17" fmla="val 4384"/>
                <a:gd name="f18" fmla="val 743"/>
                <a:gd name="f19" fmla="val 3934"/>
                <a:gd name="f20" fmla="val 990"/>
                <a:gd name="f21" fmla="val 3552"/>
                <a:gd name="f22" fmla="val 1282"/>
                <a:gd name="f23" fmla="val 3170"/>
                <a:gd name="f24" fmla="val 1597"/>
                <a:gd name="f25" fmla="val 2833"/>
                <a:gd name="f26" fmla="val 1934"/>
                <a:gd name="f27" fmla="val 2518"/>
                <a:gd name="f28" fmla="val 2294"/>
                <a:gd name="f29" fmla="val 2271"/>
                <a:gd name="f30" fmla="val 2698"/>
                <a:gd name="f31" fmla="val 2046"/>
                <a:gd name="f32" fmla="val 3103"/>
                <a:gd name="f33" fmla="val 1866"/>
                <a:gd name="f34" fmla="val 3530"/>
                <a:gd name="f35" fmla="val 1731"/>
                <a:gd name="f36" fmla="val 4002"/>
                <a:gd name="f37" fmla="val 1641"/>
                <a:gd name="f38" fmla="val 4452"/>
                <a:gd name="f39" fmla="val 17602"/>
                <a:gd name="f40" fmla="val 17872"/>
                <a:gd name="f41" fmla="val 18141"/>
                <a:gd name="f42" fmla="val 18389"/>
                <a:gd name="f43" fmla="val 18658"/>
                <a:gd name="f44" fmla="val 68"/>
                <a:gd name="f45" fmla="val 18906"/>
                <a:gd name="f46" fmla="val 113"/>
                <a:gd name="f47" fmla="val 19175"/>
                <a:gd name="f48" fmla="val 19423"/>
                <a:gd name="f49" fmla="val 270"/>
                <a:gd name="f50" fmla="val 19670"/>
                <a:gd name="f51" fmla="val 383"/>
                <a:gd name="f52" fmla="val 19917"/>
                <a:gd name="f53" fmla="val 495"/>
                <a:gd name="f54" fmla="val 20165"/>
                <a:gd name="f55" fmla="val 630"/>
                <a:gd name="f56" fmla="val 20389"/>
                <a:gd name="f57" fmla="val 765"/>
                <a:gd name="f58" fmla="val 20614"/>
                <a:gd name="f59" fmla="val 922"/>
                <a:gd name="f60" fmla="val 20839"/>
                <a:gd name="f61" fmla="val 1102"/>
                <a:gd name="f62" fmla="val 21064"/>
                <a:gd name="f63" fmla="val 21266"/>
                <a:gd name="f64" fmla="val 1484"/>
                <a:gd name="f65" fmla="val 21468"/>
                <a:gd name="f66" fmla="val 1709"/>
                <a:gd name="f67" fmla="val 21648"/>
                <a:gd name="f68" fmla="val 21828"/>
                <a:gd name="f69" fmla="val 2158"/>
                <a:gd name="f70" fmla="val 22008"/>
                <a:gd name="f71" fmla="val 2406"/>
                <a:gd name="f72" fmla="val 22165"/>
                <a:gd name="f73" fmla="val 2653"/>
                <a:gd name="f74" fmla="val 22323"/>
                <a:gd name="f75" fmla="val 2900"/>
                <a:gd name="f76" fmla="val 22457"/>
                <a:gd name="f77" fmla="val 22570"/>
                <a:gd name="f78" fmla="val 3440"/>
                <a:gd name="f79" fmla="val 22682"/>
                <a:gd name="f80" fmla="val 3732"/>
                <a:gd name="f81" fmla="val 22795"/>
                <a:gd name="f82" fmla="val 4024"/>
                <a:gd name="f83" fmla="val 22862"/>
                <a:gd name="f84" fmla="val 4316"/>
                <a:gd name="f85" fmla="val 22952"/>
                <a:gd name="f86" fmla="val 4609"/>
                <a:gd name="f87" fmla="val 22997"/>
                <a:gd name="f88" fmla="val 4901"/>
                <a:gd name="f89" fmla="val 23064"/>
                <a:gd name="f90" fmla="val 5216"/>
                <a:gd name="f91" fmla="val 23087"/>
                <a:gd name="f92" fmla="val 5508"/>
                <a:gd name="f93" fmla="val 23109"/>
                <a:gd name="f94" fmla="val 30617"/>
                <a:gd name="f95" fmla="val 30932"/>
                <a:gd name="f96" fmla="val 31246"/>
                <a:gd name="f97" fmla="val 31539"/>
                <a:gd name="f98" fmla="val 31831"/>
                <a:gd name="f99" fmla="val 32123"/>
                <a:gd name="f100" fmla="val 32415"/>
                <a:gd name="f101" fmla="val 32685"/>
                <a:gd name="f102" fmla="val 32955"/>
                <a:gd name="f103" fmla="val 33224"/>
                <a:gd name="f104" fmla="val 33494"/>
                <a:gd name="f105" fmla="val 33741"/>
                <a:gd name="f106" fmla="val 33989"/>
                <a:gd name="f107" fmla="val 34214"/>
                <a:gd name="f108" fmla="val 34438"/>
                <a:gd name="f109" fmla="val 34641"/>
                <a:gd name="f110" fmla="val 34843"/>
                <a:gd name="f111" fmla="val 35045"/>
                <a:gd name="f112" fmla="val 35203"/>
                <a:gd name="f113" fmla="val 35360"/>
                <a:gd name="f114" fmla="val 35517"/>
                <a:gd name="f115" fmla="val 35652"/>
                <a:gd name="f116" fmla="val 35765"/>
                <a:gd name="f117" fmla="val 35855"/>
                <a:gd name="f118" fmla="val 35944"/>
                <a:gd name="f119" fmla="val 36012"/>
                <a:gd name="f120" fmla="val 36079"/>
                <a:gd name="f121" fmla="val 36102"/>
                <a:gd name="f122" fmla="val 34483"/>
                <a:gd name="f123" fmla="val 34416"/>
                <a:gd name="f124" fmla="val 34281"/>
                <a:gd name="f125" fmla="val 34101"/>
                <a:gd name="f126" fmla="val 33876"/>
                <a:gd name="f127" fmla="val 33607"/>
                <a:gd name="f128" fmla="val 33314"/>
                <a:gd name="f129" fmla="val 32977"/>
                <a:gd name="f130" fmla="val 32595"/>
                <a:gd name="f131" fmla="val 32190"/>
                <a:gd name="f132" fmla="val 31763"/>
                <a:gd name="f133" fmla="val 31314"/>
                <a:gd name="f134" fmla="val 30819"/>
                <a:gd name="f135" fmla="val 30325"/>
                <a:gd name="f136" fmla="val 29785"/>
                <a:gd name="f137" fmla="val 29246"/>
                <a:gd name="f138" fmla="val 28706"/>
                <a:gd name="f139" fmla="*/ f0 1 36147"/>
                <a:gd name="f140" fmla="*/ f1 1 23110"/>
                <a:gd name="f141" fmla="val f2"/>
                <a:gd name="f142" fmla="val f3"/>
                <a:gd name="f143" fmla="val f4"/>
                <a:gd name="f144" fmla="+- f143 0 f141"/>
                <a:gd name="f145" fmla="+- f142 0 f141"/>
                <a:gd name="f146" fmla="*/ f145 1 36147"/>
                <a:gd name="f147" fmla="*/ f144 1 23110"/>
                <a:gd name="f148" fmla="*/ f141 1 f146"/>
                <a:gd name="f149" fmla="*/ f142 1 f146"/>
                <a:gd name="f150" fmla="*/ f141 1 f147"/>
                <a:gd name="f151" fmla="*/ f143 1 f147"/>
                <a:gd name="f152" fmla="*/ f148 f139 1"/>
                <a:gd name="f153" fmla="*/ f149 f139 1"/>
                <a:gd name="f154" fmla="*/ f151 f140 1"/>
                <a:gd name="f155" fmla="*/ f150 f140 1"/>
              </a:gdLst>
              <a:ahLst/>
              <a:cxnLst>
                <a:cxn ang="3cd4">
                  <a:pos x="hc" y="t"/>
                </a:cxn>
                <a:cxn ang="0">
                  <a:pos x="r" y="vc"/>
                </a:cxn>
                <a:cxn ang="cd4">
                  <a:pos x="hc" y="b"/>
                </a:cxn>
                <a:cxn ang="cd2">
                  <a:pos x="l" y="vc"/>
                </a:cxn>
              </a:cxnLst>
              <a:rect l="f152" t="f155" r="f153" b="f154"/>
              <a:pathLst>
                <a:path w="36147" h="23110">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8" y="f39"/>
                  </a:lnTo>
                  <a:lnTo>
                    <a:pt x="f2" y="f40"/>
                  </a:lnTo>
                  <a:lnTo>
                    <a:pt x="f2" y="f41"/>
                  </a:lnTo>
                  <a:lnTo>
                    <a:pt x="f2" y="f42"/>
                  </a:lnTo>
                  <a:lnTo>
                    <a:pt x="f8" y="f43"/>
                  </a:lnTo>
                  <a:lnTo>
                    <a:pt x="f44" y="f45"/>
                  </a:lnTo>
                  <a:lnTo>
                    <a:pt x="f46" y="f47"/>
                  </a:lnTo>
                  <a:lnTo>
                    <a:pt x="f12" y="f48"/>
                  </a:lnTo>
                  <a:lnTo>
                    <a:pt x="f49" y="f50"/>
                  </a:lnTo>
                  <a:lnTo>
                    <a:pt x="f51" y="f52"/>
                  </a:lnTo>
                  <a:lnTo>
                    <a:pt x="f53" y="f54"/>
                  </a:lnTo>
                  <a:lnTo>
                    <a:pt x="f55" y="f56"/>
                  </a:lnTo>
                  <a:lnTo>
                    <a:pt x="f57" y="f58"/>
                  </a:lnTo>
                  <a:lnTo>
                    <a:pt x="f59" y="f60"/>
                  </a:lnTo>
                  <a:lnTo>
                    <a:pt x="f61" y="f62"/>
                  </a:lnTo>
                  <a:lnTo>
                    <a:pt x="f22" y="f63"/>
                  </a:lnTo>
                  <a:lnTo>
                    <a:pt x="f64" y="f65"/>
                  </a:lnTo>
                  <a:lnTo>
                    <a:pt x="f66" y="f67"/>
                  </a:lnTo>
                  <a:lnTo>
                    <a:pt x="f26" y="f68"/>
                  </a:lnTo>
                  <a:lnTo>
                    <a:pt x="f69" y="f70"/>
                  </a:lnTo>
                  <a:lnTo>
                    <a:pt x="f71" y="f72"/>
                  </a:lnTo>
                  <a:lnTo>
                    <a:pt x="f73" y="f74"/>
                  </a:lnTo>
                  <a:lnTo>
                    <a:pt x="f75" y="f76"/>
                  </a:lnTo>
                  <a:lnTo>
                    <a:pt x="f23" y="f77"/>
                  </a:lnTo>
                  <a:lnTo>
                    <a:pt x="f78" y="f79"/>
                  </a:lnTo>
                  <a:lnTo>
                    <a:pt x="f80" y="f81"/>
                  </a:lnTo>
                  <a:lnTo>
                    <a:pt x="f82" y="f83"/>
                  </a:lnTo>
                  <a:lnTo>
                    <a:pt x="f84" y="f85"/>
                  </a:lnTo>
                  <a:lnTo>
                    <a:pt x="f86" y="f87"/>
                  </a:lnTo>
                  <a:lnTo>
                    <a:pt x="f88" y="f89"/>
                  </a:lnTo>
                  <a:lnTo>
                    <a:pt x="f90" y="f91"/>
                  </a:lnTo>
                  <a:lnTo>
                    <a:pt x="f92" y="f93"/>
                  </a:lnTo>
                  <a:lnTo>
                    <a:pt x="f94" y="f93"/>
                  </a:lnTo>
                  <a:lnTo>
                    <a:pt x="f95" y="f91"/>
                  </a:lnTo>
                  <a:lnTo>
                    <a:pt x="f96" y="f89"/>
                  </a:lnTo>
                  <a:lnTo>
                    <a:pt x="f97" y="f87"/>
                  </a:lnTo>
                  <a:lnTo>
                    <a:pt x="f98" y="f85"/>
                  </a:lnTo>
                  <a:lnTo>
                    <a:pt x="f99" y="f83"/>
                  </a:lnTo>
                  <a:lnTo>
                    <a:pt x="f100" y="f81"/>
                  </a:lnTo>
                  <a:lnTo>
                    <a:pt x="f101" y="f79"/>
                  </a:lnTo>
                  <a:lnTo>
                    <a:pt x="f102" y="f77"/>
                  </a:lnTo>
                  <a:lnTo>
                    <a:pt x="f103" y="f76"/>
                  </a:lnTo>
                  <a:lnTo>
                    <a:pt x="f104" y="f74"/>
                  </a:lnTo>
                  <a:lnTo>
                    <a:pt x="f105" y="f72"/>
                  </a:lnTo>
                  <a:lnTo>
                    <a:pt x="f106" y="f70"/>
                  </a:lnTo>
                  <a:lnTo>
                    <a:pt x="f107" y="f68"/>
                  </a:lnTo>
                  <a:lnTo>
                    <a:pt x="f108" y="f67"/>
                  </a:lnTo>
                  <a:lnTo>
                    <a:pt x="f109" y="f65"/>
                  </a:lnTo>
                  <a:lnTo>
                    <a:pt x="f110" y="f63"/>
                  </a:lnTo>
                  <a:lnTo>
                    <a:pt x="f111" y="f62"/>
                  </a:lnTo>
                  <a:lnTo>
                    <a:pt x="f112" y="f60"/>
                  </a:lnTo>
                  <a:lnTo>
                    <a:pt x="f113" y="f58"/>
                  </a:lnTo>
                  <a:lnTo>
                    <a:pt x="f114" y="f56"/>
                  </a:lnTo>
                  <a:lnTo>
                    <a:pt x="f115" y="f54"/>
                  </a:lnTo>
                  <a:lnTo>
                    <a:pt x="f116" y="f52"/>
                  </a:lnTo>
                  <a:lnTo>
                    <a:pt x="f117" y="f50"/>
                  </a:lnTo>
                  <a:lnTo>
                    <a:pt x="f118" y="f48"/>
                  </a:lnTo>
                  <a:lnTo>
                    <a:pt x="f119" y="f47"/>
                  </a:lnTo>
                  <a:lnTo>
                    <a:pt x="f120" y="f45"/>
                  </a:lnTo>
                  <a:lnTo>
                    <a:pt x="f121" y="f43"/>
                  </a:lnTo>
                  <a:lnTo>
                    <a:pt x="f3" y="f42"/>
                  </a:lnTo>
                  <a:lnTo>
                    <a:pt x="f3" y="f41"/>
                  </a:lnTo>
                  <a:lnTo>
                    <a:pt x="f3" y="f40"/>
                  </a:lnTo>
                  <a:lnTo>
                    <a:pt x="f121" y="f39"/>
                  </a:lnTo>
                  <a:lnTo>
                    <a:pt x="f122" y="f38"/>
                  </a:lnTo>
                  <a:lnTo>
                    <a:pt x="f123" y="f36"/>
                  </a:lnTo>
                  <a:lnTo>
                    <a:pt x="f124" y="f34"/>
                  </a:lnTo>
                  <a:lnTo>
                    <a:pt x="f125" y="f32"/>
                  </a:lnTo>
                  <a:lnTo>
                    <a:pt x="f126" y="f30"/>
                  </a:lnTo>
                  <a:lnTo>
                    <a:pt x="f127" y="f28"/>
                  </a:lnTo>
                  <a:lnTo>
                    <a:pt x="f128" y="f26"/>
                  </a:lnTo>
                  <a:lnTo>
                    <a:pt x="f129" y="f24"/>
                  </a:lnTo>
                  <a:lnTo>
                    <a:pt x="f130" y="f22"/>
                  </a:lnTo>
                  <a:lnTo>
                    <a:pt x="f131" y="f20"/>
                  </a:lnTo>
                  <a:lnTo>
                    <a:pt x="f132" y="f18"/>
                  </a:lnTo>
                  <a:lnTo>
                    <a:pt x="f133" y="f16"/>
                  </a:lnTo>
                  <a:lnTo>
                    <a:pt x="f134" y="f14"/>
                  </a:lnTo>
                  <a:lnTo>
                    <a:pt x="f135" y="f12"/>
                  </a:lnTo>
                  <a:lnTo>
                    <a:pt x="f136" y="f10"/>
                  </a:lnTo>
                  <a:lnTo>
                    <a:pt x="f137" y="f8"/>
                  </a:lnTo>
                  <a:lnTo>
                    <a:pt x="f138" y="f6"/>
                  </a:lnTo>
                  <a:close/>
                </a:path>
              </a:pathLst>
            </a:custGeom>
            <a:solidFill>
              <a:srgbClr val="5A5B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18" name="Google Shape;264;p15">
              <a:extLst>
                <a:ext uri="{FF2B5EF4-FFF2-40B4-BE49-F238E27FC236}">
                  <a16:creationId xmlns:a16="http://schemas.microsoft.com/office/drawing/2014/main" id="{650AA49A-8305-5CE3-CF34-F8D739F4DA2D}"/>
                </a:ext>
              </a:extLst>
            </p:cNvPr>
            <p:cNvSpPr/>
            <p:nvPr/>
          </p:nvSpPr>
          <p:spPr>
            <a:xfrm>
              <a:off x="5908322" y="2231062"/>
              <a:ext cx="600468" cy="366729"/>
            </a:xfrm>
            <a:custGeom>
              <a:avLst/>
              <a:gdLst>
                <a:gd name="f0" fmla="val 180"/>
                <a:gd name="f1" fmla="val w"/>
                <a:gd name="f2" fmla="val h"/>
                <a:gd name="f3" fmla="val 0"/>
                <a:gd name="f4" fmla="val 31876"/>
                <a:gd name="f5" fmla="val 19468"/>
                <a:gd name="f6" fmla="val 5305"/>
                <a:gd name="f7" fmla="val 1"/>
                <a:gd name="f8" fmla="val 4945"/>
                <a:gd name="f9" fmla="val 23"/>
                <a:gd name="f10" fmla="val 4608"/>
                <a:gd name="f11" fmla="val 68"/>
                <a:gd name="f12" fmla="val 4271"/>
                <a:gd name="f13" fmla="val 135"/>
                <a:gd name="f14" fmla="val 3956"/>
                <a:gd name="f15" fmla="val 225"/>
                <a:gd name="f16" fmla="val 3664"/>
                <a:gd name="f17" fmla="val 338"/>
                <a:gd name="f18" fmla="val 3372"/>
                <a:gd name="f19" fmla="val 473"/>
                <a:gd name="f20" fmla="val 3080"/>
                <a:gd name="f21" fmla="val 630"/>
                <a:gd name="f22" fmla="val 2832"/>
                <a:gd name="f23" fmla="val 810"/>
                <a:gd name="f24" fmla="val 2608"/>
                <a:gd name="f25" fmla="val 1012"/>
                <a:gd name="f26" fmla="val 2383"/>
                <a:gd name="f27" fmla="val 1237"/>
                <a:gd name="f28" fmla="val 2203"/>
                <a:gd name="f29" fmla="val 1462"/>
                <a:gd name="f30" fmla="val 2023"/>
                <a:gd name="f31" fmla="val 1709"/>
                <a:gd name="f32" fmla="val 1888"/>
                <a:gd name="f33" fmla="val 1979"/>
                <a:gd name="f34" fmla="val 1776"/>
                <a:gd name="f35" fmla="val 2249"/>
                <a:gd name="f36" fmla="val 1686"/>
                <a:gd name="f37" fmla="val 2541"/>
                <a:gd name="f38" fmla="val 1641"/>
                <a:gd name="f39" fmla="val 2833"/>
                <a:gd name="f40" fmla="val 22"/>
                <a:gd name="f41" fmla="val 15983"/>
                <a:gd name="f42" fmla="val 16320"/>
                <a:gd name="f43" fmla="val 16658"/>
                <a:gd name="f44" fmla="val 67"/>
                <a:gd name="f45" fmla="val 16995"/>
                <a:gd name="f46" fmla="val 17309"/>
                <a:gd name="f47" fmla="val 315"/>
                <a:gd name="f48" fmla="val 17624"/>
                <a:gd name="f49" fmla="val 495"/>
                <a:gd name="f50" fmla="val 17894"/>
                <a:gd name="f51" fmla="val 697"/>
                <a:gd name="f52" fmla="val 18164"/>
                <a:gd name="f53" fmla="val 944"/>
                <a:gd name="f54" fmla="val 18433"/>
                <a:gd name="f55" fmla="val 1214"/>
                <a:gd name="f56" fmla="val 18658"/>
                <a:gd name="f57" fmla="val 1506"/>
                <a:gd name="f58" fmla="val 18861"/>
                <a:gd name="f59" fmla="val 1821"/>
                <a:gd name="f60" fmla="val 19040"/>
                <a:gd name="f61" fmla="val 2158"/>
                <a:gd name="f62" fmla="val 19198"/>
                <a:gd name="f63" fmla="val 2518"/>
                <a:gd name="f64" fmla="val 19310"/>
                <a:gd name="f65" fmla="val 2877"/>
                <a:gd name="f66" fmla="val 19400"/>
                <a:gd name="f67" fmla="val 3282"/>
                <a:gd name="f68" fmla="val 19445"/>
                <a:gd name="f69" fmla="val 3687"/>
                <a:gd name="f70" fmla="val 19467"/>
                <a:gd name="f71" fmla="val 28189"/>
                <a:gd name="f72" fmla="val 28593"/>
                <a:gd name="f73" fmla="val 28975"/>
                <a:gd name="f74" fmla="val 29358"/>
                <a:gd name="f75" fmla="val 29717"/>
                <a:gd name="f76" fmla="val 30054"/>
                <a:gd name="f77" fmla="val 30369"/>
                <a:gd name="f78" fmla="val 30661"/>
                <a:gd name="f79" fmla="val 30931"/>
                <a:gd name="f80" fmla="val 31156"/>
                <a:gd name="f81" fmla="val 31381"/>
                <a:gd name="f82" fmla="val 31538"/>
                <a:gd name="f83" fmla="val 31695"/>
                <a:gd name="f84" fmla="val 31785"/>
                <a:gd name="f85" fmla="val 31853"/>
                <a:gd name="f86" fmla="val 31875"/>
                <a:gd name="f87" fmla="val 30234"/>
                <a:gd name="f88" fmla="val 30189"/>
                <a:gd name="f89" fmla="val 30099"/>
                <a:gd name="f90" fmla="val 29987"/>
                <a:gd name="f91" fmla="val 29852"/>
                <a:gd name="f92" fmla="val 29672"/>
                <a:gd name="f93" fmla="val 29492"/>
                <a:gd name="f94" fmla="val 29268"/>
                <a:gd name="f95" fmla="val 29043"/>
                <a:gd name="f96" fmla="val 28773"/>
                <a:gd name="f97" fmla="val 28503"/>
                <a:gd name="f98" fmla="val 28211"/>
                <a:gd name="f99" fmla="val 27896"/>
                <a:gd name="f100" fmla="val 27582"/>
                <a:gd name="f101" fmla="val 27245"/>
                <a:gd name="f102" fmla="val 26907"/>
                <a:gd name="f103" fmla="val 26570"/>
                <a:gd name="f104" fmla="*/ f1 1 31876"/>
                <a:gd name="f105" fmla="*/ f2 1 19468"/>
                <a:gd name="f106" fmla="val f3"/>
                <a:gd name="f107" fmla="val f4"/>
                <a:gd name="f108" fmla="val f5"/>
                <a:gd name="f109" fmla="+- f108 0 f106"/>
                <a:gd name="f110" fmla="+- f107 0 f106"/>
                <a:gd name="f111" fmla="*/ f110 1 31876"/>
                <a:gd name="f112" fmla="*/ f109 1 19468"/>
                <a:gd name="f113" fmla="*/ f106 1 f111"/>
                <a:gd name="f114" fmla="*/ f107 1 f111"/>
                <a:gd name="f115" fmla="*/ f106 1 f112"/>
                <a:gd name="f116" fmla="*/ f108 1 f112"/>
                <a:gd name="f117" fmla="*/ f113 f104 1"/>
                <a:gd name="f118" fmla="*/ f114 f104 1"/>
                <a:gd name="f119" fmla="*/ f116 f105 1"/>
                <a:gd name="f120" fmla="*/ f115 f105 1"/>
              </a:gdLst>
              <a:ahLst/>
              <a:cxnLst>
                <a:cxn ang="3cd4">
                  <a:pos x="hc" y="t"/>
                </a:cxn>
                <a:cxn ang="0">
                  <a:pos x="r" y="vc"/>
                </a:cxn>
                <a:cxn ang="cd4">
                  <a:pos x="hc" y="b"/>
                </a:cxn>
                <a:cxn ang="cd2">
                  <a:pos x="l" y="vc"/>
                </a:cxn>
              </a:cxnLst>
              <a:rect l="f117" t="f120" r="f118" b="f119"/>
              <a:pathLst>
                <a:path w="31876" h="19468">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3" y="f42"/>
                  </a:lnTo>
                  <a:lnTo>
                    <a:pt x="f40" y="f43"/>
                  </a:lnTo>
                  <a:lnTo>
                    <a:pt x="f44" y="f45"/>
                  </a:lnTo>
                  <a:lnTo>
                    <a:pt x="f0"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7" y="f68"/>
                  </a:lnTo>
                  <a:lnTo>
                    <a:pt x="f69" y="f70"/>
                  </a:lnTo>
                  <a:lnTo>
                    <a:pt x="f71" y="f70"/>
                  </a:lnTo>
                  <a:lnTo>
                    <a:pt x="f72" y="f68"/>
                  </a:lnTo>
                  <a:lnTo>
                    <a:pt x="f73" y="f66"/>
                  </a:lnTo>
                  <a:lnTo>
                    <a:pt x="f74" y="f64"/>
                  </a:lnTo>
                  <a:lnTo>
                    <a:pt x="f75" y="f62"/>
                  </a:lnTo>
                  <a:lnTo>
                    <a:pt x="f76" y="f60"/>
                  </a:lnTo>
                  <a:lnTo>
                    <a:pt x="f77" y="f58"/>
                  </a:lnTo>
                  <a:lnTo>
                    <a:pt x="f78" y="f56"/>
                  </a:lnTo>
                  <a:lnTo>
                    <a:pt x="f79" y="f54"/>
                  </a:lnTo>
                  <a:lnTo>
                    <a:pt x="f80" y="f52"/>
                  </a:lnTo>
                  <a:lnTo>
                    <a:pt x="f81" y="f50"/>
                  </a:lnTo>
                  <a:lnTo>
                    <a:pt x="f82" y="f48"/>
                  </a:lnTo>
                  <a:lnTo>
                    <a:pt x="f83" y="f46"/>
                  </a:lnTo>
                  <a:lnTo>
                    <a:pt x="f84" y="f45"/>
                  </a:lnTo>
                  <a:lnTo>
                    <a:pt x="f85" y="f43"/>
                  </a:lnTo>
                  <a:lnTo>
                    <a:pt x="f86" y="f42"/>
                  </a:lnTo>
                  <a:lnTo>
                    <a:pt x="f85" y="f41"/>
                  </a:lnTo>
                  <a:lnTo>
                    <a:pt x="f87" y="f39"/>
                  </a:lnTo>
                  <a:lnTo>
                    <a:pt x="f88" y="f37"/>
                  </a:lnTo>
                  <a:lnTo>
                    <a:pt x="f89" y="f35"/>
                  </a:lnTo>
                  <a:lnTo>
                    <a:pt x="f90" y="f33"/>
                  </a:lnTo>
                  <a:lnTo>
                    <a:pt x="f91" y="f31"/>
                  </a:lnTo>
                  <a:lnTo>
                    <a:pt x="f92" y="f29"/>
                  </a:lnTo>
                  <a:lnTo>
                    <a:pt x="f93" y="f27"/>
                  </a:lnTo>
                  <a:lnTo>
                    <a:pt x="f94" y="f25"/>
                  </a:lnTo>
                  <a:lnTo>
                    <a:pt x="f95" y="f23"/>
                  </a:lnTo>
                  <a:lnTo>
                    <a:pt x="f96" y="f21"/>
                  </a:lnTo>
                  <a:lnTo>
                    <a:pt x="f97" y="f19"/>
                  </a:lnTo>
                  <a:lnTo>
                    <a:pt x="f98" y="f17"/>
                  </a:lnTo>
                  <a:lnTo>
                    <a:pt x="f99" y="f15"/>
                  </a:lnTo>
                  <a:lnTo>
                    <a:pt x="f100" y="f13"/>
                  </a:lnTo>
                  <a:lnTo>
                    <a:pt x="f101" y="f11"/>
                  </a:lnTo>
                  <a:lnTo>
                    <a:pt x="f102" y="f9"/>
                  </a:lnTo>
                  <a:lnTo>
                    <a:pt x="f103" y="f7"/>
                  </a:lnTo>
                  <a:close/>
                </a:path>
              </a:pathLst>
            </a:custGeom>
            <a:solidFill>
              <a:srgbClr val="EAE9E5"/>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19" name="Google Shape;265;p15">
              <a:extLst>
                <a:ext uri="{FF2B5EF4-FFF2-40B4-BE49-F238E27FC236}">
                  <a16:creationId xmlns:a16="http://schemas.microsoft.com/office/drawing/2014/main" id="{C972F0AC-B1C5-02E7-2B1A-2015883D9008}"/>
                </a:ext>
              </a:extLst>
            </p:cNvPr>
            <p:cNvSpPr/>
            <p:nvPr/>
          </p:nvSpPr>
          <p:spPr>
            <a:xfrm>
              <a:off x="5932023" y="2320408"/>
              <a:ext cx="552617" cy="19933"/>
            </a:xfrm>
            <a:custGeom>
              <a:avLst/>
              <a:gdLst>
                <a:gd name="f0" fmla="val w"/>
                <a:gd name="f1" fmla="val h"/>
                <a:gd name="f2" fmla="val 0"/>
                <a:gd name="f3" fmla="val 29336"/>
                <a:gd name="f4" fmla="val 1058"/>
                <a:gd name="f5" fmla="val 136"/>
                <a:gd name="f6" fmla="val 1"/>
                <a:gd name="f7" fmla="val 1057"/>
                <a:gd name="f8" fmla="val 29201"/>
                <a:gd name="f9" fmla="*/ f0 1 29336"/>
                <a:gd name="f10" fmla="*/ f1 1 1058"/>
                <a:gd name="f11" fmla="val f2"/>
                <a:gd name="f12" fmla="val f3"/>
                <a:gd name="f13" fmla="val f4"/>
                <a:gd name="f14" fmla="+- f13 0 f11"/>
                <a:gd name="f15" fmla="+- f12 0 f11"/>
                <a:gd name="f16" fmla="*/ f15 1 29336"/>
                <a:gd name="f17" fmla="*/ f14 1 1058"/>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29336" h="1058">
                  <a:moveTo>
                    <a:pt x="f5" y="f6"/>
                  </a:moveTo>
                  <a:lnTo>
                    <a:pt x="f6" y="f7"/>
                  </a:lnTo>
                  <a:lnTo>
                    <a:pt x="f3" y="f7"/>
                  </a:lnTo>
                  <a:lnTo>
                    <a:pt x="f8" y="f6"/>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20" name="Google Shape;266;p15">
              <a:extLst>
                <a:ext uri="{FF2B5EF4-FFF2-40B4-BE49-F238E27FC236}">
                  <a16:creationId xmlns:a16="http://schemas.microsoft.com/office/drawing/2014/main" id="{49B8B41D-66FF-F6DF-085D-EA85CFAEDEC7}"/>
                </a:ext>
              </a:extLst>
            </p:cNvPr>
            <p:cNvSpPr/>
            <p:nvPr/>
          </p:nvSpPr>
          <p:spPr>
            <a:xfrm>
              <a:off x="5912546" y="2477932"/>
              <a:ext cx="591571" cy="19933"/>
            </a:xfrm>
            <a:custGeom>
              <a:avLst/>
              <a:gdLst>
                <a:gd name="f0" fmla="val w"/>
                <a:gd name="f1" fmla="val h"/>
                <a:gd name="f2" fmla="val 0"/>
                <a:gd name="f3" fmla="val 31404"/>
                <a:gd name="f4" fmla="val 1058"/>
                <a:gd name="f5" fmla="val 136"/>
                <a:gd name="f6" fmla="val 1"/>
                <a:gd name="f7" fmla="val 1057"/>
                <a:gd name="f8" fmla="val 31269"/>
                <a:gd name="f9" fmla="*/ f0 1 31404"/>
                <a:gd name="f10" fmla="*/ f1 1 1058"/>
                <a:gd name="f11" fmla="val f2"/>
                <a:gd name="f12" fmla="val f3"/>
                <a:gd name="f13" fmla="val f4"/>
                <a:gd name="f14" fmla="+- f13 0 f11"/>
                <a:gd name="f15" fmla="+- f12 0 f11"/>
                <a:gd name="f16" fmla="*/ f15 1 31404"/>
                <a:gd name="f17" fmla="*/ f14 1 1058"/>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31404" h="1058">
                  <a:moveTo>
                    <a:pt x="f5" y="f6"/>
                  </a:moveTo>
                  <a:lnTo>
                    <a:pt x="f6" y="f7"/>
                  </a:lnTo>
                  <a:lnTo>
                    <a:pt x="f3" y="f7"/>
                  </a:lnTo>
                  <a:lnTo>
                    <a:pt x="f8" y="f6"/>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21" name="Google Shape;267;p15">
              <a:extLst>
                <a:ext uri="{FF2B5EF4-FFF2-40B4-BE49-F238E27FC236}">
                  <a16:creationId xmlns:a16="http://schemas.microsoft.com/office/drawing/2014/main" id="{C08935D1-83A6-2341-BA51-231FEF7AE2F2}"/>
                </a:ext>
              </a:extLst>
            </p:cNvPr>
            <p:cNvSpPr/>
            <p:nvPr/>
          </p:nvSpPr>
          <p:spPr>
            <a:xfrm>
              <a:off x="6303818" y="2231062"/>
              <a:ext cx="23737" cy="366729"/>
            </a:xfrm>
            <a:custGeom>
              <a:avLst/>
              <a:gdLst>
                <a:gd name="f0" fmla="val w"/>
                <a:gd name="f1" fmla="val h"/>
                <a:gd name="f2" fmla="val 0"/>
                <a:gd name="f3" fmla="val 1260"/>
                <a:gd name="f4" fmla="val 19468"/>
                <a:gd name="f5" fmla="val 1"/>
                <a:gd name="f6" fmla="val 19467"/>
                <a:gd name="f7" fmla="val 1259"/>
                <a:gd name="f8" fmla="*/ f0 1 1260"/>
                <a:gd name="f9" fmla="*/ f1 1 19468"/>
                <a:gd name="f10" fmla="val f2"/>
                <a:gd name="f11" fmla="val f3"/>
                <a:gd name="f12" fmla="val f4"/>
                <a:gd name="f13" fmla="+- f12 0 f10"/>
                <a:gd name="f14" fmla="+- f11 0 f10"/>
                <a:gd name="f15" fmla="*/ f14 1 1260"/>
                <a:gd name="f16" fmla="*/ f13 1 19468"/>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260" h="19468">
                  <a:moveTo>
                    <a:pt x="f2" y="f5"/>
                  </a:moveTo>
                  <a:lnTo>
                    <a:pt x="f2" y="f6"/>
                  </a:lnTo>
                  <a:lnTo>
                    <a:pt x="f7" y="f6"/>
                  </a:lnTo>
                  <a:lnTo>
                    <a:pt x="f7" y="f5"/>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22" name="Google Shape;268;p15">
              <a:extLst>
                <a:ext uri="{FF2B5EF4-FFF2-40B4-BE49-F238E27FC236}">
                  <a16:creationId xmlns:a16="http://schemas.microsoft.com/office/drawing/2014/main" id="{D9162F69-BC4A-13C8-AFD1-5D4BDA4F2ED4}"/>
                </a:ext>
              </a:extLst>
            </p:cNvPr>
            <p:cNvSpPr/>
            <p:nvPr/>
          </p:nvSpPr>
          <p:spPr>
            <a:xfrm>
              <a:off x="6068799" y="2231062"/>
              <a:ext cx="23298" cy="366729"/>
            </a:xfrm>
            <a:custGeom>
              <a:avLst/>
              <a:gdLst>
                <a:gd name="f0" fmla="val w"/>
                <a:gd name="f1" fmla="val h"/>
                <a:gd name="f2" fmla="val 0"/>
                <a:gd name="f3" fmla="val 1237"/>
                <a:gd name="f4" fmla="val 19468"/>
                <a:gd name="f5" fmla="val 1"/>
                <a:gd name="f6" fmla="val 19467"/>
                <a:gd name="f7" fmla="*/ f0 1 1237"/>
                <a:gd name="f8" fmla="*/ f1 1 19468"/>
                <a:gd name="f9" fmla="val f2"/>
                <a:gd name="f10" fmla="val f3"/>
                <a:gd name="f11" fmla="val f4"/>
                <a:gd name="f12" fmla="+- f11 0 f9"/>
                <a:gd name="f13" fmla="+- f10 0 f9"/>
                <a:gd name="f14" fmla="*/ f13 1 1237"/>
                <a:gd name="f15" fmla="*/ f12 1 19468"/>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1237" h="19468">
                  <a:moveTo>
                    <a:pt x="f5" y="f5"/>
                  </a:moveTo>
                  <a:lnTo>
                    <a:pt x="f5" y="f6"/>
                  </a:lnTo>
                  <a:lnTo>
                    <a:pt x="f3" y="f6"/>
                  </a:lnTo>
                  <a:lnTo>
                    <a:pt x="f3" y="f5"/>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23" name="Google Shape;269;p15">
              <a:extLst>
                <a:ext uri="{FF2B5EF4-FFF2-40B4-BE49-F238E27FC236}">
                  <a16:creationId xmlns:a16="http://schemas.microsoft.com/office/drawing/2014/main" id="{BE014739-92CC-C8EC-AE38-C3C8037A8FDC}"/>
                </a:ext>
              </a:extLst>
            </p:cNvPr>
            <p:cNvSpPr/>
            <p:nvPr/>
          </p:nvSpPr>
          <p:spPr>
            <a:xfrm>
              <a:off x="6773006" y="886611"/>
              <a:ext cx="557271" cy="556851"/>
            </a:xfrm>
            <a:custGeom>
              <a:avLst/>
              <a:gdLst>
                <a:gd name="f0" fmla="val 180"/>
                <a:gd name="f1" fmla="val w"/>
                <a:gd name="f2" fmla="val h"/>
                <a:gd name="f3" fmla="val 0"/>
                <a:gd name="f4" fmla="val 29583"/>
                <a:gd name="f5" fmla="val 29561"/>
                <a:gd name="f6" fmla="val 14027"/>
                <a:gd name="f7" fmla="val 1"/>
                <a:gd name="f8" fmla="val 13285"/>
                <a:gd name="f9" fmla="val 68"/>
                <a:gd name="f10" fmla="val 12543"/>
                <a:gd name="f11" fmla="val 158"/>
                <a:gd name="f12" fmla="val 11802"/>
                <a:gd name="f13" fmla="val 293"/>
                <a:gd name="f14" fmla="val 11082"/>
                <a:gd name="f15" fmla="val 450"/>
                <a:gd name="f16" fmla="val 10385"/>
                <a:gd name="f17" fmla="val 652"/>
                <a:gd name="f18" fmla="val 9711"/>
                <a:gd name="f19" fmla="val 877"/>
                <a:gd name="f20" fmla="val 9037"/>
                <a:gd name="f21" fmla="val 1147"/>
                <a:gd name="f22" fmla="val 8385"/>
                <a:gd name="f23" fmla="val 1439"/>
                <a:gd name="f24" fmla="val 7733"/>
                <a:gd name="f25" fmla="val 1776"/>
                <a:gd name="f26" fmla="val 7126"/>
                <a:gd name="f27" fmla="val 2136"/>
                <a:gd name="f28" fmla="val 6519"/>
                <a:gd name="f29" fmla="val 2518"/>
                <a:gd name="f30" fmla="val 5935"/>
                <a:gd name="f31" fmla="val 2923"/>
                <a:gd name="f32" fmla="val 5373"/>
                <a:gd name="f33" fmla="val 3372"/>
                <a:gd name="f34" fmla="val 4833"/>
                <a:gd name="f35" fmla="val 3822"/>
                <a:gd name="f36" fmla="val 4339"/>
                <a:gd name="f37" fmla="val 4317"/>
                <a:gd name="f38" fmla="val 3844"/>
                <a:gd name="f39" fmla="val 4834"/>
                <a:gd name="f40" fmla="val 2945"/>
                <a:gd name="f41" fmla="val 7104"/>
                <a:gd name="f42" fmla="val 1461"/>
                <a:gd name="f43" fmla="val 8363"/>
                <a:gd name="f44" fmla="val 1169"/>
                <a:gd name="f45" fmla="val 9015"/>
                <a:gd name="f46" fmla="val 899"/>
                <a:gd name="f47" fmla="val 9689"/>
                <a:gd name="f48" fmla="val 675"/>
                <a:gd name="f49" fmla="val 10386"/>
                <a:gd name="f50" fmla="val 472"/>
                <a:gd name="f51" fmla="val 11083"/>
                <a:gd name="f52" fmla="val 292"/>
                <a:gd name="f53" fmla="val 12521"/>
                <a:gd name="f54" fmla="val 13263"/>
                <a:gd name="f55" fmla="val 23"/>
                <a:gd name="f56" fmla="val 14769"/>
                <a:gd name="f57" fmla="val 15534"/>
                <a:gd name="f58" fmla="val 16298"/>
                <a:gd name="f59" fmla="val 17040"/>
                <a:gd name="f60" fmla="val 17759"/>
                <a:gd name="f61" fmla="val 18478"/>
                <a:gd name="f62" fmla="val 19175"/>
                <a:gd name="f63" fmla="val 19872"/>
                <a:gd name="f64" fmla="val 20524"/>
                <a:gd name="f65" fmla="val 21198"/>
                <a:gd name="f66" fmla="val 21828"/>
                <a:gd name="f67" fmla="val 22435"/>
                <a:gd name="f68" fmla="val 23042"/>
                <a:gd name="f69" fmla="val 23626"/>
                <a:gd name="f70" fmla="val 24188"/>
                <a:gd name="f71" fmla="val 24728"/>
                <a:gd name="f72" fmla="val 25245"/>
                <a:gd name="f73" fmla="val 25717"/>
                <a:gd name="f74" fmla="val 26189"/>
                <a:gd name="f75" fmla="val 26638"/>
                <a:gd name="f76" fmla="val 27043"/>
                <a:gd name="f77" fmla="val 27425"/>
                <a:gd name="f78" fmla="val 27785"/>
                <a:gd name="f79" fmla="val 28099"/>
                <a:gd name="f80" fmla="val 28414"/>
                <a:gd name="f81" fmla="val 28661"/>
                <a:gd name="f82" fmla="val 28909"/>
                <a:gd name="f83" fmla="val 29088"/>
                <a:gd name="f84" fmla="val 29268"/>
                <a:gd name="f85" fmla="val 29403"/>
                <a:gd name="f86" fmla="val 29493"/>
                <a:gd name="f87" fmla="val 29538"/>
                <a:gd name="f88" fmla="val 14791"/>
                <a:gd name="f89" fmla="val 15556"/>
                <a:gd name="f90" fmla="val 16297"/>
                <a:gd name="f91" fmla="val 17039"/>
                <a:gd name="f92" fmla="val 20546"/>
                <a:gd name="f93" fmla="val 21827"/>
                <a:gd name="f94" fmla="val 22457"/>
                <a:gd name="f95" fmla="val 23064"/>
                <a:gd name="f96" fmla="val 24727"/>
                <a:gd name="f97" fmla="val 25244"/>
                <a:gd name="f98" fmla="val 25739"/>
                <a:gd name="f99" fmla="val 26188"/>
                <a:gd name="f100" fmla="val 27042"/>
                <a:gd name="f101" fmla="val 27784"/>
                <a:gd name="f102" fmla="val 28121"/>
                <a:gd name="f103" fmla="val 28683"/>
                <a:gd name="f104" fmla="val 28908"/>
                <a:gd name="f105" fmla="val 29110"/>
                <a:gd name="f106" fmla="val 29560"/>
                <a:gd name="f107" fmla="*/ f1 1 29583"/>
                <a:gd name="f108" fmla="*/ f2 1 29561"/>
                <a:gd name="f109" fmla="val f3"/>
                <a:gd name="f110" fmla="val f4"/>
                <a:gd name="f111" fmla="val f5"/>
                <a:gd name="f112" fmla="+- f111 0 f109"/>
                <a:gd name="f113" fmla="+- f110 0 f109"/>
                <a:gd name="f114" fmla="*/ f113 1 29583"/>
                <a:gd name="f115" fmla="*/ f112 1 29561"/>
                <a:gd name="f116" fmla="*/ f109 1 f114"/>
                <a:gd name="f117" fmla="*/ f110 1 f114"/>
                <a:gd name="f118" fmla="*/ f109 1 f115"/>
                <a:gd name="f119" fmla="*/ f111 1 f115"/>
                <a:gd name="f120" fmla="*/ f116 f107 1"/>
                <a:gd name="f121" fmla="*/ f117 f107 1"/>
                <a:gd name="f122" fmla="*/ f119 f108 1"/>
                <a:gd name="f123" fmla="*/ f118 f108 1"/>
              </a:gdLst>
              <a:ahLst/>
              <a:cxnLst>
                <a:cxn ang="3cd4">
                  <a:pos x="hc" y="t"/>
                </a:cxn>
                <a:cxn ang="0">
                  <a:pos x="r" y="vc"/>
                </a:cxn>
                <a:cxn ang="cd4">
                  <a:pos x="hc" y="b"/>
                </a:cxn>
                <a:cxn ang="cd2">
                  <a:pos x="l" y="vc"/>
                </a:cxn>
              </a:cxnLst>
              <a:rect l="f120" t="f123" r="f121" b="f122"/>
              <a:pathLst>
                <a:path w="29583" h="29561">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33" y="f32"/>
                  </a:lnTo>
                  <a:lnTo>
                    <a:pt x="f40" y="f30"/>
                  </a:lnTo>
                  <a:lnTo>
                    <a:pt x="f29" y="f28"/>
                  </a:lnTo>
                  <a:lnTo>
                    <a:pt x="f27" y="f41"/>
                  </a:lnTo>
                  <a:lnTo>
                    <a:pt x="f25" y="f24"/>
                  </a:lnTo>
                  <a:lnTo>
                    <a:pt x="f42" y="f43"/>
                  </a:lnTo>
                  <a:lnTo>
                    <a:pt x="f44" y="f45"/>
                  </a:lnTo>
                  <a:lnTo>
                    <a:pt x="f46" y="f47"/>
                  </a:lnTo>
                  <a:lnTo>
                    <a:pt x="f48" y="f49"/>
                  </a:lnTo>
                  <a:lnTo>
                    <a:pt x="f50" y="f51"/>
                  </a:lnTo>
                  <a:lnTo>
                    <a:pt x="f52" y="f12"/>
                  </a:lnTo>
                  <a:lnTo>
                    <a:pt x="f0" y="f53"/>
                  </a:lnTo>
                  <a:lnTo>
                    <a:pt x="f9" y="f54"/>
                  </a:lnTo>
                  <a:lnTo>
                    <a:pt x="f55" y="f6"/>
                  </a:lnTo>
                  <a:lnTo>
                    <a:pt x="f3" y="f56"/>
                  </a:lnTo>
                  <a:lnTo>
                    <a:pt x="f55" y="f57"/>
                  </a:lnTo>
                  <a:lnTo>
                    <a:pt x="f9" y="f58"/>
                  </a:lnTo>
                  <a:lnTo>
                    <a:pt x="f0" y="f59"/>
                  </a:lnTo>
                  <a:lnTo>
                    <a:pt x="f52" y="f60"/>
                  </a:lnTo>
                  <a:lnTo>
                    <a:pt x="f50" y="f61"/>
                  </a:lnTo>
                  <a:lnTo>
                    <a:pt x="f48" y="f62"/>
                  </a:lnTo>
                  <a:lnTo>
                    <a:pt x="f46" y="f63"/>
                  </a:lnTo>
                  <a:lnTo>
                    <a:pt x="f44" y="f64"/>
                  </a:lnTo>
                  <a:lnTo>
                    <a:pt x="f42" y="f65"/>
                  </a:lnTo>
                  <a:lnTo>
                    <a:pt x="f25" y="f66"/>
                  </a:lnTo>
                  <a:lnTo>
                    <a:pt x="f27" y="f67"/>
                  </a:lnTo>
                  <a:lnTo>
                    <a:pt x="f29" y="f68"/>
                  </a:lnTo>
                  <a:lnTo>
                    <a:pt x="f40" y="f69"/>
                  </a:lnTo>
                  <a:lnTo>
                    <a:pt x="f33" y="f70"/>
                  </a:lnTo>
                  <a:lnTo>
                    <a:pt x="f38" y="f71"/>
                  </a:lnTo>
                  <a:lnTo>
                    <a:pt x="f36" y="f72"/>
                  </a:lnTo>
                  <a:lnTo>
                    <a:pt x="f34" y="f73"/>
                  </a:lnTo>
                  <a:lnTo>
                    <a:pt x="f32" y="f74"/>
                  </a:lnTo>
                  <a:lnTo>
                    <a:pt x="f30" y="f75"/>
                  </a:lnTo>
                  <a:lnTo>
                    <a:pt x="f28" y="f76"/>
                  </a:lnTo>
                  <a:lnTo>
                    <a:pt x="f26" y="f77"/>
                  </a:lnTo>
                  <a:lnTo>
                    <a:pt x="f24" y="f78"/>
                  </a:lnTo>
                  <a:lnTo>
                    <a:pt x="f22" y="f79"/>
                  </a:lnTo>
                  <a:lnTo>
                    <a:pt x="f20" y="f80"/>
                  </a:lnTo>
                  <a:lnTo>
                    <a:pt x="f18" y="f81"/>
                  </a:lnTo>
                  <a:lnTo>
                    <a:pt x="f16" y="f82"/>
                  </a:lnTo>
                  <a:lnTo>
                    <a:pt x="f14" y="f83"/>
                  </a:lnTo>
                  <a:lnTo>
                    <a:pt x="f12" y="f84"/>
                  </a:lnTo>
                  <a:lnTo>
                    <a:pt x="f10" y="f85"/>
                  </a:lnTo>
                  <a:lnTo>
                    <a:pt x="f8" y="f86"/>
                  </a:lnTo>
                  <a:lnTo>
                    <a:pt x="f6" y="f87"/>
                  </a:lnTo>
                  <a:lnTo>
                    <a:pt x="f88" y="f5"/>
                  </a:lnTo>
                  <a:lnTo>
                    <a:pt x="f89" y="f87"/>
                  </a:lnTo>
                  <a:lnTo>
                    <a:pt x="f90" y="f86"/>
                  </a:lnTo>
                  <a:lnTo>
                    <a:pt x="f91" y="f85"/>
                  </a:lnTo>
                  <a:lnTo>
                    <a:pt x="f60" y="f84"/>
                  </a:lnTo>
                  <a:lnTo>
                    <a:pt x="f61" y="f83"/>
                  </a:lnTo>
                  <a:lnTo>
                    <a:pt x="f62" y="f82"/>
                  </a:lnTo>
                  <a:lnTo>
                    <a:pt x="f63" y="f81"/>
                  </a:lnTo>
                  <a:lnTo>
                    <a:pt x="f92" y="f80"/>
                  </a:lnTo>
                  <a:lnTo>
                    <a:pt x="f65" y="f79"/>
                  </a:lnTo>
                  <a:lnTo>
                    <a:pt x="f93" y="f78"/>
                  </a:lnTo>
                  <a:lnTo>
                    <a:pt x="f94" y="f77"/>
                  </a:lnTo>
                  <a:lnTo>
                    <a:pt x="f95" y="f76"/>
                  </a:lnTo>
                  <a:lnTo>
                    <a:pt x="f69" y="f75"/>
                  </a:lnTo>
                  <a:lnTo>
                    <a:pt x="f70" y="f74"/>
                  </a:lnTo>
                  <a:lnTo>
                    <a:pt x="f96" y="f73"/>
                  </a:lnTo>
                  <a:lnTo>
                    <a:pt x="f97" y="f72"/>
                  </a:lnTo>
                  <a:lnTo>
                    <a:pt x="f98" y="f71"/>
                  </a:lnTo>
                  <a:lnTo>
                    <a:pt x="f99" y="f70"/>
                  </a:lnTo>
                  <a:lnTo>
                    <a:pt x="f75" y="f69"/>
                  </a:lnTo>
                  <a:lnTo>
                    <a:pt x="f100" y="f68"/>
                  </a:lnTo>
                  <a:lnTo>
                    <a:pt x="f77" y="f67"/>
                  </a:lnTo>
                  <a:lnTo>
                    <a:pt x="f101" y="f66"/>
                  </a:lnTo>
                  <a:lnTo>
                    <a:pt x="f102" y="f65"/>
                  </a:lnTo>
                  <a:lnTo>
                    <a:pt x="f80" y="f64"/>
                  </a:lnTo>
                  <a:lnTo>
                    <a:pt x="f103" y="f63"/>
                  </a:lnTo>
                  <a:lnTo>
                    <a:pt x="f104" y="f62"/>
                  </a:lnTo>
                  <a:lnTo>
                    <a:pt x="f105" y="f61"/>
                  </a:lnTo>
                  <a:lnTo>
                    <a:pt x="f84" y="f60"/>
                  </a:lnTo>
                  <a:lnTo>
                    <a:pt x="f85" y="f59"/>
                  </a:lnTo>
                  <a:lnTo>
                    <a:pt x="f86" y="f58"/>
                  </a:lnTo>
                  <a:lnTo>
                    <a:pt x="f106" y="f57"/>
                  </a:lnTo>
                  <a:lnTo>
                    <a:pt x="f4" y="f56"/>
                  </a:lnTo>
                  <a:lnTo>
                    <a:pt x="f106" y="f6"/>
                  </a:lnTo>
                  <a:lnTo>
                    <a:pt x="f86" y="f54"/>
                  </a:lnTo>
                  <a:lnTo>
                    <a:pt x="f85" y="f53"/>
                  </a:lnTo>
                  <a:lnTo>
                    <a:pt x="f84" y="f12"/>
                  </a:lnTo>
                  <a:lnTo>
                    <a:pt x="f105" y="f51"/>
                  </a:lnTo>
                  <a:lnTo>
                    <a:pt x="f104" y="f49"/>
                  </a:lnTo>
                  <a:lnTo>
                    <a:pt x="f103" y="f47"/>
                  </a:lnTo>
                  <a:lnTo>
                    <a:pt x="f80" y="f45"/>
                  </a:lnTo>
                  <a:lnTo>
                    <a:pt x="f102" y="f43"/>
                  </a:lnTo>
                  <a:lnTo>
                    <a:pt x="f101" y="f24"/>
                  </a:lnTo>
                  <a:lnTo>
                    <a:pt x="f77" y="f41"/>
                  </a:lnTo>
                  <a:lnTo>
                    <a:pt x="f100" y="f28"/>
                  </a:lnTo>
                  <a:lnTo>
                    <a:pt x="f75" y="f30"/>
                  </a:lnTo>
                  <a:lnTo>
                    <a:pt x="f99" y="f32"/>
                  </a:lnTo>
                  <a:lnTo>
                    <a:pt x="f98" y="f39"/>
                  </a:lnTo>
                  <a:lnTo>
                    <a:pt x="f97" y="f37"/>
                  </a:lnTo>
                  <a:lnTo>
                    <a:pt x="f96" y="f35"/>
                  </a:lnTo>
                  <a:lnTo>
                    <a:pt x="f70" y="f33"/>
                  </a:lnTo>
                  <a:lnTo>
                    <a:pt x="f69" y="f31"/>
                  </a:lnTo>
                  <a:lnTo>
                    <a:pt x="f95" y="f29"/>
                  </a:lnTo>
                  <a:lnTo>
                    <a:pt x="f94" y="f27"/>
                  </a:lnTo>
                  <a:lnTo>
                    <a:pt x="f93" y="f25"/>
                  </a:lnTo>
                  <a:lnTo>
                    <a:pt x="f65" y="f23"/>
                  </a:lnTo>
                  <a:lnTo>
                    <a:pt x="f92" y="f21"/>
                  </a:lnTo>
                  <a:lnTo>
                    <a:pt x="f63" y="f19"/>
                  </a:lnTo>
                  <a:lnTo>
                    <a:pt x="f62" y="f17"/>
                  </a:lnTo>
                  <a:lnTo>
                    <a:pt x="f61" y="f15"/>
                  </a:lnTo>
                  <a:lnTo>
                    <a:pt x="f60" y="f13"/>
                  </a:lnTo>
                  <a:lnTo>
                    <a:pt x="f91" y="f11"/>
                  </a:lnTo>
                  <a:lnTo>
                    <a:pt x="f90" y="f9"/>
                  </a:lnTo>
                  <a:lnTo>
                    <a:pt x="f89" y="f7"/>
                  </a:lnTo>
                  <a:close/>
                </a:path>
              </a:pathLst>
            </a:custGeom>
            <a:solidFill>
              <a:srgbClr val="F9DA2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24" name="Google Shape;270;p15">
              <a:extLst>
                <a:ext uri="{FF2B5EF4-FFF2-40B4-BE49-F238E27FC236}">
                  <a16:creationId xmlns:a16="http://schemas.microsoft.com/office/drawing/2014/main" id="{DF84EA59-D466-967C-7FAF-F2ECD997C743}"/>
                </a:ext>
              </a:extLst>
            </p:cNvPr>
            <p:cNvSpPr/>
            <p:nvPr/>
          </p:nvSpPr>
          <p:spPr>
            <a:xfrm>
              <a:off x="5022040" y="2838288"/>
              <a:ext cx="3335950" cy="1438488"/>
            </a:xfrm>
            <a:custGeom>
              <a:avLst/>
              <a:gdLst>
                <a:gd name="f0" fmla="val w"/>
                <a:gd name="f1" fmla="val h"/>
                <a:gd name="f2" fmla="val 0"/>
                <a:gd name="f3" fmla="val 177091"/>
                <a:gd name="f4" fmla="val 76363"/>
                <a:gd name="f5" fmla="val 1"/>
                <a:gd name="f6" fmla="val 248"/>
                <a:gd name="f7" fmla="val 1597"/>
                <a:gd name="f8" fmla="val 540"/>
                <a:gd name="f9" fmla="val 3170"/>
                <a:gd name="f10" fmla="val 855"/>
                <a:gd name="f11" fmla="val 4766"/>
                <a:gd name="f12" fmla="val 1192"/>
                <a:gd name="f13" fmla="val 6340"/>
                <a:gd name="f14" fmla="val 1551"/>
                <a:gd name="f15" fmla="val 7913"/>
                <a:gd name="f16" fmla="val 1956"/>
                <a:gd name="f17" fmla="val 9464"/>
                <a:gd name="f18" fmla="val 2361"/>
                <a:gd name="f19" fmla="val 11015"/>
                <a:gd name="f20" fmla="val 2810"/>
                <a:gd name="f21" fmla="val 12544"/>
                <a:gd name="f22" fmla="val 3282"/>
                <a:gd name="f23" fmla="val 14095"/>
                <a:gd name="f24" fmla="val 3799"/>
                <a:gd name="f25" fmla="val 15601"/>
                <a:gd name="f26" fmla="val 4316"/>
                <a:gd name="f27" fmla="val 17107"/>
                <a:gd name="f28" fmla="val 4878"/>
                <a:gd name="f29" fmla="val 18613"/>
                <a:gd name="f30" fmla="val 5463"/>
                <a:gd name="f31" fmla="val 20097"/>
                <a:gd name="f32" fmla="val 6070"/>
                <a:gd name="f33" fmla="val 21581"/>
                <a:gd name="f34" fmla="val 6699"/>
                <a:gd name="f35" fmla="val 23042"/>
                <a:gd name="f36" fmla="val 7374"/>
                <a:gd name="f37" fmla="val 24503"/>
                <a:gd name="f38" fmla="val 8048"/>
                <a:gd name="f39" fmla="val 25941"/>
                <a:gd name="f40" fmla="val 8767"/>
                <a:gd name="f41" fmla="val 27380"/>
                <a:gd name="f42" fmla="val 9509"/>
                <a:gd name="f43" fmla="val 28796"/>
                <a:gd name="f44" fmla="val 10251"/>
                <a:gd name="f45" fmla="val 30190"/>
                <a:gd name="f46" fmla="val 11038"/>
                <a:gd name="f47" fmla="val 31584"/>
                <a:gd name="f48" fmla="val 11847"/>
                <a:gd name="f49" fmla="val 32955"/>
                <a:gd name="f50" fmla="val 12701"/>
                <a:gd name="f51" fmla="val 34326"/>
                <a:gd name="f52" fmla="val 13555"/>
                <a:gd name="f53" fmla="val 35675"/>
                <a:gd name="f54" fmla="val 14432"/>
                <a:gd name="f55" fmla="val 37001"/>
                <a:gd name="f56" fmla="val 15331"/>
                <a:gd name="f57" fmla="val 38305"/>
                <a:gd name="f58" fmla="val 16275"/>
                <a:gd name="f59" fmla="val 39609"/>
                <a:gd name="f60" fmla="val 17219"/>
                <a:gd name="f61" fmla="val 40890"/>
                <a:gd name="f62" fmla="val 18208"/>
                <a:gd name="f63" fmla="val 42149"/>
                <a:gd name="f64" fmla="val 19198"/>
                <a:gd name="f65" fmla="val 43408"/>
                <a:gd name="f66" fmla="val 20209"/>
                <a:gd name="f67" fmla="val 44644"/>
                <a:gd name="f68" fmla="val 21266"/>
                <a:gd name="f69" fmla="val 45858"/>
                <a:gd name="f70" fmla="val 22322"/>
                <a:gd name="f71" fmla="val 47049"/>
                <a:gd name="f72" fmla="val 23424"/>
                <a:gd name="f73" fmla="val 48218"/>
                <a:gd name="f74" fmla="val 24525"/>
                <a:gd name="f75" fmla="val 49387"/>
                <a:gd name="f76" fmla="val 25649"/>
                <a:gd name="f77" fmla="val 50534"/>
                <a:gd name="f78" fmla="val 26818"/>
                <a:gd name="f79" fmla="val 51658"/>
                <a:gd name="f80" fmla="val 27987"/>
                <a:gd name="f81" fmla="val 52759"/>
                <a:gd name="f82" fmla="val 29178"/>
                <a:gd name="f83" fmla="val 53838"/>
                <a:gd name="f84" fmla="val 30392"/>
                <a:gd name="f85" fmla="val 54895"/>
                <a:gd name="f86" fmla="val 31628"/>
                <a:gd name="f87" fmla="val 55929"/>
                <a:gd name="f88" fmla="val 32887"/>
                <a:gd name="f89" fmla="val 56940"/>
                <a:gd name="f90" fmla="val 34169"/>
                <a:gd name="f91" fmla="val 57952"/>
                <a:gd name="f92" fmla="val 35472"/>
                <a:gd name="f93" fmla="val 58918"/>
                <a:gd name="f94" fmla="val 36776"/>
                <a:gd name="f95" fmla="val 59862"/>
                <a:gd name="f96" fmla="val 38125"/>
                <a:gd name="f97" fmla="val 60807"/>
                <a:gd name="f98" fmla="val 39474"/>
                <a:gd name="f99" fmla="val 61706"/>
                <a:gd name="f100" fmla="val 40845"/>
                <a:gd name="f101" fmla="val 62582"/>
                <a:gd name="f102" fmla="val 42238"/>
                <a:gd name="f103" fmla="val 63459"/>
                <a:gd name="f104" fmla="val 43655"/>
                <a:gd name="f105" fmla="val 64291"/>
                <a:gd name="f106" fmla="val 45093"/>
                <a:gd name="f107" fmla="val 65100"/>
                <a:gd name="f108" fmla="val 46532"/>
                <a:gd name="f109" fmla="val 65887"/>
                <a:gd name="f110" fmla="val 48016"/>
                <a:gd name="f111" fmla="val 66651"/>
                <a:gd name="f112" fmla="val 49499"/>
                <a:gd name="f113" fmla="val 67370"/>
                <a:gd name="f114" fmla="val 51005"/>
                <a:gd name="f115" fmla="val 68090"/>
                <a:gd name="f116" fmla="val 52511"/>
                <a:gd name="f117" fmla="val 68764"/>
                <a:gd name="f118" fmla="val 54062"/>
                <a:gd name="f119" fmla="val 69438"/>
                <a:gd name="f120" fmla="val 55614"/>
                <a:gd name="f121" fmla="val 70068"/>
                <a:gd name="f122" fmla="val 57187"/>
                <a:gd name="f123" fmla="val 70675"/>
                <a:gd name="f124" fmla="val 58783"/>
                <a:gd name="f125" fmla="val 71237"/>
                <a:gd name="f126" fmla="val 60379"/>
                <a:gd name="f127" fmla="val 71799"/>
                <a:gd name="f128" fmla="val 61998"/>
                <a:gd name="f129" fmla="val 72316"/>
                <a:gd name="f130" fmla="val 63639"/>
                <a:gd name="f131" fmla="val 72810"/>
                <a:gd name="f132" fmla="val 65302"/>
                <a:gd name="f133" fmla="val 73260"/>
                <a:gd name="f134" fmla="val 66426"/>
                <a:gd name="f135" fmla="val 73552"/>
                <a:gd name="f136" fmla="val 67550"/>
                <a:gd name="f137" fmla="val 73844"/>
                <a:gd name="f138" fmla="val 68651"/>
                <a:gd name="f139" fmla="val 74092"/>
                <a:gd name="f140" fmla="val 69775"/>
                <a:gd name="f141" fmla="val 74339"/>
                <a:gd name="f142" fmla="val 70899"/>
                <a:gd name="f143" fmla="val 74586"/>
                <a:gd name="f144" fmla="val 72023"/>
                <a:gd name="f145" fmla="val 74811"/>
                <a:gd name="f146" fmla="val 73147"/>
                <a:gd name="f147" fmla="val 75013"/>
                <a:gd name="f148" fmla="val 74249"/>
                <a:gd name="f149" fmla="val 75193"/>
                <a:gd name="f150" fmla="val 75373"/>
                <a:gd name="f151" fmla="val 76497"/>
                <a:gd name="f152" fmla="val 75530"/>
                <a:gd name="f153" fmla="val 77620"/>
                <a:gd name="f154" fmla="val 75688"/>
                <a:gd name="f155" fmla="val 78722"/>
                <a:gd name="f156" fmla="val 75800"/>
                <a:gd name="f157" fmla="val 79846"/>
                <a:gd name="f158" fmla="val 75935"/>
                <a:gd name="f159" fmla="val 80970"/>
                <a:gd name="f160" fmla="val 76025"/>
                <a:gd name="f161" fmla="val 82071"/>
                <a:gd name="f162" fmla="val 76115"/>
                <a:gd name="f163" fmla="val 83195"/>
                <a:gd name="f164" fmla="val 76205"/>
                <a:gd name="f165" fmla="val 84297"/>
                <a:gd name="f166" fmla="val 76250"/>
                <a:gd name="f167" fmla="val 85421"/>
                <a:gd name="f168" fmla="val 76295"/>
                <a:gd name="f169" fmla="val 86522"/>
                <a:gd name="f170" fmla="val 76340"/>
                <a:gd name="f171" fmla="val 87624"/>
                <a:gd name="f172" fmla="val 76362"/>
                <a:gd name="f173" fmla="val 88748"/>
                <a:gd name="f174" fmla="val 89849"/>
                <a:gd name="f175" fmla="val 90951"/>
                <a:gd name="f176" fmla="val 92052"/>
                <a:gd name="f177" fmla="val 93153"/>
                <a:gd name="f178" fmla="val 94232"/>
                <a:gd name="f179" fmla="val 76182"/>
                <a:gd name="f180" fmla="val 95334"/>
                <a:gd name="f181" fmla="val 96435"/>
                <a:gd name="f182" fmla="val 98593"/>
                <a:gd name="f183" fmla="val 100774"/>
                <a:gd name="f184" fmla="val 102932"/>
                <a:gd name="f185" fmla="val 105067"/>
                <a:gd name="f186" fmla="val 107180"/>
                <a:gd name="f187" fmla="val 74384"/>
                <a:gd name="f188" fmla="val 109293"/>
                <a:gd name="f189" fmla="val 73912"/>
                <a:gd name="f190" fmla="val 111406"/>
                <a:gd name="f191" fmla="val 73395"/>
                <a:gd name="f192" fmla="val 113474"/>
                <a:gd name="f193" fmla="val 115543"/>
                <a:gd name="f194" fmla="val 72181"/>
                <a:gd name="f195" fmla="val 117588"/>
                <a:gd name="f196" fmla="val 71507"/>
                <a:gd name="f197" fmla="val 119611"/>
                <a:gd name="f198" fmla="val 70787"/>
                <a:gd name="f199" fmla="val 121634"/>
                <a:gd name="f200" fmla="val 70000"/>
                <a:gd name="f201" fmla="val 123613"/>
                <a:gd name="f202" fmla="val 69191"/>
                <a:gd name="f203" fmla="val 125591"/>
                <a:gd name="f204" fmla="val 68315"/>
                <a:gd name="f205" fmla="val 127524"/>
                <a:gd name="f206" fmla="val 67393"/>
                <a:gd name="f207" fmla="val 129457"/>
                <a:gd name="f208" fmla="val 66449"/>
                <a:gd name="f209" fmla="val 131345"/>
                <a:gd name="f210" fmla="val 65437"/>
                <a:gd name="f211" fmla="val 133211"/>
                <a:gd name="f212" fmla="val 64381"/>
                <a:gd name="f213" fmla="val 135077"/>
                <a:gd name="f214" fmla="val 63302"/>
                <a:gd name="f215" fmla="val 136898"/>
                <a:gd name="f216" fmla="val 62155"/>
                <a:gd name="f217" fmla="val 138696"/>
                <a:gd name="f218" fmla="val 60986"/>
                <a:gd name="f219" fmla="val 140449"/>
                <a:gd name="f220" fmla="val 59750"/>
                <a:gd name="f221" fmla="val 142180"/>
                <a:gd name="f222" fmla="val 58491"/>
                <a:gd name="f223" fmla="val 143889"/>
                <a:gd name="f224" fmla="val 145575"/>
                <a:gd name="f225" fmla="val 55839"/>
                <a:gd name="f226" fmla="val 147215"/>
                <a:gd name="f227" fmla="val 54445"/>
                <a:gd name="f228" fmla="val 148834"/>
                <a:gd name="f229" fmla="val 53006"/>
                <a:gd name="f230" fmla="val 150407"/>
                <a:gd name="f231" fmla="val 51545"/>
                <a:gd name="f232" fmla="val 151959"/>
                <a:gd name="f233" fmla="val 50017"/>
                <a:gd name="f234" fmla="val 153465"/>
                <a:gd name="f235" fmla="val 48488"/>
                <a:gd name="f236" fmla="val 154926"/>
                <a:gd name="f237" fmla="val 46892"/>
                <a:gd name="f238" fmla="val 156364"/>
                <a:gd name="f239" fmla="val 45273"/>
                <a:gd name="f240" fmla="val 157781"/>
                <a:gd name="f241" fmla="val 43610"/>
                <a:gd name="f242" fmla="val 159129"/>
                <a:gd name="f243" fmla="val 41902"/>
                <a:gd name="f244" fmla="val 160456"/>
                <a:gd name="f245" fmla="val 40171"/>
                <a:gd name="f246" fmla="val 161107"/>
                <a:gd name="f247" fmla="val 39294"/>
                <a:gd name="f248" fmla="val 161737"/>
                <a:gd name="f249" fmla="val 38395"/>
                <a:gd name="f250" fmla="val 162366"/>
                <a:gd name="f251" fmla="val 37496"/>
                <a:gd name="f252" fmla="val 162973"/>
                <a:gd name="f253" fmla="val 36597"/>
                <a:gd name="f254" fmla="val 163580"/>
                <a:gd name="f255" fmla="val 164187"/>
                <a:gd name="f256" fmla="val 34753"/>
                <a:gd name="f257" fmla="val 164749"/>
                <a:gd name="f258" fmla="val 33809"/>
                <a:gd name="f259" fmla="val 165334"/>
                <a:gd name="f260" fmla="val 32865"/>
                <a:gd name="f261" fmla="val 165896"/>
                <a:gd name="f262" fmla="val 31921"/>
                <a:gd name="f263" fmla="val 166435"/>
                <a:gd name="f264" fmla="val 30954"/>
                <a:gd name="f265" fmla="val 166975"/>
                <a:gd name="f266" fmla="val 29988"/>
                <a:gd name="f267" fmla="val 167514"/>
                <a:gd name="f268" fmla="val 29021"/>
                <a:gd name="f269" fmla="val 168031"/>
                <a:gd name="f270" fmla="val 28032"/>
                <a:gd name="f271" fmla="val 168526"/>
                <a:gd name="f272" fmla="val 27043"/>
                <a:gd name="f273" fmla="val 169020"/>
                <a:gd name="f274" fmla="val 26031"/>
                <a:gd name="f275" fmla="val 169515"/>
                <a:gd name="f276" fmla="val 25020"/>
                <a:gd name="f277" fmla="val 169987"/>
                <a:gd name="f278" fmla="val 24008"/>
                <a:gd name="f279" fmla="val 170436"/>
                <a:gd name="f280" fmla="val 22974"/>
                <a:gd name="f281" fmla="val 170886"/>
                <a:gd name="f282" fmla="val 21940"/>
                <a:gd name="f283" fmla="val 171313"/>
                <a:gd name="f284" fmla="val 20906"/>
                <a:gd name="f285" fmla="val 171740"/>
                <a:gd name="f286" fmla="val 19872"/>
                <a:gd name="f287" fmla="val 172145"/>
                <a:gd name="f288" fmla="val 18816"/>
                <a:gd name="f289" fmla="val 172549"/>
                <a:gd name="f290" fmla="val 17737"/>
                <a:gd name="f291" fmla="val 172931"/>
                <a:gd name="f292" fmla="val 16680"/>
                <a:gd name="f293" fmla="val 173314"/>
                <a:gd name="f294" fmla="val 173673"/>
                <a:gd name="f295" fmla="val 14500"/>
                <a:gd name="f296" fmla="val 174010"/>
                <a:gd name="f297" fmla="val 13421"/>
                <a:gd name="f298" fmla="val 174348"/>
                <a:gd name="f299" fmla="val 12319"/>
                <a:gd name="f300" fmla="val 174662"/>
                <a:gd name="f301" fmla="val 11195"/>
                <a:gd name="f302" fmla="val 174977"/>
                <a:gd name="f303" fmla="val 10094"/>
                <a:gd name="f304" fmla="val 175314"/>
                <a:gd name="f305" fmla="val 8835"/>
                <a:gd name="f306" fmla="val 175606"/>
                <a:gd name="f307" fmla="val 7576"/>
                <a:gd name="f308" fmla="val 175899"/>
                <a:gd name="f309" fmla="val 6295"/>
                <a:gd name="f310" fmla="val 176191"/>
                <a:gd name="f311" fmla="val 5036"/>
                <a:gd name="f312" fmla="val 176438"/>
                <a:gd name="f313" fmla="val 3777"/>
                <a:gd name="f314" fmla="val 176663"/>
                <a:gd name="f315" fmla="val 2518"/>
                <a:gd name="f316" fmla="val 176888"/>
                <a:gd name="f317" fmla="val 1259"/>
                <a:gd name="f318" fmla="val 177090"/>
                <a:gd name="f319" fmla="*/ f0 1 177091"/>
                <a:gd name="f320" fmla="*/ f1 1 76363"/>
                <a:gd name="f321" fmla="val f2"/>
                <a:gd name="f322" fmla="val f3"/>
                <a:gd name="f323" fmla="val f4"/>
                <a:gd name="f324" fmla="+- f323 0 f321"/>
                <a:gd name="f325" fmla="+- f322 0 f321"/>
                <a:gd name="f326" fmla="*/ f325 1 177091"/>
                <a:gd name="f327" fmla="*/ f324 1 76363"/>
                <a:gd name="f328" fmla="*/ f321 1 f326"/>
                <a:gd name="f329" fmla="*/ f322 1 f326"/>
                <a:gd name="f330" fmla="*/ f321 1 f327"/>
                <a:gd name="f331" fmla="*/ f323 1 f327"/>
                <a:gd name="f332" fmla="*/ f328 f319 1"/>
                <a:gd name="f333" fmla="*/ f329 f319 1"/>
                <a:gd name="f334" fmla="*/ f331 f320 1"/>
                <a:gd name="f335" fmla="*/ f330 f320 1"/>
              </a:gdLst>
              <a:ahLst/>
              <a:cxnLst>
                <a:cxn ang="3cd4">
                  <a:pos x="hc" y="t"/>
                </a:cxn>
                <a:cxn ang="0">
                  <a:pos x="r" y="vc"/>
                </a:cxn>
                <a:cxn ang="cd4">
                  <a:pos x="hc" y="b"/>
                </a:cxn>
                <a:cxn ang="cd2">
                  <a:pos x="l" y="vc"/>
                </a:cxn>
              </a:cxnLst>
              <a:rect l="f332" t="f335" r="f333" b="f334"/>
              <a:pathLst>
                <a:path w="177091" h="76363">
                  <a:moveTo>
                    <a:pt x="f2" y="f5"/>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04" y="f105"/>
                  </a:lnTo>
                  <a:lnTo>
                    <a:pt x="f106"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139"/>
                  </a:lnTo>
                  <a:lnTo>
                    <a:pt x="f140" y="f141"/>
                  </a:lnTo>
                  <a:lnTo>
                    <a:pt x="f142" y="f143"/>
                  </a:lnTo>
                  <a:lnTo>
                    <a:pt x="f144" y="f145"/>
                  </a:lnTo>
                  <a:lnTo>
                    <a:pt x="f146" y="f147"/>
                  </a:lnTo>
                  <a:lnTo>
                    <a:pt x="f148" y="f149"/>
                  </a:lnTo>
                  <a:lnTo>
                    <a:pt x="f150" y="f150"/>
                  </a:lnTo>
                  <a:lnTo>
                    <a:pt x="f151" y="f152"/>
                  </a:lnTo>
                  <a:lnTo>
                    <a:pt x="f153" y="f154"/>
                  </a:lnTo>
                  <a:lnTo>
                    <a:pt x="f155" y="f156"/>
                  </a:lnTo>
                  <a:lnTo>
                    <a:pt x="f157" y="f158"/>
                  </a:lnTo>
                  <a:lnTo>
                    <a:pt x="f159" y="f160"/>
                  </a:lnTo>
                  <a:lnTo>
                    <a:pt x="f161" y="f162"/>
                  </a:lnTo>
                  <a:lnTo>
                    <a:pt x="f163" y="f164"/>
                  </a:lnTo>
                  <a:lnTo>
                    <a:pt x="f165" y="f166"/>
                  </a:lnTo>
                  <a:lnTo>
                    <a:pt x="f167" y="f168"/>
                  </a:lnTo>
                  <a:lnTo>
                    <a:pt x="f169" y="f170"/>
                  </a:lnTo>
                  <a:lnTo>
                    <a:pt x="f171" y="f172"/>
                  </a:lnTo>
                  <a:lnTo>
                    <a:pt x="f173" y="f172"/>
                  </a:lnTo>
                  <a:lnTo>
                    <a:pt x="f174" y="f170"/>
                  </a:lnTo>
                  <a:lnTo>
                    <a:pt x="f175" y="f170"/>
                  </a:lnTo>
                  <a:lnTo>
                    <a:pt x="f176" y="f168"/>
                  </a:lnTo>
                  <a:lnTo>
                    <a:pt x="f177" y="f166"/>
                  </a:lnTo>
                  <a:lnTo>
                    <a:pt x="f178" y="f179"/>
                  </a:lnTo>
                  <a:lnTo>
                    <a:pt x="f180" y="f162"/>
                  </a:lnTo>
                  <a:lnTo>
                    <a:pt x="f181" y="f160"/>
                  </a:lnTo>
                  <a:lnTo>
                    <a:pt x="f182" y="f156"/>
                  </a:lnTo>
                  <a:lnTo>
                    <a:pt x="f183" y="f152"/>
                  </a:lnTo>
                  <a:lnTo>
                    <a:pt x="f184" y="f149"/>
                  </a:lnTo>
                  <a:lnTo>
                    <a:pt x="f185" y="f145"/>
                  </a:lnTo>
                  <a:lnTo>
                    <a:pt x="f186" y="f187"/>
                  </a:lnTo>
                  <a:lnTo>
                    <a:pt x="f188" y="f189"/>
                  </a:lnTo>
                  <a:lnTo>
                    <a:pt x="f190" y="f191"/>
                  </a:lnTo>
                  <a:lnTo>
                    <a:pt x="f192" y="f131"/>
                  </a:lnTo>
                  <a:lnTo>
                    <a:pt x="f193" y="f194"/>
                  </a:lnTo>
                  <a:lnTo>
                    <a:pt x="f195" y="f196"/>
                  </a:lnTo>
                  <a:lnTo>
                    <a:pt x="f197" y="f198"/>
                  </a:lnTo>
                  <a:lnTo>
                    <a:pt x="f199" y="f200"/>
                  </a:lnTo>
                  <a:lnTo>
                    <a:pt x="f201" y="f202"/>
                  </a:lnTo>
                  <a:lnTo>
                    <a:pt x="f203" y="f204"/>
                  </a:lnTo>
                  <a:lnTo>
                    <a:pt x="f205" y="f206"/>
                  </a:lnTo>
                  <a:lnTo>
                    <a:pt x="f207" y="f208"/>
                  </a:lnTo>
                  <a:lnTo>
                    <a:pt x="f209" y="f210"/>
                  </a:lnTo>
                  <a:lnTo>
                    <a:pt x="f211" y="f212"/>
                  </a:lnTo>
                  <a:lnTo>
                    <a:pt x="f213" y="f214"/>
                  </a:lnTo>
                  <a:lnTo>
                    <a:pt x="f215" y="f216"/>
                  </a:lnTo>
                  <a:lnTo>
                    <a:pt x="f217" y="f218"/>
                  </a:lnTo>
                  <a:lnTo>
                    <a:pt x="f219" y="f220"/>
                  </a:lnTo>
                  <a:lnTo>
                    <a:pt x="f221" y="f222"/>
                  </a:lnTo>
                  <a:lnTo>
                    <a:pt x="f223" y="f122"/>
                  </a:lnTo>
                  <a:lnTo>
                    <a:pt x="f224" y="f225"/>
                  </a:lnTo>
                  <a:lnTo>
                    <a:pt x="f226" y="f227"/>
                  </a:lnTo>
                  <a:lnTo>
                    <a:pt x="f228" y="f229"/>
                  </a:lnTo>
                  <a:lnTo>
                    <a:pt x="f230" y="f231"/>
                  </a:lnTo>
                  <a:lnTo>
                    <a:pt x="f232" y="f233"/>
                  </a:lnTo>
                  <a:lnTo>
                    <a:pt x="f234" y="f235"/>
                  </a:lnTo>
                  <a:lnTo>
                    <a:pt x="f236" y="f237"/>
                  </a:lnTo>
                  <a:lnTo>
                    <a:pt x="f238" y="f239"/>
                  </a:lnTo>
                  <a:lnTo>
                    <a:pt x="f240" y="f241"/>
                  </a:lnTo>
                  <a:lnTo>
                    <a:pt x="f242" y="f243"/>
                  </a:lnTo>
                  <a:lnTo>
                    <a:pt x="f244" y="f245"/>
                  </a:lnTo>
                  <a:lnTo>
                    <a:pt x="f246" y="f247"/>
                  </a:lnTo>
                  <a:lnTo>
                    <a:pt x="f248" y="f249"/>
                  </a:lnTo>
                  <a:lnTo>
                    <a:pt x="f250" y="f251"/>
                  </a:lnTo>
                  <a:lnTo>
                    <a:pt x="f252" y="f253"/>
                  </a:lnTo>
                  <a:lnTo>
                    <a:pt x="f254" y="f53"/>
                  </a:lnTo>
                  <a:lnTo>
                    <a:pt x="f255" y="f256"/>
                  </a:lnTo>
                  <a:lnTo>
                    <a:pt x="f257" y="f258"/>
                  </a:lnTo>
                  <a:lnTo>
                    <a:pt x="f259" y="f260"/>
                  </a:lnTo>
                  <a:lnTo>
                    <a:pt x="f261" y="f262"/>
                  </a:lnTo>
                  <a:lnTo>
                    <a:pt x="f263" y="f264"/>
                  </a:lnTo>
                  <a:lnTo>
                    <a:pt x="f265" y="f266"/>
                  </a:lnTo>
                  <a:lnTo>
                    <a:pt x="f267" y="f268"/>
                  </a:lnTo>
                  <a:lnTo>
                    <a:pt x="f269" y="f270"/>
                  </a:lnTo>
                  <a:lnTo>
                    <a:pt x="f271" y="f272"/>
                  </a:lnTo>
                  <a:lnTo>
                    <a:pt x="f273" y="f274"/>
                  </a:lnTo>
                  <a:lnTo>
                    <a:pt x="f275" y="f276"/>
                  </a:lnTo>
                  <a:lnTo>
                    <a:pt x="f277" y="f278"/>
                  </a:lnTo>
                  <a:lnTo>
                    <a:pt x="f279" y="f280"/>
                  </a:lnTo>
                  <a:lnTo>
                    <a:pt x="f281" y="f282"/>
                  </a:lnTo>
                  <a:lnTo>
                    <a:pt x="f283" y="f284"/>
                  </a:lnTo>
                  <a:lnTo>
                    <a:pt x="f285" y="f286"/>
                  </a:lnTo>
                  <a:lnTo>
                    <a:pt x="f287" y="f288"/>
                  </a:lnTo>
                  <a:lnTo>
                    <a:pt x="f289" y="f290"/>
                  </a:lnTo>
                  <a:lnTo>
                    <a:pt x="f291" y="f292"/>
                  </a:lnTo>
                  <a:lnTo>
                    <a:pt x="f293" y="f25"/>
                  </a:lnTo>
                  <a:lnTo>
                    <a:pt x="f294" y="f295"/>
                  </a:lnTo>
                  <a:lnTo>
                    <a:pt x="f296" y="f297"/>
                  </a:lnTo>
                  <a:lnTo>
                    <a:pt x="f298" y="f299"/>
                  </a:lnTo>
                  <a:lnTo>
                    <a:pt x="f300" y="f301"/>
                  </a:lnTo>
                  <a:lnTo>
                    <a:pt x="f302" y="f303"/>
                  </a:lnTo>
                  <a:lnTo>
                    <a:pt x="f304" y="f305"/>
                  </a:lnTo>
                  <a:lnTo>
                    <a:pt x="f306" y="f307"/>
                  </a:lnTo>
                  <a:lnTo>
                    <a:pt x="f308" y="f309"/>
                  </a:lnTo>
                  <a:lnTo>
                    <a:pt x="f310" y="f311"/>
                  </a:lnTo>
                  <a:lnTo>
                    <a:pt x="f312" y="f313"/>
                  </a:lnTo>
                  <a:lnTo>
                    <a:pt x="f314" y="f315"/>
                  </a:lnTo>
                  <a:lnTo>
                    <a:pt x="f316" y="f317"/>
                  </a:lnTo>
                  <a:lnTo>
                    <a:pt x="f318" y="f5"/>
                  </a:lnTo>
                  <a:close/>
                </a:path>
              </a:pathLst>
            </a:custGeom>
            <a:solidFill>
              <a:srgbClr val="87C6C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25" name="Google Shape;271;p15">
              <a:extLst>
                <a:ext uri="{FF2B5EF4-FFF2-40B4-BE49-F238E27FC236}">
                  <a16:creationId xmlns:a16="http://schemas.microsoft.com/office/drawing/2014/main" id="{CE5871B3-9D68-2921-6C9B-7227C215DEB7}"/>
                </a:ext>
              </a:extLst>
            </p:cNvPr>
            <p:cNvSpPr/>
            <p:nvPr/>
          </p:nvSpPr>
          <p:spPr>
            <a:xfrm>
              <a:off x="5022040" y="2838288"/>
              <a:ext cx="3335950" cy="1438488"/>
            </a:xfrm>
            <a:custGeom>
              <a:avLst/>
              <a:gdLst>
                <a:gd name="f0" fmla="val w"/>
                <a:gd name="f1" fmla="val h"/>
                <a:gd name="f2" fmla="val 0"/>
                <a:gd name="f3" fmla="val 177091"/>
                <a:gd name="f4" fmla="val 76363"/>
                <a:gd name="f5" fmla="val 1"/>
                <a:gd name="f6" fmla="val 248"/>
                <a:gd name="f7" fmla="val 1597"/>
                <a:gd name="f8" fmla="val 540"/>
                <a:gd name="f9" fmla="val 3170"/>
                <a:gd name="f10" fmla="val 855"/>
                <a:gd name="f11" fmla="val 4766"/>
                <a:gd name="f12" fmla="val 1192"/>
                <a:gd name="f13" fmla="val 6340"/>
                <a:gd name="f14" fmla="val 1551"/>
                <a:gd name="f15" fmla="val 7913"/>
                <a:gd name="f16" fmla="val 1956"/>
                <a:gd name="f17" fmla="val 9464"/>
                <a:gd name="f18" fmla="val 2361"/>
                <a:gd name="f19" fmla="val 11015"/>
                <a:gd name="f20" fmla="val 2810"/>
                <a:gd name="f21" fmla="val 12544"/>
                <a:gd name="f22" fmla="val 3282"/>
                <a:gd name="f23" fmla="val 14095"/>
                <a:gd name="f24" fmla="val 3799"/>
                <a:gd name="f25" fmla="val 15601"/>
                <a:gd name="f26" fmla="val 4316"/>
                <a:gd name="f27" fmla="val 17107"/>
                <a:gd name="f28" fmla="val 4878"/>
                <a:gd name="f29" fmla="val 18613"/>
                <a:gd name="f30" fmla="val 5463"/>
                <a:gd name="f31" fmla="val 20097"/>
                <a:gd name="f32" fmla="val 6070"/>
                <a:gd name="f33" fmla="val 21581"/>
                <a:gd name="f34" fmla="val 6699"/>
                <a:gd name="f35" fmla="val 23042"/>
                <a:gd name="f36" fmla="val 7374"/>
                <a:gd name="f37" fmla="val 24503"/>
                <a:gd name="f38" fmla="val 8048"/>
                <a:gd name="f39" fmla="val 25941"/>
                <a:gd name="f40" fmla="val 8767"/>
                <a:gd name="f41" fmla="val 27380"/>
                <a:gd name="f42" fmla="val 9509"/>
                <a:gd name="f43" fmla="val 28796"/>
                <a:gd name="f44" fmla="val 10251"/>
                <a:gd name="f45" fmla="val 30190"/>
                <a:gd name="f46" fmla="val 11038"/>
                <a:gd name="f47" fmla="val 31584"/>
                <a:gd name="f48" fmla="val 11847"/>
                <a:gd name="f49" fmla="val 32955"/>
                <a:gd name="f50" fmla="val 12701"/>
                <a:gd name="f51" fmla="val 34326"/>
                <a:gd name="f52" fmla="val 13555"/>
                <a:gd name="f53" fmla="val 35675"/>
                <a:gd name="f54" fmla="val 14432"/>
                <a:gd name="f55" fmla="val 37001"/>
                <a:gd name="f56" fmla="val 15331"/>
                <a:gd name="f57" fmla="val 38305"/>
                <a:gd name="f58" fmla="val 16275"/>
                <a:gd name="f59" fmla="val 39609"/>
                <a:gd name="f60" fmla="val 17219"/>
                <a:gd name="f61" fmla="val 40890"/>
                <a:gd name="f62" fmla="val 18186"/>
                <a:gd name="f63" fmla="val 42149"/>
                <a:gd name="f64" fmla="val 19198"/>
                <a:gd name="f65" fmla="val 43408"/>
                <a:gd name="f66" fmla="val 20209"/>
                <a:gd name="f67" fmla="val 44644"/>
                <a:gd name="f68" fmla="val 21266"/>
                <a:gd name="f69" fmla="val 45858"/>
                <a:gd name="f70" fmla="val 22322"/>
                <a:gd name="f71" fmla="val 47049"/>
                <a:gd name="f72" fmla="val 23424"/>
                <a:gd name="f73" fmla="val 48218"/>
                <a:gd name="f74" fmla="val 24525"/>
                <a:gd name="f75" fmla="val 49387"/>
                <a:gd name="f76" fmla="val 25649"/>
                <a:gd name="f77" fmla="val 50534"/>
                <a:gd name="f78" fmla="val 26818"/>
                <a:gd name="f79" fmla="val 51658"/>
                <a:gd name="f80" fmla="val 27987"/>
                <a:gd name="f81" fmla="val 52759"/>
                <a:gd name="f82" fmla="val 29178"/>
                <a:gd name="f83" fmla="val 53838"/>
                <a:gd name="f84" fmla="val 30392"/>
                <a:gd name="f85" fmla="val 54895"/>
                <a:gd name="f86" fmla="val 31628"/>
                <a:gd name="f87" fmla="val 55929"/>
                <a:gd name="f88" fmla="val 32887"/>
                <a:gd name="f89" fmla="val 56940"/>
                <a:gd name="f90" fmla="val 34169"/>
                <a:gd name="f91" fmla="val 57952"/>
                <a:gd name="f92" fmla="val 35472"/>
                <a:gd name="f93" fmla="val 58918"/>
                <a:gd name="f94" fmla="val 36776"/>
                <a:gd name="f95" fmla="val 59862"/>
                <a:gd name="f96" fmla="val 38125"/>
                <a:gd name="f97" fmla="val 60807"/>
                <a:gd name="f98" fmla="val 39474"/>
                <a:gd name="f99" fmla="val 61706"/>
                <a:gd name="f100" fmla="val 40845"/>
                <a:gd name="f101" fmla="val 62582"/>
                <a:gd name="f102" fmla="val 42238"/>
                <a:gd name="f103" fmla="val 63459"/>
                <a:gd name="f104" fmla="val 43655"/>
                <a:gd name="f105" fmla="val 64291"/>
                <a:gd name="f106" fmla="val 45093"/>
                <a:gd name="f107" fmla="val 65100"/>
                <a:gd name="f108" fmla="val 46532"/>
                <a:gd name="f109" fmla="val 65887"/>
                <a:gd name="f110" fmla="val 48016"/>
                <a:gd name="f111" fmla="val 66651"/>
                <a:gd name="f112" fmla="val 49499"/>
                <a:gd name="f113" fmla="val 67370"/>
                <a:gd name="f114" fmla="val 51005"/>
                <a:gd name="f115" fmla="val 68090"/>
                <a:gd name="f116" fmla="val 52511"/>
                <a:gd name="f117" fmla="val 68764"/>
                <a:gd name="f118" fmla="val 54062"/>
                <a:gd name="f119" fmla="val 69438"/>
                <a:gd name="f120" fmla="val 55614"/>
                <a:gd name="f121" fmla="val 70068"/>
                <a:gd name="f122" fmla="val 57187"/>
                <a:gd name="f123" fmla="val 70675"/>
                <a:gd name="f124" fmla="val 58783"/>
                <a:gd name="f125" fmla="val 71237"/>
                <a:gd name="f126" fmla="val 60379"/>
                <a:gd name="f127" fmla="val 71799"/>
                <a:gd name="f128" fmla="val 61998"/>
                <a:gd name="f129" fmla="val 72316"/>
                <a:gd name="f130" fmla="val 63639"/>
                <a:gd name="f131" fmla="val 72810"/>
                <a:gd name="f132" fmla="val 65302"/>
                <a:gd name="f133" fmla="val 73260"/>
                <a:gd name="f134" fmla="val 66426"/>
                <a:gd name="f135" fmla="val 73552"/>
                <a:gd name="f136" fmla="val 67527"/>
                <a:gd name="f137" fmla="val 73844"/>
                <a:gd name="f138" fmla="val 68651"/>
                <a:gd name="f139" fmla="val 74092"/>
                <a:gd name="f140" fmla="val 69775"/>
                <a:gd name="f141" fmla="val 74339"/>
                <a:gd name="f142" fmla="val 70899"/>
                <a:gd name="f143" fmla="val 74586"/>
                <a:gd name="f144" fmla="val 72023"/>
                <a:gd name="f145" fmla="val 74811"/>
                <a:gd name="f146" fmla="val 73147"/>
                <a:gd name="f147" fmla="val 75013"/>
                <a:gd name="f148" fmla="val 74249"/>
                <a:gd name="f149" fmla="val 75193"/>
                <a:gd name="f150" fmla="val 75373"/>
                <a:gd name="f151" fmla="val 76497"/>
                <a:gd name="f152" fmla="val 75530"/>
                <a:gd name="f153" fmla="val 77620"/>
                <a:gd name="f154" fmla="val 75688"/>
                <a:gd name="f155" fmla="val 78722"/>
                <a:gd name="f156" fmla="val 75800"/>
                <a:gd name="f157" fmla="val 79846"/>
                <a:gd name="f158" fmla="val 75935"/>
                <a:gd name="f159" fmla="val 80970"/>
                <a:gd name="f160" fmla="val 76025"/>
                <a:gd name="f161" fmla="val 82071"/>
                <a:gd name="f162" fmla="val 76115"/>
                <a:gd name="f163" fmla="val 83195"/>
                <a:gd name="f164" fmla="val 76205"/>
                <a:gd name="f165" fmla="val 84297"/>
                <a:gd name="f166" fmla="val 76250"/>
                <a:gd name="f167" fmla="val 85421"/>
                <a:gd name="f168" fmla="val 76295"/>
                <a:gd name="f169" fmla="val 86522"/>
                <a:gd name="f170" fmla="val 76340"/>
                <a:gd name="f171" fmla="val 87624"/>
                <a:gd name="f172" fmla="val 76362"/>
                <a:gd name="f173" fmla="val 88748"/>
                <a:gd name="f174" fmla="val 89849"/>
                <a:gd name="f175" fmla="val 90951"/>
                <a:gd name="f176" fmla="val 92052"/>
                <a:gd name="f177" fmla="val 93153"/>
                <a:gd name="f178" fmla="val 94232"/>
                <a:gd name="f179" fmla="val 76182"/>
                <a:gd name="f180" fmla="val 95334"/>
                <a:gd name="f181" fmla="val 96435"/>
                <a:gd name="f182" fmla="val 98593"/>
                <a:gd name="f183" fmla="val 100774"/>
                <a:gd name="f184" fmla="val 102909"/>
                <a:gd name="f185" fmla="val 105067"/>
                <a:gd name="f186" fmla="val 107180"/>
                <a:gd name="f187" fmla="val 74384"/>
                <a:gd name="f188" fmla="val 109293"/>
                <a:gd name="f189" fmla="val 73912"/>
                <a:gd name="f190" fmla="val 111406"/>
                <a:gd name="f191" fmla="val 73395"/>
                <a:gd name="f192" fmla="val 113474"/>
                <a:gd name="f193" fmla="val 115543"/>
                <a:gd name="f194" fmla="val 72181"/>
                <a:gd name="f195" fmla="val 117588"/>
                <a:gd name="f196" fmla="val 71507"/>
                <a:gd name="f197" fmla="val 119611"/>
                <a:gd name="f198" fmla="val 70787"/>
                <a:gd name="f199" fmla="val 121634"/>
                <a:gd name="f200" fmla="val 70000"/>
                <a:gd name="f201" fmla="val 123613"/>
                <a:gd name="f202" fmla="val 69191"/>
                <a:gd name="f203" fmla="val 125591"/>
                <a:gd name="f204" fmla="val 68315"/>
                <a:gd name="f205" fmla="val 127524"/>
                <a:gd name="f206" fmla="val 67393"/>
                <a:gd name="f207" fmla="val 129457"/>
                <a:gd name="f208" fmla="val 66449"/>
                <a:gd name="f209" fmla="val 131345"/>
                <a:gd name="f210" fmla="val 65437"/>
                <a:gd name="f211" fmla="val 133211"/>
                <a:gd name="f212" fmla="val 64381"/>
                <a:gd name="f213" fmla="val 135077"/>
                <a:gd name="f214" fmla="val 63302"/>
                <a:gd name="f215" fmla="val 136898"/>
                <a:gd name="f216" fmla="val 62155"/>
                <a:gd name="f217" fmla="val 138673"/>
                <a:gd name="f218" fmla="val 60986"/>
                <a:gd name="f219" fmla="val 140449"/>
                <a:gd name="f220" fmla="val 59750"/>
                <a:gd name="f221" fmla="val 142180"/>
                <a:gd name="f222" fmla="val 58491"/>
                <a:gd name="f223" fmla="val 143889"/>
                <a:gd name="f224" fmla="val 145575"/>
                <a:gd name="f225" fmla="val 55839"/>
                <a:gd name="f226" fmla="val 147215"/>
                <a:gd name="f227" fmla="val 54445"/>
                <a:gd name="f228" fmla="val 148834"/>
                <a:gd name="f229" fmla="val 53006"/>
                <a:gd name="f230" fmla="val 150407"/>
                <a:gd name="f231" fmla="val 51545"/>
                <a:gd name="f232" fmla="val 151959"/>
                <a:gd name="f233" fmla="val 50017"/>
                <a:gd name="f234" fmla="val 153465"/>
                <a:gd name="f235" fmla="val 48488"/>
                <a:gd name="f236" fmla="val 154926"/>
                <a:gd name="f237" fmla="val 46892"/>
                <a:gd name="f238" fmla="val 156364"/>
                <a:gd name="f239" fmla="val 45273"/>
                <a:gd name="f240" fmla="val 157781"/>
                <a:gd name="f241" fmla="val 43610"/>
                <a:gd name="f242" fmla="val 159129"/>
                <a:gd name="f243" fmla="val 41902"/>
                <a:gd name="f244" fmla="val 160456"/>
                <a:gd name="f245" fmla="val 40171"/>
                <a:gd name="f246" fmla="val 161107"/>
                <a:gd name="f247" fmla="val 39294"/>
                <a:gd name="f248" fmla="val 161737"/>
                <a:gd name="f249" fmla="val 38395"/>
                <a:gd name="f250" fmla="val 162366"/>
                <a:gd name="f251" fmla="val 37496"/>
                <a:gd name="f252" fmla="val 162973"/>
                <a:gd name="f253" fmla="val 36597"/>
                <a:gd name="f254" fmla="val 163580"/>
                <a:gd name="f255" fmla="val 164165"/>
                <a:gd name="f256" fmla="val 34753"/>
                <a:gd name="f257" fmla="val 164749"/>
                <a:gd name="f258" fmla="val 33809"/>
                <a:gd name="f259" fmla="val 165334"/>
                <a:gd name="f260" fmla="val 32865"/>
                <a:gd name="f261" fmla="val 165896"/>
                <a:gd name="f262" fmla="val 31921"/>
                <a:gd name="f263" fmla="val 166435"/>
                <a:gd name="f264" fmla="val 30954"/>
                <a:gd name="f265" fmla="val 166975"/>
                <a:gd name="f266" fmla="val 29988"/>
                <a:gd name="f267" fmla="val 167514"/>
                <a:gd name="f268" fmla="val 29021"/>
                <a:gd name="f269" fmla="val 168031"/>
                <a:gd name="f270" fmla="val 28032"/>
                <a:gd name="f271" fmla="val 168526"/>
                <a:gd name="f272" fmla="val 27043"/>
                <a:gd name="f273" fmla="val 169020"/>
                <a:gd name="f274" fmla="val 26031"/>
                <a:gd name="f275" fmla="val 169515"/>
                <a:gd name="f276" fmla="val 25020"/>
                <a:gd name="f277" fmla="val 169987"/>
                <a:gd name="f278" fmla="val 24008"/>
                <a:gd name="f279" fmla="val 170436"/>
                <a:gd name="f280" fmla="val 22974"/>
                <a:gd name="f281" fmla="val 170886"/>
                <a:gd name="f282" fmla="val 21940"/>
                <a:gd name="f283" fmla="val 171313"/>
                <a:gd name="f284" fmla="val 20906"/>
                <a:gd name="f285" fmla="val 171740"/>
                <a:gd name="f286" fmla="val 19872"/>
                <a:gd name="f287" fmla="val 172145"/>
                <a:gd name="f288" fmla="val 18816"/>
                <a:gd name="f289" fmla="val 172549"/>
                <a:gd name="f290" fmla="val 17737"/>
                <a:gd name="f291" fmla="val 172931"/>
                <a:gd name="f292" fmla="val 16680"/>
                <a:gd name="f293" fmla="val 173314"/>
                <a:gd name="f294" fmla="val 173673"/>
                <a:gd name="f295" fmla="val 14500"/>
                <a:gd name="f296" fmla="val 174010"/>
                <a:gd name="f297" fmla="val 13421"/>
                <a:gd name="f298" fmla="val 174348"/>
                <a:gd name="f299" fmla="val 12319"/>
                <a:gd name="f300" fmla="val 174662"/>
                <a:gd name="f301" fmla="val 11195"/>
                <a:gd name="f302" fmla="val 174977"/>
                <a:gd name="f303" fmla="val 10094"/>
                <a:gd name="f304" fmla="val 175292"/>
                <a:gd name="f305" fmla="val 8835"/>
                <a:gd name="f306" fmla="val 175606"/>
                <a:gd name="f307" fmla="val 7576"/>
                <a:gd name="f308" fmla="val 175899"/>
                <a:gd name="f309" fmla="val 6295"/>
                <a:gd name="f310" fmla="val 176168"/>
                <a:gd name="f311" fmla="val 5036"/>
                <a:gd name="f312" fmla="val 176438"/>
                <a:gd name="f313" fmla="val 3777"/>
                <a:gd name="f314" fmla="val 176663"/>
                <a:gd name="f315" fmla="val 2518"/>
                <a:gd name="f316" fmla="val 176888"/>
                <a:gd name="f317" fmla="val 1259"/>
                <a:gd name="f318" fmla="val 177090"/>
                <a:gd name="f319" fmla="val 166188"/>
                <a:gd name="f320" fmla="val 166682"/>
                <a:gd name="f321" fmla="val 2406"/>
                <a:gd name="f322" fmla="val 3597"/>
                <a:gd name="f323" fmla="val 167289"/>
                <a:gd name="f324" fmla="val 167964"/>
                <a:gd name="f325" fmla="val 7216"/>
                <a:gd name="f326" fmla="val 168278"/>
                <a:gd name="f327" fmla="val 8475"/>
                <a:gd name="f328" fmla="val 168571"/>
                <a:gd name="f329" fmla="val 9734"/>
                <a:gd name="f330" fmla="val 168863"/>
                <a:gd name="f331" fmla="val 10993"/>
                <a:gd name="f332" fmla="val 169088"/>
                <a:gd name="f333" fmla="val 12274"/>
                <a:gd name="f334" fmla="val 169177"/>
                <a:gd name="f335" fmla="val 12904"/>
                <a:gd name="f336" fmla="val 169267"/>
                <a:gd name="f337" fmla="val 13533"/>
                <a:gd name="f338" fmla="val 169335"/>
                <a:gd name="f339" fmla="val 14162"/>
                <a:gd name="f340" fmla="val 169380"/>
                <a:gd name="f341" fmla="val 14792"/>
                <a:gd name="f342" fmla="val 169425"/>
                <a:gd name="f343" fmla="val 15399"/>
                <a:gd name="f344" fmla="val 169447"/>
                <a:gd name="f345" fmla="val 16028"/>
                <a:gd name="f346" fmla="val 16635"/>
                <a:gd name="f347" fmla="val 169402"/>
                <a:gd name="f348" fmla="val 17242"/>
                <a:gd name="f349" fmla="val 169357"/>
                <a:gd name="f350" fmla="val 17849"/>
                <a:gd name="f351" fmla="val 18433"/>
                <a:gd name="f352" fmla="val 169155"/>
                <a:gd name="f353" fmla="val 19018"/>
                <a:gd name="f354" fmla="val 169043"/>
                <a:gd name="f355" fmla="val 19602"/>
                <a:gd name="f356" fmla="val 20187"/>
                <a:gd name="f357" fmla="val 168683"/>
                <a:gd name="f358" fmla="val 20749"/>
                <a:gd name="f359" fmla="val 168458"/>
                <a:gd name="f360" fmla="val 21288"/>
                <a:gd name="f361" fmla="val 168211"/>
                <a:gd name="f362" fmla="val 21828"/>
                <a:gd name="f363" fmla="val 167919"/>
                <a:gd name="f364" fmla="val 22367"/>
                <a:gd name="f365" fmla="val 167604"/>
                <a:gd name="f366" fmla="val 22884"/>
                <a:gd name="f367" fmla="val 167222"/>
                <a:gd name="f368" fmla="val 23401"/>
                <a:gd name="f369" fmla="val 166840"/>
                <a:gd name="f370" fmla="val 23896"/>
                <a:gd name="f371" fmla="val 166323"/>
                <a:gd name="f372" fmla="val 24458"/>
                <a:gd name="f373" fmla="val 165761"/>
                <a:gd name="f374" fmla="val 24975"/>
                <a:gd name="f375" fmla="val 165199"/>
                <a:gd name="f376" fmla="val 25447"/>
                <a:gd name="f377" fmla="val 164592"/>
                <a:gd name="f378" fmla="val 25874"/>
                <a:gd name="f379" fmla="val 163962"/>
                <a:gd name="f380" fmla="val 26279"/>
                <a:gd name="f381" fmla="val 163310"/>
                <a:gd name="f382" fmla="val 26638"/>
                <a:gd name="f383" fmla="val 162636"/>
                <a:gd name="f384" fmla="val 26976"/>
                <a:gd name="f385" fmla="val 161939"/>
                <a:gd name="f386" fmla="val 27290"/>
                <a:gd name="f387" fmla="val 161220"/>
                <a:gd name="f388" fmla="val 27560"/>
                <a:gd name="f389" fmla="val 160501"/>
                <a:gd name="f390" fmla="val 27807"/>
                <a:gd name="f391" fmla="val 159736"/>
                <a:gd name="f392" fmla="val 158972"/>
                <a:gd name="f393" fmla="val 28234"/>
                <a:gd name="f394" fmla="val 158208"/>
                <a:gd name="f395" fmla="val 28414"/>
                <a:gd name="f396" fmla="val 157421"/>
                <a:gd name="f397" fmla="val 28572"/>
                <a:gd name="f398" fmla="val 156612"/>
                <a:gd name="f399" fmla="val 28729"/>
                <a:gd name="f400" fmla="val 155802"/>
                <a:gd name="f401" fmla="val 28886"/>
                <a:gd name="f402" fmla="val 154161"/>
                <a:gd name="f403" fmla="val 29134"/>
                <a:gd name="f404" fmla="val 152498"/>
                <a:gd name="f405" fmla="val 29381"/>
                <a:gd name="f406" fmla="val 150812"/>
                <a:gd name="f407" fmla="val 29628"/>
                <a:gd name="f408" fmla="val 149149"/>
                <a:gd name="f409" fmla="val 29875"/>
                <a:gd name="f410" fmla="val 147508"/>
                <a:gd name="f411" fmla="val 146698"/>
                <a:gd name="f412" fmla="val 30347"/>
                <a:gd name="f413" fmla="val 145889"/>
                <a:gd name="f414" fmla="val 30527"/>
                <a:gd name="f415" fmla="val 145080"/>
                <a:gd name="f416" fmla="val 30752"/>
                <a:gd name="f417" fmla="val 144293"/>
                <a:gd name="f418" fmla="val 30977"/>
                <a:gd name="f419" fmla="val 143529"/>
                <a:gd name="f420" fmla="val 31224"/>
                <a:gd name="f421" fmla="val 142765"/>
                <a:gd name="f422" fmla="val 31494"/>
                <a:gd name="f423" fmla="val 142090"/>
                <a:gd name="f424" fmla="val 31764"/>
                <a:gd name="f425" fmla="val 141416"/>
                <a:gd name="f426" fmla="val 32056"/>
                <a:gd name="f427" fmla="val 140786"/>
                <a:gd name="f428" fmla="val 32393"/>
                <a:gd name="f429" fmla="val 140135"/>
                <a:gd name="f430" fmla="val 32730"/>
                <a:gd name="f431" fmla="val 139528"/>
                <a:gd name="f432" fmla="val 33067"/>
                <a:gd name="f433" fmla="val 138943"/>
                <a:gd name="f434" fmla="val 33449"/>
                <a:gd name="f435" fmla="val 138359"/>
                <a:gd name="f436" fmla="val 33832"/>
                <a:gd name="f437" fmla="val 137797"/>
                <a:gd name="f438" fmla="val 34236"/>
                <a:gd name="f439" fmla="val 137235"/>
                <a:gd name="f440" fmla="val 34663"/>
                <a:gd name="f441" fmla="val 136695"/>
                <a:gd name="f442" fmla="val 35113"/>
                <a:gd name="f443" fmla="val 136178"/>
                <a:gd name="f444" fmla="val 35563"/>
                <a:gd name="f445" fmla="val 135661"/>
                <a:gd name="f446" fmla="val 36035"/>
                <a:gd name="f447" fmla="val 135167"/>
                <a:gd name="f448" fmla="val 36507"/>
                <a:gd name="f449" fmla="val 134672"/>
                <a:gd name="f450" fmla="val 134200"/>
                <a:gd name="f451" fmla="val 37518"/>
                <a:gd name="f452" fmla="val 133728"/>
                <a:gd name="f453" fmla="val 38035"/>
                <a:gd name="f454" fmla="val 133278"/>
                <a:gd name="f455" fmla="val 38575"/>
                <a:gd name="f456" fmla="val 132829"/>
                <a:gd name="f457" fmla="val 39114"/>
                <a:gd name="f458" fmla="val 131975"/>
                <a:gd name="f459" fmla="val 40216"/>
                <a:gd name="f460" fmla="val 131143"/>
                <a:gd name="f461" fmla="val 41362"/>
                <a:gd name="f462" fmla="val 130311"/>
                <a:gd name="f463" fmla="val 42554"/>
                <a:gd name="f464" fmla="val 129524"/>
                <a:gd name="f465" fmla="val 43745"/>
                <a:gd name="f466" fmla="val 128760"/>
                <a:gd name="f467" fmla="val 44959"/>
                <a:gd name="f468" fmla="val 127996"/>
                <a:gd name="f469" fmla="val 46195"/>
                <a:gd name="f470" fmla="val 127254"/>
                <a:gd name="f471" fmla="val 47454"/>
                <a:gd name="f472" fmla="val 125748"/>
                <a:gd name="f473" fmla="val 49949"/>
                <a:gd name="f474" fmla="val 124984"/>
                <a:gd name="f475" fmla="val 51208"/>
                <a:gd name="f476" fmla="val 124219"/>
                <a:gd name="f477" fmla="val 52444"/>
                <a:gd name="f478" fmla="val 123433"/>
                <a:gd name="f479" fmla="val 53658"/>
                <a:gd name="f480" fmla="val 122646"/>
                <a:gd name="f481" fmla="val 54872"/>
                <a:gd name="f482" fmla="val 121814"/>
                <a:gd name="f483" fmla="val 56041"/>
                <a:gd name="f484" fmla="val 120938"/>
                <a:gd name="f485" fmla="val 120061"/>
                <a:gd name="f486" fmla="val 58311"/>
                <a:gd name="f487" fmla="val 119589"/>
                <a:gd name="f488" fmla="val 58851"/>
                <a:gd name="f489" fmla="val 119117"/>
                <a:gd name="f490" fmla="val 59390"/>
                <a:gd name="f491" fmla="val 118645"/>
                <a:gd name="f492" fmla="val 59907"/>
                <a:gd name="f493" fmla="val 118150"/>
                <a:gd name="f494" fmla="val 60402"/>
                <a:gd name="f495" fmla="val 117633"/>
                <a:gd name="f496" fmla="val 60896"/>
                <a:gd name="f497" fmla="val 117116"/>
                <a:gd name="f498" fmla="val 61391"/>
                <a:gd name="f499" fmla="val 116599"/>
                <a:gd name="f500" fmla="val 61863"/>
                <a:gd name="f501" fmla="val 116037"/>
                <a:gd name="f502" fmla="val 62313"/>
                <a:gd name="f503" fmla="val 115475"/>
                <a:gd name="f504" fmla="val 62762"/>
                <a:gd name="f505" fmla="val 114913"/>
                <a:gd name="f506" fmla="val 63189"/>
                <a:gd name="f507" fmla="val 114329"/>
                <a:gd name="f508" fmla="val 63594"/>
                <a:gd name="f509" fmla="val 113722"/>
                <a:gd name="f510" fmla="val 63999"/>
                <a:gd name="f511" fmla="val 113092"/>
                <a:gd name="f512" fmla="val 64358"/>
                <a:gd name="f513" fmla="val 112440"/>
                <a:gd name="f514" fmla="val 64718"/>
                <a:gd name="f515" fmla="val 111878"/>
                <a:gd name="f516" fmla="val 65010"/>
                <a:gd name="f517" fmla="val 111294"/>
                <a:gd name="f518" fmla="val 110687"/>
                <a:gd name="f519" fmla="val 65572"/>
                <a:gd name="f520" fmla="val 110103"/>
                <a:gd name="f521" fmla="val 65819"/>
                <a:gd name="f522" fmla="val 109496"/>
                <a:gd name="f523" fmla="val 66044"/>
                <a:gd name="f524" fmla="val 108866"/>
                <a:gd name="f525" fmla="val 66269"/>
                <a:gd name="f526" fmla="val 108259"/>
                <a:gd name="f527" fmla="val 107630"/>
                <a:gd name="f528" fmla="val 107001"/>
                <a:gd name="f529" fmla="val 66808"/>
                <a:gd name="f530" fmla="val 106349"/>
                <a:gd name="f531" fmla="val 66966"/>
                <a:gd name="f532" fmla="val 105719"/>
                <a:gd name="f533" fmla="val 67101"/>
                <a:gd name="f534" fmla="val 67236"/>
                <a:gd name="f535" fmla="val 104415"/>
                <a:gd name="f536" fmla="val 67348"/>
                <a:gd name="f537" fmla="val 103764"/>
                <a:gd name="f538" fmla="val 67438"/>
                <a:gd name="f539" fmla="val 102460"/>
                <a:gd name="f540" fmla="val 67618"/>
                <a:gd name="f541" fmla="val 101134"/>
                <a:gd name="f542" fmla="val 67730"/>
                <a:gd name="f543" fmla="val 99785"/>
                <a:gd name="f544" fmla="val 67798"/>
                <a:gd name="f545" fmla="val 98459"/>
                <a:gd name="f546" fmla="val 67842"/>
                <a:gd name="f547" fmla="val 97110"/>
                <a:gd name="f548" fmla="val 67820"/>
                <a:gd name="f549" fmla="val 95761"/>
                <a:gd name="f550" fmla="val 94412"/>
                <a:gd name="f551" fmla="val 93086"/>
                <a:gd name="f552" fmla="val 91760"/>
                <a:gd name="f553" fmla="val 67505"/>
                <a:gd name="f554" fmla="val 90703"/>
                <a:gd name="f555" fmla="val 89647"/>
                <a:gd name="f556" fmla="val 67258"/>
                <a:gd name="f557" fmla="val 88590"/>
                <a:gd name="f558" fmla="val 87511"/>
                <a:gd name="f559" fmla="val 66921"/>
                <a:gd name="f560" fmla="val 86455"/>
                <a:gd name="f561" fmla="val 66719"/>
                <a:gd name="f562" fmla="val 85398"/>
                <a:gd name="f563" fmla="val 66494"/>
                <a:gd name="f564" fmla="val 84342"/>
                <a:gd name="f565" fmla="val 83285"/>
                <a:gd name="f566" fmla="val 65999"/>
                <a:gd name="f567" fmla="val 82251"/>
                <a:gd name="f568" fmla="val 65729"/>
                <a:gd name="f569" fmla="val 81217"/>
                <a:gd name="f570" fmla="val 65415"/>
                <a:gd name="f571" fmla="val 80206"/>
                <a:gd name="f572" fmla="val 65078"/>
                <a:gd name="f573" fmla="val 79194"/>
                <a:gd name="f574" fmla="val 64740"/>
                <a:gd name="f575" fmla="val 78205"/>
                <a:gd name="f576" fmla="val 77216"/>
                <a:gd name="f577" fmla="val 63954"/>
                <a:gd name="f578" fmla="val 76249"/>
                <a:gd name="f579" fmla="val 63526"/>
                <a:gd name="f580" fmla="val 75328"/>
                <a:gd name="f581" fmla="val 63077"/>
                <a:gd name="f582" fmla="val 74406"/>
                <a:gd name="f583" fmla="val 62605"/>
                <a:gd name="f584" fmla="val 73507"/>
                <a:gd name="f585" fmla="val 62110"/>
                <a:gd name="f586" fmla="val 72653"/>
                <a:gd name="f587" fmla="val 61571"/>
                <a:gd name="f588" fmla="val 71798"/>
                <a:gd name="f589" fmla="val 61031"/>
                <a:gd name="f590" fmla="val 70989"/>
                <a:gd name="f591" fmla="val 60447"/>
                <a:gd name="f592" fmla="val 70225"/>
                <a:gd name="f593" fmla="val 59840"/>
                <a:gd name="f594" fmla="val 69461"/>
                <a:gd name="f595" fmla="val 59211"/>
                <a:gd name="f596" fmla="val 58536"/>
                <a:gd name="f597" fmla="val 68089"/>
                <a:gd name="f598" fmla="val 57839"/>
                <a:gd name="f599" fmla="val 67460"/>
                <a:gd name="f600" fmla="val 57120"/>
                <a:gd name="f601" fmla="val 66853"/>
                <a:gd name="f602" fmla="val 56378"/>
                <a:gd name="f603" fmla="val 66291"/>
                <a:gd name="f604" fmla="val 55209"/>
                <a:gd name="f605" fmla="val 65797"/>
                <a:gd name="f606" fmla="val 54805"/>
                <a:gd name="f607" fmla="val 65549"/>
                <a:gd name="f608" fmla="val 54378"/>
                <a:gd name="f609" fmla="val 65324"/>
                <a:gd name="f610" fmla="val 53973"/>
                <a:gd name="f611" fmla="val 65122"/>
                <a:gd name="f612" fmla="val 53546"/>
                <a:gd name="f613" fmla="val 64920"/>
                <a:gd name="f614" fmla="val 53096"/>
                <a:gd name="f615" fmla="val 52647"/>
                <a:gd name="f616" fmla="val 64538"/>
                <a:gd name="f617" fmla="val 52197"/>
                <a:gd name="f618" fmla="val 64290"/>
                <a:gd name="f619" fmla="val 51478"/>
                <a:gd name="f620" fmla="val 64088"/>
                <a:gd name="f621" fmla="val 50758"/>
                <a:gd name="f622" fmla="val 63908"/>
                <a:gd name="f623" fmla="val 50039"/>
                <a:gd name="f624" fmla="val 63751"/>
                <a:gd name="f625" fmla="val 49320"/>
                <a:gd name="f626" fmla="val 48578"/>
                <a:gd name="f627" fmla="val 47859"/>
                <a:gd name="f628" fmla="val 47117"/>
                <a:gd name="f629" fmla="val 63414"/>
                <a:gd name="f630" fmla="val 46375"/>
                <a:gd name="f631" fmla="val 63391"/>
                <a:gd name="f632" fmla="val 45633"/>
                <a:gd name="f633" fmla="val 44891"/>
                <a:gd name="f634" fmla="val 44127"/>
                <a:gd name="f635" fmla="val 43385"/>
                <a:gd name="f636" fmla="val 63504"/>
                <a:gd name="f637" fmla="val 41879"/>
                <a:gd name="f638" fmla="val 40351"/>
                <a:gd name="f639" fmla="val 63931"/>
                <a:gd name="f640" fmla="val 37316"/>
                <a:gd name="f641" fmla="val 35787"/>
                <a:gd name="f642" fmla="val 64200"/>
                <a:gd name="f643" fmla="val 34281"/>
                <a:gd name="f644" fmla="val 64268"/>
                <a:gd name="f645" fmla="val 32753"/>
                <a:gd name="f646" fmla="val 31988"/>
                <a:gd name="f647" fmla="val 31247"/>
                <a:gd name="f648" fmla="val 30482"/>
                <a:gd name="f649" fmla="val 64223"/>
                <a:gd name="f650" fmla="val 29740"/>
                <a:gd name="f651" fmla="val 64178"/>
                <a:gd name="f652" fmla="val 28976"/>
                <a:gd name="f653" fmla="val 63998"/>
                <a:gd name="f654" fmla="val 27672"/>
                <a:gd name="f655" fmla="val 27110"/>
                <a:gd name="f656" fmla="val 63796"/>
                <a:gd name="f657" fmla="val 26548"/>
                <a:gd name="f658" fmla="val 63661"/>
                <a:gd name="f659" fmla="val 25986"/>
                <a:gd name="f660" fmla="val 63369"/>
                <a:gd name="f661" fmla="val 24907"/>
                <a:gd name="f662" fmla="val 24345"/>
                <a:gd name="f663" fmla="val 63009"/>
                <a:gd name="f664" fmla="val 23806"/>
                <a:gd name="f665" fmla="val 62807"/>
                <a:gd name="f666" fmla="val 23289"/>
                <a:gd name="f667" fmla="val 22749"/>
                <a:gd name="f668" fmla="val 62357"/>
                <a:gd name="f669" fmla="val 22232"/>
                <a:gd name="f670" fmla="val 21693"/>
                <a:gd name="f671" fmla="val 21176"/>
                <a:gd name="f672" fmla="val 61593"/>
                <a:gd name="f673" fmla="val 20681"/>
                <a:gd name="f674" fmla="val 61301"/>
                <a:gd name="f675" fmla="val 20164"/>
                <a:gd name="f676" fmla="val 61008"/>
                <a:gd name="f677" fmla="val 19670"/>
                <a:gd name="f678" fmla="val 60694"/>
                <a:gd name="f679" fmla="val 19175"/>
                <a:gd name="f680" fmla="val 18703"/>
                <a:gd name="f681" fmla="val 60042"/>
                <a:gd name="f682" fmla="val 18209"/>
                <a:gd name="f683" fmla="val 59705"/>
                <a:gd name="f684" fmla="val 17759"/>
                <a:gd name="f685" fmla="val 59345"/>
                <a:gd name="f686" fmla="val 17287"/>
                <a:gd name="f687" fmla="val 58963"/>
                <a:gd name="f688" fmla="val 16837"/>
                <a:gd name="f689" fmla="val 58581"/>
                <a:gd name="f690" fmla="val 16388"/>
                <a:gd name="f691" fmla="val 58199"/>
                <a:gd name="f692" fmla="val 15938"/>
                <a:gd name="f693" fmla="val 57794"/>
                <a:gd name="f694" fmla="val 15511"/>
                <a:gd name="f695" fmla="val 57367"/>
                <a:gd name="f696" fmla="val 15107"/>
                <a:gd name="f697" fmla="val 14679"/>
                <a:gd name="f698" fmla="val 56513"/>
                <a:gd name="f699" fmla="val 14297"/>
                <a:gd name="f700" fmla="val 56063"/>
                <a:gd name="f701" fmla="val 13893"/>
                <a:gd name="f702" fmla="val 13511"/>
                <a:gd name="f703" fmla="val 55141"/>
                <a:gd name="f704" fmla="val 13151"/>
                <a:gd name="f705" fmla="val 54647"/>
                <a:gd name="f706" fmla="val 12791"/>
                <a:gd name="f707" fmla="val 12364"/>
                <a:gd name="f708" fmla="val 53456"/>
                <a:gd name="f709" fmla="val 11959"/>
                <a:gd name="f710" fmla="val 52849"/>
                <a:gd name="f711" fmla="val 11577"/>
                <a:gd name="f712" fmla="val 52219"/>
                <a:gd name="f713" fmla="val 51590"/>
                <a:gd name="f714" fmla="val 10836"/>
                <a:gd name="f715" fmla="val 50938"/>
                <a:gd name="f716" fmla="val 10498"/>
                <a:gd name="f717" fmla="val 49634"/>
                <a:gd name="f718" fmla="val 9824"/>
                <a:gd name="f719" fmla="val 48308"/>
                <a:gd name="f720" fmla="val 9195"/>
                <a:gd name="f721" fmla="val 46959"/>
                <a:gd name="f722" fmla="val 8588"/>
                <a:gd name="f723" fmla="val 45588"/>
                <a:gd name="f724" fmla="val 8003"/>
                <a:gd name="f725" fmla="val 44217"/>
                <a:gd name="f726" fmla="val 7441"/>
                <a:gd name="f727" fmla="val 41474"/>
                <a:gd name="f728" fmla="val 40103"/>
                <a:gd name="f729" fmla="val 5710"/>
                <a:gd name="f730" fmla="val 38754"/>
                <a:gd name="f731" fmla="val 5103"/>
                <a:gd name="f732" fmla="val 37428"/>
                <a:gd name="f733" fmla="val 4451"/>
                <a:gd name="f734" fmla="val 36124"/>
                <a:gd name="f735" fmla="val 3440"/>
                <a:gd name="f736" fmla="val 34843"/>
                <a:gd name="f737" fmla="val 3058"/>
                <a:gd name="f738" fmla="val 34213"/>
                <a:gd name="f739" fmla="val 2698"/>
                <a:gd name="f740" fmla="val 33607"/>
                <a:gd name="f741" fmla="val 2293"/>
                <a:gd name="f742" fmla="val 32820"/>
                <a:gd name="f743" fmla="val 1754"/>
                <a:gd name="f744" fmla="val 31314"/>
                <a:gd name="f745" fmla="val 608"/>
                <a:gd name="f746" fmla="val 30594"/>
                <a:gd name="f747" fmla="*/ f0 1 177091"/>
                <a:gd name="f748" fmla="*/ f1 1 76363"/>
                <a:gd name="f749" fmla="val f2"/>
                <a:gd name="f750" fmla="val f3"/>
                <a:gd name="f751" fmla="val f4"/>
                <a:gd name="f752" fmla="+- f751 0 f749"/>
                <a:gd name="f753" fmla="+- f750 0 f749"/>
                <a:gd name="f754" fmla="*/ f753 1 177091"/>
                <a:gd name="f755" fmla="*/ f752 1 76363"/>
                <a:gd name="f756" fmla="*/ f749 1 f754"/>
                <a:gd name="f757" fmla="*/ f750 1 f754"/>
                <a:gd name="f758" fmla="*/ f749 1 f755"/>
                <a:gd name="f759" fmla="*/ f751 1 f755"/>
                <a:gd name="f760" fmla="*/ f756 f747 1"/>
                <a:gd name="f761" fmla="*/ f757 f747 1"/>
                <a:gd name="f762" fmla="*/ f759 f748 1"/>
                <a:gd name="f763" fmla="*/ f758 f748 1"/>
              </a:gdLst>
              <a:ahLst/>
              <a:cxnLst>
                <a:cxn ang="3cd4">
                  <a:pos x="hc" y="t"/>
                </a:cxn>
                <a:cxn ang="0">
                  <a:pos x="r" y="vc"/>
                </a:cxn>
                <a:cxn ang="cd4">
                  <a:pos x="hc" y="b"/>
                </a:cxn>
                <a:cxn ang="cd2">
                  <a:pos x="l" y="vc"/>
                </a:cxn>
              </a:cxnLst>
              <a:rect l="f760" t="f763" r="f761" b="f762"/>
              <a:pathLst>
                <a:path w="177091" h="76363">
                  <a:moveTo>
                    <a:pt x="f2" y="f5"/>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04" y="f105"/>
                  </a:lnTo>
                  <a:lnTo>
                    <a:pt x="f106"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139"/>
                  </a:lnTo>
                  <a:lnTo>
                    <a:pt x="f140" y="f141"/>
                  </a:lnTo>
                  <a:lnTo>
                    <a:pt x="f142" y="f143"/>
                  </a:lnTo>
                  <a:lnTo>
                    <a:pt x="f144" y="f145"/>
                  </a:lnTo>
                  <a:lnTo>
                    <a:pt x="f146" y="f147"/>
                  </a:lnTo>
                  <a:lnTo>
                    <a:pt x="f148" y="f149"/>
                  </a:lnTo>
                  <a:lnTo>
                    <a:pt x="f150" y="f150"/>
                  </a:lnTo>
                  <a:lnTo>
                    <a:pt x="f151" y="f152"/>
                  </a:lnTo>
                  <a:lnTo>
                    <a:pt x="f153" y="f154"/>
                  </a:lnTo>
                  <a:lnTo>
                    <a:pt x="f155" y="f156"/>
                  </a:lnTo>
                  <a:lnTo>
                    <a:pt x="f157" y="f158"/>
                  </a:lnTo>
                  <a:lnTo>
                    <a:pt x="f159" y="f160"/>
                  </a:lnTo>
                  <a:lnTo>
                    <a:pt x="f161" y="f162"/>
                  </a:lnTo>
                  <a:lnTo>
                    <a:pt x="f163" y="f164"/>
                  </a:lnTo>
                  <a:lnTo>
                    <a:pt x="f165" y="f166"/>
                  </a:lnTo>
                  <a:lnTo>
                    <a:pt x="f167" y="f168"/>
                  </a:lnTo>
                  <a:lnTo>
                    <a:pt x="f169" y="f170"/>
                  </a:lnTo>
                  <a:lnTo>
                    <a:pt x="f171" y="f172"/>
                  </a:lnTo>
                  <a:lnTo>
                    <a:pt x="f173" y="f172"/>
                  </a:lnTo>
                  <a:lnTo>
                    <a:pt x="f174" y="f170"/>
                  </a:lnTo>
                  <a:lnTo>
                    <a:pt x="f175" y="f170"/>
                  </a:lnTo>
                  <a:lnTo>
                    <a:pt x="f176" y="f168"/>
                  </a:lnTo>
                  <a:lnTo>
                    <a:pt x="f177" y="f166"/>
                  </a:lnTo>
                  <a:lnTo>
                    <a:pt x="f178" y="f179"/>
                  </a:lnTo>
                  <a:lnTo>
                    <a:pt x="f180" y="f162"/>
                  </a:lnTo>
                  <a:lnTo>
                    <a:pt x="f181" y="f160"/>
                  </a:lnTo>
                  <a:lnTo>
                    <a:pt x="f182" y="f156"/>
                  </a:lnTo>
                  <a:lnTo>
                    <a:pt x="f183" y="f152"/>
                  </a:lnTo>
                  <a:lnTo>
                    <a:pt x="f184" y="f149"/>
                  </a:lnTo>
                  <a:lnTo>
                    <a:pt x="f185" y="f145"/>
                  </a:lnTo>
                  <a:lnTo>
                    <a:pt x="f186" y="f187"/>
                  </a:lnTo>
                  <a:lnTo>
                    <a:pt x="f188" y="f189"/>
                  </a:lnTo>
                  <a:lnTo>
                    <a:pt x="f190" y="f191"/>
                  </a:lnTo>
                  <a:lnTo>
                    <a:pt x="f192" y="f131"/>
                  </a:lnTo>
                  <a:lnTo>
                    <a:pt x="f193" y="f194"/>
                  </a:lnTo>
                  <a:lnTo>
                    <a:pt x="f195" y="f196"/>
                  </a:lnTo>
                  <a:lnTo>
                    <a:pt x="f197" y="f198"/>
                  </a:lnTo>
                  <a:lnTo>
                    <a:pt x="f199" y="f200"/>
                  </a:lnTo>
                  <a:lnTo>
                    <a:pt x="f201" y="f202"/>
                  </a:lnTo>
                  <a:lnTo>
                    <a:pt x="f203" y="f204"/>
                  </a:lnTo>
                  <a:lnTo>
                    <a:pt x="f205" y="f206"/>
                  </a:lnTo>
                  <a:lnTo>
                    <a:pt x="f207" y="f208"/>
                  </a:lnTo>
                  <a:lnTo>
                    <a:pt x="f209" y="f210"/>
                  </a:lnTo>
                  <a:lnTo>
                    <a:pt x="f211" y="f212"/>
                  </a:lnTo>
                  <a:lnTo>
                    <a:pt x="f213" y="f214"/>
                  </a:lnTo>
                  <a:lnTo>
                    <a:pt x="f215" y="f216"/>
                  </a:lnTo>
                  <a:lnTo>
                    <a:pt x="f217" y="f218"/>
                  </a:lnTo>
                  <a:lnTo>
                    <a:pt x="f219" y="f220"/>
                  </a:lnTo>
                  <a:lnTo>
                    <a:pt x="f221" y="f222"/>
                  </a:lnTo>
                  <a:lnTo>
                    <a:pt x="f223" y="f122"/>
                  </a:lnTo>
                  <a:lnTo>
                    <a:pt x="f224" y="f225"/>
                  </a:lnTo>
                  <a:lnTo>
                    <a:pt x="f226" y="f227"/>
                  </a:lnTo>
                  <a:lnTo>
                    <a:pt x="f228" y="f229"/>
                  </a:lnTo>
                  <a:lnTo>
                    <a:pt x="f230" y="f231"/>
                  </a:lnTo>
                  <a:lnTo>
                    <a:pt x="f232" y="f233"/>
                  </a:lnTo>
                  <a:lnTo>
                    <a:pt x="f234" y="f235"/>
                  </a:lnTo>
                  <a:lnTo>
                    <a:pt x="f236" y="f237"/>
                  </a:lnTo>
                  <a:lnTo>
                    <a:pt x="f238" y="f239"/>
                  </a:lnTo>
                  <a:lnTo>
                    <a:pt x="f240" y="f241"/>
                  </a:lnTo>
                  <a:lnTo>
                    <a:pt x="f242" y="f243"/>
                  </a:lnTo>
                  <a:lnTo>
                    <a:pt x="f244" y="f245"/>
                  </a:lnTo>
                  <a:lnTo>
                    <a:pt x="f246" y="f247"/>
                  </a:lnTo>
                  <a:lnTo>
                    <a:pt x="f248" y="f249"/>
                  </a:lnTo>
                  <a:lnTo>
                    <a:pt x="f250" y="f251"/>
                  </a:lnTo>
                  <a:lnTo>
                    <a:pt x="f252" y="f253"/>
                  </a:lnTo>
                  <a:lnTo>
                    <a:pt x="f254" y="f53"/>
                  </a:lnTo>
                  <a:lnTo>
                    <a:pt x="f255" y="f256"/>
                  </a:lnTo>
                  <a:lnTo>
                    <a:pt x="f257" y="f258"/>
                  </a:lnTo>
                  <a:lnTo>
                    <a:pt x="f259" y="f260"/>
                  </a:lnTo>
                  <a:lnTo>
                    <a:pt x="f261" y="f262"/>
                  </a:lnTo>
                  <a:lnTo>
                    <a:pt x="f263" y="f264"/>
                  </a:lnTo>
                  <a:lnTo>
                    <a:pt x="f265" y="f266"/>
                  </a:lnTo>
                  <a:lnTo>
                    <a:pt x="f267" y="f268"/>
                  </a:lnTo>
                  <a:lnTo>
                    <a:pt x="f269" y="f270"/>
                  </a:lnTo>
                  <a:lnTo>
                    <a:pt x="f271" y="f272"/>
                  </a:lnTo>
                  <a:lnTo>
                    <a:pt x="f273" y="f274"/>
                  </a:lnTo>
                  <a:lnTo>
                    <a:pt x="f275" y="f276"/>
                  </a:lnTo>
                  <a:lnTo>
                    <a:pt x="f277" y="f278"/>
                  </a:lnTo>
                  <a:lnTo>
                    <a:pt x="f279" y="f280"/>
                  </a:lnTo>
                  <a:lnTo>
                    <a:pt x="f281" y="f282"/>
                  </a:lnTo>
                  <a:lnTo>
                    <a:pt x="f283" y="f284"/>
                  </a:lnTo>
                  <a:lnTo>
                    <a:pt x="f285" y="f286"/>
                  </a:lnTo>
                  <a:lnTo>
                    <a:pt x="f287" y="f288"/>
                  </a:lnTo>
                  <a:lnTo>
                    <a:pt x="f289" y="f290"/>
                  </a:lnTo>
                  <a:lnTo>
                    <a:pt x="f291" y="f292"/>
                  </a:lnTo>
                  <a:lnTo>
                    <a:pt x="f293" y="f25"/>
                  </a:lnTo>
                  <a:lnTo>
                    <a:pt x="f294" y="f295"/>
                  </a:lnTo>
                  <a:lnTo>
                    <a:pt x="f296" y="f297"/>
                  </a:lnTo>
                  <a:lnTo>
                    <a:pt x="f298" y="f299"/>
                  </a:lnTo>
                  <a:lnTo>
                    <a:pt x="f300" y="f301"/>
                  </a:lnTo>
                  <a:lnTo>
                    <a:pt x="f302" y="f303"/>
                  </a:lnTo>
                  <a:lnTo>
                    <a:pt x="f304" y="f305"/>
                  </a:lnTo>
                  <a:lnTo>
                    <a:pt x="f306" y="f307"/>
                  </a:lnTo>
                  <a:lnTo>
                    <a:pt x="f308" y="f309"/>
                  </a:lnTo>
                  <a:lnTo>
                    <a:pt x="f310" y="f311"/>
                  </a:lnTo>
                  <a:lnTo>
                    <a:pt x="f312" y="f313"/>
                  </a:lnTo>
                  <a:lnTo>
                    <a:pt x="f314" y="f315"/>
                  </a:lnTo>
                  <a:lnTo>
                    <a:pt x="f316" y="f317"/>
                  </a:lnTo>
                  <a:lnTo>
                    <a:pt x="f318" y="f5"/>
                  </a:lnTo>
                  <a:lnTo>
                    <a:pt x="f319" y="f5"/>
                  </a:lnTo>
                  <a:lnTo>
                    <a:pt x="f263" y="f12"/>
                  </a:lnTo>
                  <a:lnTo>
                    <a:pt x="f320" y="f321"/>
                  </a:lnTo>
                  <a:lnTo>
                    <a:pt x="f265" y="f322"/>
                  </a:lnTo>
                  <a:lnTo>
                    <a:pt x="f323" y="f11"/>
                  </a:lnTo>
                  <a:lnTo>
                    <a:pt x="f324" y="f325"/>
                  </a:lnTo>
                  <a:lnTo>
                    <a:pt x="f326" y="f327"/>
                  </a:lnTo>
                  <a:lnTo>
                    <a:pt x="f328" y="f329"/>
                  </a:lnTo>
                  <a:lnTo>
                    <a:pt x="f330" y="f331"/>
                  </a:lnTo>
                  <a:lnTo>
                    <a:pt x="f332" y="f333"/>
                  </a:lnTo>
                  <a:lnTo>
                    <a:pt x="f334" y="f335"/>
                  </a:lnTo>
                  <a:lnTo>
                    <a:pt x="f336" y="f337"/>
                  </a:lnTo>
                  <a:lnTo>
                    <a:pt x="f338" y="f339"/>
                  </a:lnTo>
                  <a:lnTo>
                    <a:pt x="f340" y="f341"/>
                  </a:lnTo>
                  <a:lnTo>
                    <a:pt x="f342" y="f343"/>
                  </a:lnTo>
                  <a:lnTo>
                    <a:pt x="f344" y="f345"/>
                  </a:lnTo>
                  <a:lnTo>
                    <a:pt x="f342" y="f346"/>
                  </a:lnTo>
                  <a:lnTo>
                    <a:pt x="f347" y="f348"/>
                  </a:lnTo>
                  <a:lnTo>
                    <a:pt x="f349" y="f350"/>
                  </a:lnTo>
                  <a:lnTo>
                    <a:pt x="f336" y="f351"/>
                  </a:lnTo>
                  <a:lnTo>
                    <a:pt x="f352" y="f353"/>
                  </a:lnTo>
                  <a:lnTo>
                    <a:pt x="f354" y="f355"/>
                  </a:lnTo>
                  <a:lnTo>
                    <a:pt x="f330" y="f356"/>
                  </a:lnTo>
                  <a:lnTo>
                    <a:pt x="f357" y="f358"/>
                  </a:lnTo>
                  <a:lnTo>
                    <a:pt x="f359" y="f360"/>
                  </a:lnTo>
                  <a:lnTo>
                    <a:pt x="f361" y="f362"/>
                  </a:lnTo>
                  <a:lnTo>
                    <a:pt x="f363" y="f364"/>
                  </a:lnTo>
                  <a:lnTo>
                    <a:pt x="f365" y="f366"/>
                  </a:lnTo>
                  <a:lnTo>
                    <a:pt x="f367" y="f368"/>
                  </a:lnTo>
                  <a:lnTo>
                    <a:pt x="f369" y="f370"/>
                  </a:lnTo>
                  <a:lnTo>
                    <a:pt x="f371" y="f372"/>
                  </a:lnTo>
                  <a:lnTo>
                    <a:pt x="f373" y="f374"/>
                  </a:lnTo>
                  <a:lnTo>
                    <a:pt x="f375" y="f376"/>
                  </a:lnTo>
                  <a:lnTo>
                    <a:pt x="f377" y="f378"/>
                  </a:lnTo>
                  <a:lnTo>
                    <a:pt x="f379" y="f380"/>
                  </a:lnTo>
                  <a:lnTo>
                    <a:pt x="f381" y="f382"/>
                  </a:lnTo>
                  <a:lnTo>
                    <a:pt x="f383" y="f384"/>
                  </a:lnTo>
                  <a:lnTo>
                    <a:pt x="f385" y="f386"/>
                  </a:lnTo>
                  <a:lnTo>
                    <a:pt x="f387" y="f388"/>
                  </a:lnTo>
                  <a:lnTo>
                    <a:pt x="f389" y="f390"/>
                  </a:lnTo>
                  <a:lnTo>
                    <a:pt x="f391" y="f270"/>
                  </a:lnTo>
                  <a:lnTo>
                    <a:pt x="f392" y="f393"/>
                  </a:lnTo>
                  <a:lnTo>
                    <a:pt x="f394" y="f395"/>
                  </a:lnTo>
                  <a:lnTo>
                    <a:pt x="f396" y="f397"/>
                  </a:lnTo>
                  <a:lnTo>
                    <a:pt x="f398" y="f399"/>
                  </a:lnTo>
                  <a:lnTo>
                    <a:pt x="f400" y="f401"/>
                  </a:lnTo>
                  <a:lnTo>
                    <a:pt x="f402" y="f403"/>
                  </a:lnTo>
                  <a:lnTo>
                    <a:pt x="f404" y="f405"/>
                  </a:lnTo>
                  <a:lnTo>
                    <a:pt x="f406" y="f407"/>
                  </a:lnTo>
                  <a:lnTo>
                    <a:pt x="f408" y="f409"/>
                  </a:lnTo>
                  <a:lnTo>
                    <a:pt x="f410" y="f45"/>
                  </a:lnTo>
                  <a:lnTo>
                    <a:pt x="f411" y="f412"/>
                  </a:lnTo>
                  <a:lnTo>
                    <a:pt x="f413" y="f414"/>
                  </a:lnTo>
                  <a:lnTo>
                    <a:pt x="f415" y="f416"/>
                  </a:lnTo>
                  <a:lnTo>
                    <a:pt x="f417" y="f418"/>
                  </a:lnTo>
                  <a:lnTo>
                    <a:pt x="f419" y="f420"/>
                  </a:lnTo>
                  <a:lnTo>
                    <a:pt x="f421" y="f422"/>
                  </a:lnTo>
                  <a:lnTo>
                    <a:pt x="f423" y="f424"/>
                  </a:lnTo>
                  <a:lnTo>
                    <a:pt x="f425" y="f426"/>
                  </a:lnTo>
                  <a:lnTo>
                    <a:pt x="f427" y="f428"/>
                  </a:lnTo>
                  <a:lnTo>
                    <a:pt x="f429" y="f430"/>
                  </a:lnTo>
                  <a:lnTo>
                    <a:pt x="f431" y="f432"/>
                  </a:lnTo>
                  <a:lnTo>
                    <a:pt x="f433" y="f434"/>
                  </a:lnTo>
                  <a:lnTo>
                    <a:pt x="f435" y="f436"/>
                  </a:lnTo>
                  <a:lnTo>
                    <a:pt x="f437" y="f438"/>
                  </a:lnTo>
                  <a:lnTo>
                    <a:pt x="f439" y="f440"/>
                  </a:lnTo>
                  <a:lnTo>
                    <a:pt x="f441" y="f442"/>
                  </a:lnTo>
                  <a:lnTo>
                    <a:pt x="f443" y="f444"/>
                  </a:lnTo>
                  <a:lnTo>
                    <a:pt x="f445" y="f446"/>
                  </a:lnTo>
                  <a:lnTo>
                    <a:pt x="f447" y="f448"/>
                  </a:lnTo>
                  <a:lnTo>
                    <a:pt x="f449" y="f55"/>
                  </a:lnTo>
                  <a:lnTo>
                    <a:pt x="f450" y="f451"/>
                  </a:lnTo>
                  <a:lnTo>
                    <a:pt x="f452" y="f453"/>
                  </a:lnTo>
                  <a:lnTo>
                    <a:pt x="f454" y="f455"/>
                  </a:lnTo>
                  <a:lnTo>
                    <a:pt x="f456" y="f457"/>
                  </a:lnTo>
                  <a:lnTo>
                    <a:pt x="f458" y="f459"/>
                  </a:lnTo>
                  <a:lnTo>
                    <a:pt x="f460" y="f461"/>
                  </a:lnTo>
                  <a:lnTo>
                    <a:pt x="f462" y="f463"/>
                  </a:lnTo>
                  <a:lnTo>
                    <a:pt x="f464" y="f465"/>
                  </a:lnTo>
                  <a:lnTo>
                    <a:pt x="f466" y="f467"/>
                  </a:lnTo>
                  <a:lnTo>
                    <a:pt x="f468" y="f469"/>
                  </a:lnTo>
                  <a:lnTo>
                    <a:pt x="f470" y="f471"/>
                  </a:lnTo>
                  <a:lnTo>
                    <a:pt x="f472" y="f473"/>
                  </a:lnTo>
                  <a:lnTo>
                    <a:pt x="f474" y="f475"/>
                  </a:lnTo>
                  <a:lnTo>
                    <a:pt x="f476" y="f477"/>
                  </a:lnTo>
                  <a:lnTo>
                    <a:pt x="f478" y="f479"/>
                  </a:lnTo>
                  <a:lnTo>
                    <a:pt x="f480" y="f481"/>
                  </a:lnTo>
                  <a:lnTo>
                    <a:pt x="f482" y="f483"/>
                  </a:lnTo>
                  <a:lnTo>
                    <a:pt x="f484" y="f122"/>
                  </a:lnTo>
                  <a:lnTo>
                    <a:pt x="f485" y="f486"/>
                  </a:lnTo>
                  <a:lnTo>
                    <a:pt x="f487" y="f488"/>
                  </a:lnTo>
                  <a:lnTo>
                    <a:pt x="f489" y="f490"/>
                  </a:lnTo>
                  <a:lnTo>
                    <a:pt x="f491" y="f492"/>
                  </a:lnTo>
                  <a:lnTo>
                    <a:pt x="f493" y="f494"/>
                  </a:lnTo>
                  <a:lnTo>
                    <a:pt x="f495" y="f496"/>
                  </a:lnTo>
                  <a:lnTo>
                    <a:pt x="f497" y="f498"/>
                  </a:lnTo>
                  <a:lnTo>
                    <a:pt x="f499" y="f500"/>
                  </a:lnTo>
                  <a:lnTo>
                    <a:pt x="f501" y="f502"/>
                  </a:lnTo>
                  <a:lnTo>
                    <a:pt x="f503" y="f504"/>
                  </a:lnTo>
                  <a:lnTo>
                    <a:pt x="f505" y="f506"/>
                  </a:lnTo>
                  <a:lnTo>
                    <a:pt x="f507" y="f508"/>
                  </a:lnTo>
                  <a:lnTo>
                    <a:pt x="f509" y="f510"/>
                  </a:lnTo>
                  <a:lnTo>
                    <a:pt x="f511" y="f512"/>
                  </a:lnTo>
                  <a:lnTo>
                    <a:pt x="f513" y="f514"/>
                  </a:lnTo>
                  <a:lnTo>
                    <a:pt x="f515" y="f516"/>
                  </a:lnTo>
                  <a:lnTo>
                    <a:pt x="f517" y="f132"/>
                  </a:lnTo>
                  <a:lnTo>
                    <a:pt x="f518" y="f519"/>
                  </a:lnTo>
                  <a:lnTo>
                    <a:pt x="f520" y="f521"/>
                  </a:lnTo>
                  <a:lnTo>
                    <a:pt x="f522" y="f523"/>
                  </a:lnTo>
                  <a:lnTo>
                    <a:pt x="f524" y="f525"/>
                  </a:lnTo>
                  <a:lnTo>
                    <a:pt x="f526" y="f208"/>
                  </a:lnTo>
                  <a:lnTo>
                    <a:pt x="f527" y="f111"/>
                  </a:lnTo>
                  <a:lnTo>
                    <a:pt x="f528" y="f529"/>
                  </a:lnTo>
                  <a:lnTo>
                    <a:pt x="f530" y="f531"/>
                  </a:lnTo>
                  <a:lnTo>
                    <a:pt x="f532" y="f533"/>
                  </a:lnTo>
                  <a:lnTo>
                    <a:pt x="f185" y="f534"/>
                  </a:lnTo>
                  <a:lnTo>
                    <a:pt x="f535" y="f536"/>
                  </a:lnTo>
                  <a:lnTo>
                    <a:pt x="f537" y="f538"/>
                  </a:lnTo>
                  <a:lnTo>
                    <a:pt x="f539" y="f540"/>
                  </a:lnTo>
                  <a:lnTo>
                    <a:pt x="f541" y="f542"/>
                  </a:lnTo>
                  <a:lnTo>
                    <a:pt x="f543" y="f544"/>
                  </a:lnTo>
                  <a:lnTo>
                    <a:pt x="f545" y="f546"/>
                  </a:lnTo>
                  <a:lnTo>
                    <a:pt x="f547" y="f548"/>
                  </a:lnTo>
                  <a:lnTo>
                    <a:pt x="f549" y="f544"/>
                  </a:lnTo>
                  <a:lnTo>
                    <a:pt x="f550" y="f542"/>
                  </a:lnTo>
                  <a:lnTo>
                    <a:pt x="f551" y="f540"/>
                  </a:lnTo>
                  <a:lnTo>
                    <a:pt x="f552" y="f553"/>
                  </a:lnTo>
                  <a:lnTo>
                    <a:pt x="f554" y="f206"/>
                  </a:lnTo>
                  <a:lnTo>
                    <a:pt x="f555" y="f556"/>
                  </a:lnTo>
                  <a:lnTo>
                    <a:pt x="f557" y="f533"/>
                  </a:lnTo>
                  <a:lnTo>
                    <a:pt x="f558" y="f559"/>
                  </a:lnTo>
                  <a:lnTo>
                    <a:pt x="f560" y="f561"/>
                  </a:lnTo>
                  <a:lnTo>
                    <a:pt x="f562" y="f563"/>
                  </a:lnTo>
                  <a:lnTo>
                    <a:pt x="f564" y="f525"/>
                  </a:lnTo>
                  <a:lnTo>
                    <a:pt x="f565" y="f566"/>
                  </a:lnTo>
                  <a:lnTo>
                    <a:pt x="f567" y="f568"/>
                  </a:lnTo>
                  <a:lnTo>
                    <a:pt x="f569" y="f570"/>
                  </a:lnTo>
                  <a:lnTo>
                    <a:pt x="f571" y="f572"/>
                  </a:lnTo>
                  <a:lnTo>
                    <a:pt x="f573" y="f574"/>
                  </a:lnTo>
                  <a:lnTo>
                    <a:pt x="f575" y="f512"/>
                  </a:lnTo>
                  <a:lnTo>
                    <a:pt x="f576" y="f577"/>
                  </a:lnTo>
                  <a:lnTo>
                    <a:pt x="f578" y="f579"/>
                  </a:lnTo>
                  <a:lnTo>
                    <a:pt x="f580" y="f581"/>
                  </a:lnTo>
                  <a:lnTo>
                    <a:pt x="f582" y="f583"/>
                  </a:lnTo>
                  <a:lnTo>
                    <a:pt x="f584" y="f585"/>
                  </a:lnTo>
                  <a:lnTo>
                    <a:pt x="f586" y="f587"/>
                  </a:lnTo>
                  <a:lnTo>
                    <a:pt x="f588" y="f589"/>
                  </a:lnTo>
                  <a:lnTo>
                    <a:pt x="f590" y="f591"/>
                  </a:lnTo>
                  <a:lnTo>
                    <a:pt x="f592" y="f593"/>
                  </a:lnTo>
                  <a:lnTo>
                    <a:pt x="f594" y="f595"/>
                  </a:lnTo>
                  <a:lnTo>
                    <a:pt x="f117" y="f596"/>
                  </a:lnTo>
                  <a:lnTo>
                    <a:pt x="f597" y="f598"/>
                  </a:lnTo>
                  <a:lnTo>
                    <a:pt x="f599" y="f600"/>
                  </a:lnTo>
                  <a:lnTo>
                    <a:pt x="f601" y="f602"/>
                  </a:lnTo>
                  <a:lnTo>
                    <a:pt x="f603" y="f120"/>
                  </a:lnTo>
                  <a:lnTo>
                    <a:pt x="f523" y="f604"/>
                  </a:lnTo>
                  <a:lnTo>
                    <a:pt x="f605" y="f606"/>
                  </a:lnTo>
                  <a:lnTo>
                    <a:pt x="f607" y="f608"/>
                  </a:lnTo>
                  <a:lnTo>
                    <a:pt x="f609" y="f610"/>
                  </a:lnTo>
                  <a:lnTo>
                    <a:pt x="f611" y="f612"/>
                  </a:lnTo>
                  <a:lnTo>
                    <a:pt x="f613" y="f614"/>
                  </a:lnTo>
                  <a:lnTo>
                    <a:pt x="f514" y="f615"/>
                  </a:lnTo>
                  <a:lnTo>
                    <a:pt x="f616" y="f617"/>
                  </a:lnTo>
                  <a:lnTo>
                    <a:pt x="f618" y="f619"/>
                  </a:lnTo>
                  <a:lnTo>
                    <a:pt x="f620" y="f621"/>
                  </a:lnTo>
                  <a:lnTo>
                    <a:pt x="f622" y="f623"/>
                  </a:lnTo>
                  <a:lnTo>
                    <a:pt x="f624" y="f625"/>
                  </a:lnTo>
                  <a:lnTo>
                    <a:pt x="f130" y="f626"/>
                  </a:lnTo>
                  <a:lnTo>
                    <a:pt x="f579" y="f627"/>
                  </a:lnTo>
                  <a:lnTo>
                    <a:pt x="f103" y="f628"/>
                  </a:lnTo>
                  <a:lnTo>
                    <a:pt x="f629" y="f630"/>
                  </a:lnTo>
                  <a:lnTo>
                    <a:pt x="f631" y="f632"/>
                  </a:lnTo>
                  <a:lnTo>
                    <a:pt x="f631" y="f633"/>
                  </a:lnTo>
                  <a:lnTo>
                    <a:pt x="f631" y="f634"/>
                  </a:lnTo>
                  <a:lnTo>
                    <a:pt x="f629" y="f635"/>
                  </a:lnTo>
                  <a:lnTo>
                    <a:pt x="f636" y="f637"/>
                  </a:lnTo>
                  <a:lnTo>
                    <a:pt x="f130" y="f638"/>
                  </a:lnTo>
                  <a:lnTo>
                    <a:pt x="f639" y="f640"/>
                  </a:lnTo>
                  <a:lnTo>
                    <a:pt x="f620" y="f641"/>
                  </a:lnTo>
                  <a:lnTo>
                    <a:pt x="f642" y="f643"/>
                  </a:lnTo>
                  <a:lnTo>
                    <a:pt x="f644" y="f645"/>
                  </a:lnTo>
                  <a:lnTo>
                    <a:pt x="f618" y="f646"/>
                  </a:lnTo>
                  <a:lnTo>
                    <a:pt x="f618" y="f647"/>
                  </a:lnTo>
                  <a:lnTo>
                    <a:pt x="f644" y="f648"/>
                  </a:lnTo>
                  <a:lnTo>
                    <a:pt x="f649" y="f650"/>
                  </a:lnTo>
                  <a:lnTo>
                    <a:pt x="f651" y="f652"/>
                  </a:lnTo>
                  <a:lnTo>
                    <a:pt x="f620" y="f393"/>
                  </a:lnTo>
                  <a:lnTo>
                    <a:pt x="f653" y="f654"/>
                  </a:lnTo>
                  <a:lnTo>
                    <a:pt x="f622" y="f655"/>
                  </a:lnTo>
                  <a:lnTo>
                    <a:pt x="f656" y="f657"/>
                  </a:lnTo>
                  <a:lnTo>
                    <a:pt x="f658" y="f659"/>
                  </a:lnTo>
                  <a:lnTo>
                    <a:pt x="f579" y="f376"/>
                  </a:lnTo>
                  <a:lnTo>
                    <a:pt x="f660" y="f661"/>
                  </a:lnTo>
                  <a:lnTo>
                    <a:pt x="f506" y="f662"/>
                  </a:lnTo>
                  <a:lnTo>
                    <a:pt x="f663" y="f664"/>
                  </a:lnTo>
                  <a:lnTo>
                    <a:pt x="f665" y="f666"/>
                  </a:lnTo>
                  <a:lnTo>
                    <a:pt x="f101" y="f667"/>
                  </a:lnTo>
                  <a:lnTo>
                    <a:pt x="f668" y="f669"/>
                  </a:lnTo>
                  <a:lnTo>
                    <a:pt x="f585" y="f670"/>
                  </a:lnTo>
                  <a:lnTo>
                    <a:pt x="f500" y="f671"/>
                  </a:lnTo>
                  <a:lnTo>
                    <a:pt x="f672" y="f673"/>
                  </a:lnTo>
                  <a:lnTo>
                    <a:pt x="f674" y="f675"/>
                  </a:lnTo>
                  <a:lnTo>
                    <a:pt x="f676" y="f677"/>
                  </a:lnTo>
                  <a:lnTo>
                    <a:pt x="f678" y="f679"/>
                  </a:lnTo>
                  <a:lnTo>
                    <a:pt x="f126" y="f680"/>
                  </a:lnTo>
                  <a:lnTo>
                    <a:pt x="f681" y="f682"/>
                  </a:lnTo>
                  <a:lnTo>
                    <a:pt x="f683" y="f684"/>
                  </a:lnTo>
                  <a:lnTo>
                    <a:pt x="f685" y="f686"/>
                  </a:lnTo>
                  <a:lnTo>
                    <a:pt x="f687" y="f688"/>
                  </a:lnTo>
                  <a:lnTo>
                    <a:pt x="f689" y="f690"/>
                  </a:lnTo>
                  <a:lnTo>
                    <a:pt x="f691" y="f692"/>
                  </a:lnTo>
                  <a:lnTo>
                    <a:pt x="f693" y="f694"/>
                  </a:lnTo>
                  <a:lnTo>
                    <a:pt x="f695" y="f696"/>
                  </a:lnTo>
                  <a:lnTo>
                    <a:pt x="f89" y="f697"/>
                  </a:lnTo>
                  <a:lnTo>
                    <a:pt x="f698" y="f699"/>
                  </a:lnTo>
                  <a:lnTo>
                    <a:pt x="f700" y="f701"/>
                  </a:lnTo>
                  <a:lnTo>
                    <a:pt x="f120" y="f702"/>
                  </a:lnTo>
                  <a:lnTo>
                    <a:pt x="f703" y="f704"/>
                  </a:lnTo>
                  <a:lnTo>
                    <a:pt x="f705" y="f706"/>
                  </a:lnTo>
                  <a:lnTo>
                    <a:pt x="f118" y="f707"/>
                  </a:lnTo>
                  <a:lnTo>
                    <a:pt x="f708" y="f709"/>
                  </a:lnTo>
                  <a:lnTo>
                    <a:pt x="f710" y="f711"/>
                  </a:lnTo>
                  <a:lnTo>
                    <a:pt x="f712" y="f301"/>
                  </a:lnTo>
                  <a:lnTo>
                    <a:pt x="f713" y="f714"/>
                  </a:lnTo>
                  <a:lnTo>
                    <a:pt x="f715" y="f716"/>
                  </a:lnTo>
                  <a:lnTo>
                    <a:pt x="f717" y="f718"/>
                  </a:lnTo>
                  <a:lnTo>
                    <a:pt x="f719" y="f720"/>
                  </a:lnTo>
                  <a:lnTo>
                    <a:pt x="f721" y="f722"/>
                  </a:lnTo>
                  <a:lnTo>
                    <a:pt x="f723" y="f724"/>
                  </a:lnTo>
                  <a:lnTo>
                    <a:pt x="f725" y="f726"/>
                  </a:lnTo>
                  <a:lnTo>
                    <a:pt x="f727" y="f309"/>
                  </a:lnTo>
                  <a:lnTo>
                    <a:pt x="f728" y="f729"/>
                  </a:lnTo>
                  <a:lnTo>
                    <a:pt x="f730" y="f731"/>
                  </a:lnTo>
                  <a:lnTo>
                    <a:pt x="f732" y="f733"/>
                  </a:lnTo>
                  <a:lnTo>
                    <a:pt x="f734" y="f313"/>
                  </a:lnTo>
                  <a:lnTo>
                    <a:pt x="f92" y="f735"/>
                  </a:lnTo>
                  <a:lnTo>
                    <a:pt x="f736" y="f737"/>
                  </a:lnTo>
                  <a:lnTo>
                    <a:pt x="f738" y="f739"/>
                  </a:lnTo>
                  <a:lnTo>
                    <a:pt x="f740" y="f741"/>
                  </a:lnTo>
                  <a:lnTo>
                    <a:pt x="f742" y="f743"/>
                  </a:lnTo>
                  <a:lnTo>
                    <a:pt x="f426" y="f12"/>
                  </a:lnTo>
                  <a:lnTo>
                    <a:pt x="f744" y="f745"/>
                  </a:lnTo>
                  <a:lnTo>
                    <a:pt x="f746" y="f5"/>
                  </a:lnTo>
                  <a:close/>
                </a:path>
              </a:pathLst>
            </a:custGeom>
            <a:solidFill>
              <a:srgbClr val="7CBEC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26" name="Google Shape;272;p15">
              <a:extLst>
                <a:ext uri="{FF2B5EF4-FFF2-40B4-BE49-F238E27FC236}">
                  <a16:creationId xmlns:a16="http://schemas.microsoft.com/office/drawing/2014/main" id="{2564BF25-643B-A654-6724-C51E2CB74BCA}"/>
                </a:ext>
              </a:extLst>
            </p:cNvPr>
            <p:cNvSpPr/>
            <p:nvPr/>
          </p:nvSpPr>
          <p:spPr>
            <a:xfrm>
              <a:off x="5022040" y="2838288"/>
              <a:ext cx="3335950" cy="1438488"/>
            </a:xfrm>
            <a:custGeom>
              <a:avLst/>
              <a:gdLst>
                <a:gd name="f0" fmla="val w"/>
                <a:gd name="f1" fmla="val h"/>
                <a:gd name="f2" fmla="val 0"/>
                <a:gd name="f3" fmla="val 177091"/>
                <a:gd name="f4" fmla="val 76363"/>
                <a:gd name="f5" fmla="val 1"/>
                <a:gd name="f6" fmla="val 203"/>
                <a:gd name="f7" fmla="val 1304"/>
                <a:gd name="f8" fmla="val 428"/>
                <a:gd name="f9" fmla="val 2608"/>
                <a:gd name="f10" fmla="val 675"/>
                <a:gd name="f11" fmla="val 3912"/>
                <a:gd name="f12" fmla="val 945"/>
                <a:gd name="f13" fmla="val 5193"/>
                <a:gd name="f14" fmla="val 1214"/>
                <a:gd name="f15" fmla="val 6475"/>
                <a:gd name="f16" fmla="val 1507"/>
                <a:gd name="f17" fmla="val 7756"/>
                <a:gd name="f18" fmla="val 1844"/>
                <a:gd name="f19" fmla="val 9037"/>
                <a:gd name="f20" fmla="val 2158"/>
                <a:gd name="f21" fmla="val 10319"/>
                <a:gd name="f22" fmla="val 2518"/>
                <a:gd name="f23" fmla="val 11577"/>
                <a:gd name="f24" fmla="val 2900"/>
                <a:gd name="f25" fmla="val 12836"/>
                <a:gd name="f26" fmla="val 3282"/>
                <a:gd name="f27" fmla="val 14095"/>
                <a:gd name="f28" fmla="val 3709"/>
                <a:gd name="f29" fmla="val 15331"/>
                <a:gd name="f30" fmla="val 4137"/>
                <a:gd name="f31" fmla="val 16568"/>
                <a:gd name="f32" fmla="val 4564"/>
                <a:gd name="f33" fmla="val 17804"/>
                <a:gd name="f34" fmla="val 5036"/>
                <a:gd name="f35" fmla="val 19018"/>
                <a:gd name="f36" fmla="val 5508"/>
                <a:gd name="f37" fmla="val 20232"/>
                <a:gd name="f38" fmla="val 6002"/>
                <a:gd name="f39" fmla="val 21446"/>
                <a:gd name="f40" fmla="val 6519"/>
                <a:gd name="f41" fmla="val 22660"/>
                <a:gd name="f42" fmla="val 7059"/>
                <a:gd name="f43" fmla="val 23851"/>
                <a:gd name="f44" fmla="val 7621"/>
                <a:gd name="f45" fmla="val 25042"/>
                <a:gd name="f46" fmla="val 8183"/>
                <a:gd name="f47" fmla="val 26211"/>
                <a:gd name="f48" fmla="val 8767"/>
                <a:gd name="f49" fmla="val 27380"/>
                <a:gd name="f50" fmla="val 9352"/>
                <a:gd name="f51" fmla="val 28527"/>
                <a:gd name="f52" fmla="val 9981"/>
                <a:gd name="f53" fmla="val 29695"/>
                <a:gd name="f54" fmla="val 10611"/>
                <a:gd name="f55" fmla="val 30819"/>
                <a:gd name="f56" fmla="val 11262"/>
                <a:gd name="f57" fmla="val 31966"/>
                <a:gd name="f58" fmla="val 11937"/>
                <a:gd name="f59" fmla="val 33090"/>
                <a:gd name="f60" fmla="val 12611"/>
                <a:gd name="f61" fmla="val 34191"/>
                <a:gd name="f62" fmla="val 13308"/>
                <a:gd name="f63" fmla="val 35293"/>
                <a:gd name="f64" fmla="val 14027"/>
                <a:gd name="f65" fmla="val 36394"/>
                <a:gd name="f66" fmla="val 14747"/>
                <a:gd name="f67" fmla="val 37473"/>
                <a:gd name="f68" fmla="val 15511"/>
                <a:gd name="f69" fmla="val 38552"/>
                <a:gd name="f70" fmla="val 16410"/>
                <a:gd name="f71" fmla="val 39834"/>
                <a:gd name="f72" fmla="val 17354"/>
                <a:gd name="f73" fmla="val 41092"/>
                <a:gd name="f74" fmla="val 18321"/>
                <a:gd name="f75" fmla="val 42329"/>
                <a:gd name="f76" fmla="val 19310"/>
                <a:gd name="f77" fmla="val 43565"/>
                <a:gd name="f78" fmla="val 20209"/>
                <a:gd name="f79" fmla="val 44622"/>
                <a:gd name="f80" fmla="val 21513"/>
                <a:gd name="f81" fmla="val 46150"/>
                <a:gd name="f82" fmla="val 22862"/>
                <a:gd name="f83" fmla="val 47634"/>
                <a:gd name="f84" fmla="val 23918"/>
                <a:gd name="f85" fmla="val 48758"/>
                <a:gd name="f86" fmla="val 24975"/>
                <a:gd name="f87" fmla="val 49837"/>
                <a:gd name="f88" fmla="val 26054"/>
                <a:gd name="f89" fmla="val 50938"/>
                <a:gd name="f90" fmla="val 27178"/>
                <a:gd name="f91" fmla="val 51995"/>
                <a:gd name="f92" fmla="val 28302"/>
                <a:gd name="f93" fmla="val 53029"/>
                <a:gd name="f94" fmla="val 29448"/>
                <a:gd name="f95" fmla="val 54063"/>
                <a:gd name="f96" fmla="val 30594"/>
                <a:gd name="f97" fmla="val 55074"/>
                <a:gd name="f98" fmla="val 31786"/>
                <a:gd name="f99" fmla="val 56063"/>
                <a:gd name="f100" fmla="val 32977"/>
                <a:gd name="f101" fmla="val 57030"/>
                <a:gd name="f102" fmla="val 34213"/>
                <a:gd name="f103" fmla="val 57974"/>
                <a:gd name="f104" fmla="val 35450"/>
                <a:gd name="f105" fmla="val 58896"/>
                <a:gd name="f106" fmla="val 36686"/>
                <a:gd name="f107" fmla="val 59817"/>
                <a:gd name="f108" fmla="val 37967"/>
                <a:gd name="f109" fmla="val 60694"/>
                <a:gd name="f110" fmla="val 39249"/>
                <a:gd name="f111" fmla="val 61571"/>
                <a:gd name="f112" fmla="val 40575"/>
                <a:gd name="f113" fmla="val 62403"/>
                <a:gd name="f114" fmla="val 41901"/>
                <a:gd name="f115" fmla="val 63234"/>
                <a:gd name="f116" fmla="val 43228"/>
                <a:gd name="f117" fmla="val 64044"/>
                <a:gd name="f118" fmla="val 44599"/>
                <a:gd name="f119" fmla="val 64830"/>
                <a:gd name="f120" fmla="val 45970"/>
                <a:gd name="f121" fmla="val 65572"/>
                <a:gd name="f122" fmla="val 47364"/>
                <a:gd name="f123" fmla="val 66314"/>
                <a:gd name="f124" fmla="val 48780"/>
                <a:gd name="f125" fmla="val 67033"/>
                <a:gd name="f126" fmla="val 50196"/>
                <a:gd name="f127" fmla="val 67708"/>
                <a:gd name="f128" fmla="val 51635"/>
                <a:gd name="f129" fmla="val 68382"/>
                <a:gd name="f130" fmla="val 53096"/>
                <a:gd name="f131" fmla="val 69034"/>
                <a:gd name="f132" fmla="val 54557"/>
                <a:gd name="f133" fmla="val 69641"/>
                <a:gd name="f134" fmla="val 70225"/>
                <a:gd name="f135" fmla="val 57547"/>
                <a:gd name="f136" fmla="val 70810"/>
                <a:gd name="f137" fmla="val 59075"/>
                <a:gd name="f138" fmla="val 71349"/>
                <a:gd name="f139" fmla="val 60604"/>
                <a:gd name="f140" fmla="val 71866"/>
                <a:gd name="f141" fmla="val 62155"/>
                <a:gd name="f142" fmla="val 72361"/>
                <a:gd name="f143" fmla="val 63728"/>
                <a:gd name="f144" fmla="val 72833"/>
                <a:gd name="f145" fmla="val 65302"/>
                <a:gd name="f146" fmla="val 73260"/>
                <a:gd name="f147" fmla="val 66920"/>
                <a:gd name="f148" fmla="val 73687"/>
                <a:gd name="f149" fmla="val 68561"/>
                <a:gd name="f150" fmla="val 74069"/>
                <a:gd name="f151" fmla="val 70180"/>
                <a:gd name="f152" fmla="val 74429"/>
                <a:gd name="f153" fmla="val 71821"/>
                <a:gd name="f154" fmla="val 74766"/>
                <a:gd name="f155" fmla="val 73439"/>
                <a:gd name="f156" fmla="val 75058"/>
                <a:gd name="f157" fmla="val 75080"/>
                <a:gd name="f158" fmla="val 75328"/>
                <a:gd name="f159" fmla="val 76699"/>
                <a:gd name="f160" fmla="val 75553"/>
                <a:gd name="f161" fmla="val 78340"/>
                <a:gd name="f162" fmla="val 75755"/>
                <a:gd name="f163" fmla="val 79958"/>
                <a:gd name="f164" fmla="val 75935"/>
                <a:gd name="f165" fmla="val 81577"/>
                <a:gd name="f166" fmla="val 76092"/>
                <a:gd name="f167" fmla="val 83195"/>
                <a:gd name="f168" fmla="val 76205"/>
                <a:gd name="f169" fmla="val 84814"/>
                <a:gd name="f170" fmla="val 76272"/>
                <a:gd name="f171" fmla="val 86432"/>
                <a:gd name="f172" fmla="val 76340"/>
                <a:gd name="f173" fmla="val 88051"/>
                <a:gd name="f174" fmla="val 76362"/>
                <a:gd name="f175" fmla="val 89669"/>
                <a:gd name="f176" fmla="val 91265"/>
                <a:gd name="f177" fmla="val 76317"/>
                <a:gd name="f178" fmla="val 92861"/>
                <a:gd name="f179" fmla="val 76250"/>
                <a:gd name="f180" fmla="val 94457"/>
                <a:gd name="f181" fmla="val 76160"/>
                <a:gd name="f182" fmla="val 96053"/>
                <a:gd name="f183" fmla="val 76047"/>
                <a:gd name="f184" fmla="val 97649"/>
                <a:gd name="f185" fmla="val 75890"/>
                <a:gd name="f186" fmla="val 99223"/>
                <a:gd name="f187" fmla="val 75710"/>
                <a:gd name="f188" fmla="val 100796"/>
                <a:gd name="f189" fmla="val 75508"/>
                <a:gd name="f190" fmla="val 102370"/>
                <a:gd name="f191" fmla="val 75283"/>
                <a:gd name="f192" fmla="val 103921"/>
                <a:gd name="f193" fmla="val 75036"/>
                <a:gd name="f194" fmla="val 105472"/>
                <a:gd name="f195" fmla="val 74744"/>
                <a:gd name="f196" fmla="val 107023"/>
                <a:gd name="f197" fmla="val 108574"/>
                <a:gd name="f198" fmla="val 74092"/>
                <a:gd name="f199" fmla="val 110103"/>
                <a:gd name="f200" fmla="val 73710"/>
                <a:gd name="f201" fmla="val 111631"/>
                <a:gd name="f202" fmla="val 73327"/>
                <a:gd name="f203" fmla="val 113137"/>
                <a:gd name="f204" fmla="val 72900"/>
                <a:gd name="f205" fmla="val 114643"/>
                <a:gd name="f206" fmla="val 72451"/>
                <a:gd name="f207" fmla="val 116149"/>
                <a:gd name="f208" fmla="val 71979"/>
                <a:gd name="f209" fmla="val 117633"/>
                <a:gd name="f210" fmla="val 71484"/>
                <a:gd name="f211" fmla="val 119094"/>
                <a:gd name="f212" fmla="val 70967"/>
                <a:gd name="f213" fmla="val 120578"/>
                <a:gd name="f214" fmla="val 70405"/>
                <a:gd name="f215" fmla="val 122039"/>
                <a:gd name="f216" fmla="val 69843"/>
                <a:gd name="f217" fmla="val 123478"/>
                <a:gd name="f218" fmla="val 69236"/>
                <a:gd name="f219" fmla="val 124916"/>
                <a:gd name="f220" fmla="val 68607"/>
                <a:gd name="f221" fmla="val 126332"/>
                <a:gd name="f222" fmla="val 67955"/>
                <a:gd name="f223" fmla="val 127749"/>
                <a:gd name="f224" fmla="val 67281"/>
                <a:gd name="f225" fmla="val 129142"/>
                <a:gd name="f226" fmla="val 66584"/>
                <a:gd name="f227" fmla="val 130536"/>
                <a:gd name="f228" fmla="val 65864"/>
                <a:gd name="f229" fmla="val 131907"/>
                <a:gd name="f230" fmla="val 65123"/>
                <a:gd name="f231" fmla="val 133256"/>
                <a:gd name="f232" fmla="val 64358"/>
                <a:gd name="f233" fmla="val 134605"/>
                <a:gd name="f234" fmla="val 63571"/>
                <a:gd name="f235" fmla="val 135931"/>
                <a:gd name="f236" fmla="val 62740"/>
                <a:gd name="f237" fmla="val 137257"/>
                <a:gd name="f238" fmla="val 61908"/>
                <a:gd name="f239" fmla="val 138561"/>
                <a:gd name="f240" fmla="val 61054"/>
                <a:gd name="f241" fmla="val 139842"/>
                <a:gd name="f242" fmla="val 60155"/>
                <a:gd name="f243" fmla="val 141124"/>
                <a:gd name="f244" fmla="val 59255"/>
                <a:gd name="f245" fmla="val 142382"/>
                <a:gd name="f246" fmla="val 58311"/>
                <a:gd name="f247" fmla="val 143619"/>
                <a:gd name="f248" fmla="val 57367"/>
                <a:gd name="f249" fmla="val 144855"/>
                <a:gd name="f250" fmla="val 56401"/>
                <a:gd name="f251" fmla="val 146069"/>
                <a:gd name="f252" fmla="val 55389"/>
                <a:gd name="f253" fmla="val 147260"/>
                <a:gd name="f254" fmla="val 54378"/>
                <a:gd name="f255" fmla="val 148429"/>
                <a:gd name="f256" fmla="val 53343"/>
                <a:gd name="f257" fmla="val 149598"/>
                <a:gd name="f258" fmla="val 52287"/>
                <a:gd name="f259" fmla="val 150722"/>
                <a:gd name="f260" fmla="val 51208"/>
                <a:gd name="f261" fmla="val 151846"/>
                <a:gd name="f262" fmla="val 50106"/>
                <a:gd name="f263" fmla="val 152948"/>
                <a:gd name="f264" fmla="val 48983"/>
                <a:gd name="f265" fmla="val 154049"/>
                <a:gd name="f266" fmla="val 47836"/>
                <a:gd name="f267" fmla="val 155106"/>
                <a:gd name="f268" fmla="val 46667"/>
                <a:gd name="f269" fmla="val 156140"/>
                <a:gd name="f270" fmla="val 45498"/>
                <a:gd name="f271" fmla="val 157174"/>
                <a:gd name="f272" fmla="val 44284"/>
                <a:gd name="f273" fmla="val 157938"/>
                <a:gd name="f274" fmla="val 43385"/>
                <a:gd name="f275" fmla="val 158680"/>
                <a:gd name="f276" fmla="val 42464"/>
                <a:gd name="f277" fmla="val 159422"/>
                <a:gd name="f278" fmla="val 41519"/>
                <a:gd name="f279" fmla="val 160141"/>
                <a:gd name="f280" fmla="val 160838"/>
                <a:gd name="f281" fmla="val 39631"/>
                <a:gd name="f282" fmla="val 161894"/>
                <a:gd name="f283" fmla="val 38170"/>
                <a:gd name="f284" fmla="val 162906"/>
                <a:gd name="f285" fmla="val 163535"/>
                <a:gd name="f286" fmla="val 35742"/>
                <a:gd name="f287" fmla="val 164142"/>
                <a:gd name="f288" fmla="val 34776"/>
                <a:gd name="f289" fmla="val 164210"/>
                <a:gd name="f290" fmla="val 34663"/>
                <a:gd name="f291" fmla="val 164794"/>
                <a:gd name="f292" fmla="val 33719"/>
                <a:gd name="f293" fmla="val 165468"/>
                <a:gd name="f294" fmla="val 32640"/>
                <a:gd name="f295" fmla="val 165873"/>
                <a:gd name="f296" fmla="val 31921"/>
                <a:gd name="f297" fmla="val 166278"/>
                <a:gd name="f298" fmla="val 31224"/>
                <a:gd name="f299" fmla="val 166885"/>
                <a:gd name="f300" fmla="val 30168"/>
                <a:gd name="f301" fmla="val 167447"/>
                <a:gd name="f302" fmla="val 29111"/>
                <a:gd name="f303" fmla="val 167806"/>
                <a:gd name="f304" fmla="val 28437"/>
                <a:gd name="f305" fmla="val 168166"/>
                <a:gd name="f306" fmla="val 27762"/>
                <a:gd name="f307" fmla="val 168526"/>
                <a:gd name="f308" fmla="val 27020"/>
                <a:gd name="f309" fmla="val 168908"/>
                <a:gd name="f310" fmla="val 26279"/>
                <a:gd name="f311" fmla="val 169447"/>
                <a:gd name="f312" fmla="val 25132"/>
                <a:gd name="f313" fmla="val 169987"/>
                <a:gd name="f314" fmla="val 23963"/>
                <a:gd name="f315" fmla="val 170526"/>
                <a:gd name="f316" fmla="val 22794"/>
                <a:gd name="f317" fmla="val 171021"/>
                <a:gd name="f318" fmla="val 21603"/>
                <a:gd name="f319" fmla="val 171403"/>
                <a:gd name="f320" fmla="val 20704"/>
                <a:gd name="f321" fmla="val 171875"/>
                <a:gd name="f322" fmla="val 19535"/>
                <a:gd name="f323" fmla="val 172190"/>
                <a:gd name="f324" fmla="val 18681"/>
                <a:gd name="f325" fmla="val 172684"/>
                <a:gd name="f326" fmla="val 17377"/>
                <a:gd name="f327" fmla="val 173134"/>
                <a:gd name="f328" fmla="val 16073"/>
                <a:gd name="f329" fmla="val 173538"/>
                <a:gd name="f330" fmla="val 14904"/>
                <a:gd name="f331" fmla="val 173921"/>
                <a:gd name="f332" fmla="val 13713"/>
                <a:gd name="f333" fmla="val 174280"/>
                <a:gd name="f334" fmla="val 12499"/>
                <a:gd name="f335" fmla="val 174640"/>
                <a:gd name="f336" fmla="val 11308"/>
                <a:gd name="f337" fmla="val 174977"/>
                <a:gd name="f338" fmla="val 10094"/>
                <a:gd name="f339" fmla="val 175292"/>
                <a:gd name="f340" fmla="val 8835"/>
                <a:gd name="f341" fmla="val 175606"/>
                <a:gd name="f342" fmla="val 7576"/>
                <a:gd name="f343" fmla="val 175899"/>
                <a:gd name="f344" fmla="val 6295"/>
                <a:gd name="f345" fmla="val 176168"/>
                <a:gd name="f346" fmla="val 176438"/>
                <a:gd name="f347" fmla="val 3777"/>
                <a:gd name="f348" fmla="val 176663"/>
                <a:gd name="f349" fmla="val 176888"/>
                <a:gd name="f350" fmla="val 1259"/>
                <a:gd name="f351" fmla="val 177090"/>
                <a:gd name="f352" fmla="val 166188"/>
                <a:gd name="f353" fmla="val 166435"/>
                <a:gd name="f354" fmla="val 1192"/>
                <a:gd name="f355" fmla="val 166682"/>
                <a:gd name="f356" fmla="val 2406"/>
                <a:gd name="f357" fmla="val 166975"/>
                <a:gd name="f358" fmla="val 3597"/>
                <a:gd name="f359" fmla="val 167289"/>
                <a:gd name="f360" fmla="val 4766"/>
                <a:gd name="f361" fmla="val 167964"/>
                <a:gd name="f362" fmla="val 7216"/>
                <a:gd name="f363" fmla="val 168278"/>
                <a:gd name="f364" fmla="val 8475"/>
                <a:gd name="f365" fmla="val 168571"/>
                <a:gd name="f366" fmla="val 9734"/>
                <a:gd name="f367" fmla="val 168863"/>
                <a:gd name="f368" fmla="val 10993"/>
                <a:gd name="f369" fmla="val 169088"/>
                <a:gd name="f370" fmla="val 12274"/>
                <a:gd name="f371" fmla="val 169177"/>
                <a:gd name="f372" fmla="val 12904"/>
                <a:gd name="f373" fmla="val 169267"/>
                <a:gd name="f374" fmla="val 13533"/>
                <a:gd name="f375" fmla="val 169335"/>
                <a:gd name="f376" fmla="val 14162"/>
                <a:gd name="f377" fmla="val 169380"/>
                <a:gd name="f378" fmla="val 14792"/>
                <a:gd name="f379" fmla="val 169425"/>
                <a:gd name="f380" fmla="val 15399"/>
                <a:gd name="f381" fmla="val 16028"/>
                <a:gd name="f382" fmla="val 16635"/>
                <a:gd name="f383" fmla="val 169402"/>
                <a:gd name="f384" fmla="val 17242"/>
                <a:gd name="f385" fmla="val 169357"/>
                <a:gd name="f386" fmla="val 17849"/>
                <a:gd name="f387" fmla="val 18433"/>
                <a:gd name="f388" fmla="val 169155"/>
                <a:gd name="f389" fmla="val 169043"/>
                <a:gd name="f390" fmla="val 19602"/>
                <a:gd name="f391" fmla="val 20187"/>
                <a:gd name="f392" fmla="val 168683"/>
                <a:gd name="f393" fmla="val 20749"/>
                <a:gd name="f394" fmla="val 168458"/>
                <a:gd name="f395" fmla="val 21288"/>
                <a:gd name="f396" fmla="val 168211"/>
                <a:gd name="f397" fmla="val 21828"/>
                <a:gd name="f398" fmla="val 167919"/>
                <a:gd name="f399" fmla="val 22367"/>
                <a:gd name="f400" fmla="val 167604"/>
                <a:gd name="f401" fmla="val 22884"/>
                <a:gd name="f402" fmla="val 167222"/>
                <a:gd name="f403" fmla="val 23401"/>
                <a:gd name="f404" fmla="val 166840"/>
                <a:gd name="f405" fmla="val 23896"/>
                <a:gd name="f406" fmla="val 166390"/>
                <a:gd name="f407" fmla="val 24368"/>
                <a:gd name="f408" fmla="val 165940"/>
                <a:gd name="f409" fmla="val 24818"/>
                <a:gd name="f410" fmla="val 25222"/>
                <a:gd name="f411" fmla="val 164974"/>
                <a:gd name="f412" fmla="val 25627"/>
                <a:gd name="f413" fmla="val 164457"/>
                <a:gd name="f414" fmla="val 25986"/>
                <a:gd name="f415" fmla="val 163917"/>
                <a:gd name="f416" fmla="val 26301"/>
                <a:gd name="f417" fmla="val 163378"/>
                <a:gd name="f418" fmla="val 26616"/>
                <a:gd name="f419" fmla="val 162816"/>
                <a:gd name="f420" fmla="val 26908"/>
                <a:gd name="f421" fmla="val 162231"/>
                <a:gd name="f422" fmla="val 27155"/>
                <a:gd name="f423" fmla="val 161625"/>
                <a:gd name="f424" fmla="val 27403"/>
                <a:gd name="f425" fmla="val 161018"/>
                <a:gd name="f426" fmla="val 27627"/>
                <a:gd name="f427" fmla="val 160388"/>
                <a:gd name="f428" fmla="val 27830"/>
                <a:gd name="f429" fmla="val 159759"/>
                <a:gd name="f430" fmla="val 28032"/>
                <a:gd name="f431" fmla="val 159107"/>
                <a:gd name="f432" fmla="val 28189"/>
                <a:gd name="f433" fmla="val 158455"/>
                <a:gd name="f434" fmla="val 28347"/>
                <a:gd name="f435" fmla="val 157803"/>
                <a:gd name="f436" fmla="val 28504"/>
                <a:gd name="f437" fmla="val 156454"/>
                <a:gd name="f438" fmla="val 28774"/>
                <a:gd name="f439" fmla="val 155061"/>
                <a:gd name="f440" fmla="val 28999"/>
                <a:gd name="f441" fmla="val 153667"/>
                <a:gd name="f442" fmla="val 29201"/>
                <a:gd name="f443" fmla="val 152273"/>
                <a:gd name="f444" fmla="val 29426"/>
                <a:gd name="f445" fmla="val 150857"/>
                <a:gd name="f446" fmla="val 29628"/>
                <a:gd name="f447" fmla="val 149441"/>
                <a:gd name="f448" fmla="val 29830"/>
                <a:gd name="f449" fmla="val 148047"/>
                <a:gd name="f450" fmla="val 30078"/>
                <a:gd name="f451" fmla="val 146653"/>
                <a:gd name="f452" fmla="val 30347"/>
                <a:gd name="f453" fmla="val 145664"/>
                <a:gd name="f454" fmla="val 30595"/>
                <a:gd name="f455" fmla="val 144675"/>
                <a:gd name="f456" fmla="val 30864"/>
                <a:gd name="f457" fmla="val 143709"/>
                <a:gd name="f458" fmla="val 31157"/>
                <a:gd name="f459" fmla="val 142765"/>
                <a:gd name="f460" fmla="val 31494"/>
                <a:gd name="f461" fmla="val 142090"/>
                <a:gd name="f462" fmla="val 31764"/>
                <a:gd name="f463" fmla="val 141416"/>
                <a:gd name="f464" fmla="val 32056"/>
                <a:gd name="f465" fmla="val 140786"/>
                <a:gd name="f466" fmla="val 32393"/>
                <a:gd name="f467" fmla="val 140135"/>
                <a:gd name="f468" fmla="val 32730"/>
                <a:gd name="f469" fmla="val 139528"/>
                <a:gd name="f470" fmla="val 33067"/>
                <a:gd name="f471" fmla="val 138943"/>
                <a:gd name="f472" fmla="val 33449"/>
                <a:gd name="f473" fmla="val 138359"/>
                <a:gd name="f474" fmla="val 33832"/>
                <a:gd name="f475" fmla="val 137797"/>
                <a:gd name="f476" fmla="val 34236"/>
                <a:gd name="f477" fmla="val 137235"/>
                <a:gd name="f478" fmla="val 136695"/>
                <a:gd name="f479" fmla="val 35113"/>
                <a:gd name="f480" fmla="val 136178"/>
                <a:gd name="f481" fmla="val 35563"/>
                <a:gd name="f482" fmla="val 135661"/>
                <a:gd name="f483" fmla="val 36035"/>
                <a:gd name="f484" fmla="val 135167"/>
                <a:gd name="f485" fmla="val 36507"/>
                <a:gd name="f486" fmla="val 134672"/>
                <a:gd name="f487" fmla="val 37001"/>
                <a:gd name="f488" fmla="val 134200"/>
                <a:gd name="f489" fmla="val 37518"/>
                <a:gd name="f490" fmla="val 133728"/>
                <a:gd name="f491" fmla="val 38035"/>
                <a:gd name="f492" fmla="val 133278"/>
                <a:gd name="f493" fmla="val 38575"/>
                <a:gd name="f494" fmla="val 132829"/>
                <a:gd name="f495" fmla="val 39114"/>
                <a:gd name="f496" fmla="val 131975"/>
                <a:gd name="f497" fmla="val 40216"/>
                <a:gd name="f498" fmla="val 131143"/>
                <a:gd name="f499" fmla="val 41362"/>
                <a:gd name="f500" fmla="val 130311"/>
                <a:gd name="f501" fmla="val 42554"/>
                <a:gd name="f502" fmla="val 129524"/>
                <a:gd name="f503" fmla="val 43745"/>
                <a:gd name="f504" fmla="val 128760"/>
                <a:gd name="f505" fmla="val 44959"/>
                <a:gd name="f506" fmla="val 127996"/>
                <a:gd name="f507" fmla="val 46195"/>
                <a:gd name="f508" fmla="val 127254"/>
                <a:gd name="f509" fmla="val 47454"/>
                <a:gd name="f510" fmla="val 125748"/>
                <a:gd name="f511" fmla="val 49949"/>
                <a:gd name="f512" fmla="val 124984"/>
                <a:gd name="f513" fmla="val 124219"/>
                <a:gd name="f514" fmla="val 52444"/>
                <a:gd name="f515" fmla="val 123433"/>
                <a:gd name="f516" fmla="val 53658"/>
                <a:gd name="f517" fmla="val 122646"/>
                <a:gd name="f518" fmla="val 54872"/>
                <a:gd name="f519" fmla="val 121814"/>
                <a:gd name="f520" fmla="val 56041"/>
                <a:gd name="f521" fmla="val 120938"/>
                <a:gd name="f522" fmla="val 57187"/>
                <a:gd name="f523" fmla="val 120061"/>
                <a:gd name="f524" fmla="val 119589"/>
                <a:gd name="f525" fmla="val 58851"/>
                <a:gd name="f526" fmla="val 119117"/>
                <a:gd name="f527" fmla="val 59390"/>
                <a:gd name="f528" fmla="val 118645"/>
                <a:gd name="f529" fmla="val 59907"/>
                <a:gd name="f530" fmla="val 118150"/>
                <a:gd name="f531" fmla="val 60402"/>
                <a:gd name="f532" fmla="val 60896"/>
                <a:gd name="f533" fmla="val 117116"/>
                <a:gd name="f534" fmla="val 61391"/>
                <a:gd name="f535" fmla="val 116599"/>
                <a:gd name="f536" fmla="val 61863"/>
                <a:gd name="f537" fmla="val 116037"/>
                <a:gd name="f538" fmla="val 62313"/>
                <a:gd name="f539" fmla="val 115475"/>
                <a:gd name="f540" fmla="val 62762"/>
                <a:gd name="f541" fmla="val 114913"/>
                <a:gd name="f542" fmla="val 63189"/>
                <a:gd name="f543" fmla="val 114329"/>
                <a:gd name="f544" fmla="val 63594"/>
                <a:gd name="f545" fmla="val 113722"/>
                <a:gd name="f546" fmla="val 63999"/>
                <a:gd name="f547" fmla="val 113092"/>
                <a:gd name="f548" fmla="val 112440"/>
                <a:gd name="f549" fmla="val 64718"/>
                <a:gd name="f550" fmla="val 111878"/>
                <a:gd name="f551" fmla="val 65010"/>
                <a:gd name="f552" fmla="val 111294"/>
                <a:gd name="f553" fmla="val 110687"/>
                <a:gd name="f554" fmla="val 65819"/>
                <a:gd name="f555" fmla="val 109496"/>
                <a:gd name="f556" fmla="val 66044"/>
                <a:gd name="f557" fmla="val 108866"/>
                <a:gd name="f558" fmla="val 66269"/>
                <a:gd name="f559" fmla="val 108259"/>
                <a:gd name="f560" fmla="val 66449"/>
                <a:gd name="f561" fmla="val 107630"/>
                <a:gd name="f562" fmla="val 66651"/>
                <a:gd name="f563" fmla="val 107001"/>
                <a:gd name="f564" fmla="val 66808"/>
                <a:gd name="f565" fmla="val 106349"/>
                <a:gd name="f566" fmla="val 66966"/>
                <a:gd name="f567" fmla="val 105719"/>
                <a:gd name="f568" fmla="val 67101"/>
                <a:gd name="f569" fmla="val 105067"/>
                <a:gd name="f570" fmla="val 67236"/>
                <a:gd name="f571" fmla="val 104415"/>
                <a:gd name="f572" fmla="val 67348"/>
                <a:gd name="f573" fmla="val 103764"/>
                <a:gd name="f574" fmla="val 67438"/>
                <a:gd name="f575" fmla="val 102460"/>
                <a:gd name="f576" fmla="val 67618"/>
                <a:gd name="f577" fmla="val 101134"/>
                <a:gd name="f578" fmla="val 67730"/>
                <a:gd name="f579" fmla="val 99785"/>
                <a:gd name="f580" fmla="val 67798"/>
                <a:gd name="f581" fmla="val 98459"/>
                <a:gd name="f582" fmla="val 67842"/>
                <a:gd name="f583" fmla="val 97110"/>
                <a:gd name="f584" fmla="val 67820"/>
                <a:gd name="f585" fmla="val 95761"/>
                <a:gd name="f586" fmla="val 94412"/>
                <a:gd name="f587" fmla="val 93086"/>
                <a:gd name="f588" fmla="val 91760"/>
                <a:gd name="f589" fmla="val 67505"/>
                <a:gd name="f590" fmla="val 90703"/>
                <a:gd name="f591" fmla="val 67393"/>
                <a:gd name="f592" fmla="val 89647"/>
                <a:gd name="f593" fmla="val 67258"/>
                <a:gd name="f594" fmla="val 88590"/>
                <a:gd name="f595" fmla="val 87511"/>
                <a:gd name="f596" fmla="val 66921"/>
                <a:gd name="f597" fmla="val 86455"/>
                <a:gd name="f598" fmla="val 66719"/>
                <a:gd name="f599" fmla="val 85398"/>
                <a:gd name="f600" fmla="val 66494"/>
                <a:gd name="f601" fmla="val 84342"/>
                <a:gd name="f602" fmla="val 83285"/>
                <a:gd name="f603" fmla="val 65999"/>
                <a:gd name="f604" fmla="val 82251"/>
                <a:gd name="f605" fmla="val 65729"/>
                <a:gd name="f606" fmla="val 81217"/>
                <a:gd name="f607" fmla="val 65415"/>
                <a:gd name="f608" fmla="val 80206"/>
                <a:gd name="f609" fmla="val 65078"/>
                <a:gd name="f610" fmla="val 79194"/>
                <a:gd name="f611" fmla="val 64740"/>
                <a:gd name="f612" fmla="val 78205"/>
                <a:gd name="f613" fmla="val 77216"/>
                <a:gd name="f614" fmla="val 63954"/>
                <a:gd name="f615" fmla="val 76249"/>
                <a:gd name="f616" fmla="val 63526"/>
                <a:gd name="f617" fmla="val 63077"/>
                <a:gd name="f618" fmla="val 74406"/>
                <a:gd name="f619" fmla="val 62605"/>
                <a:gd name="f620" fmla="val 73507"/>
                <a:gd name="f621" fmla="val 62110"/>
                <a:gd name="f622" fmla="val 72653"/>
                <a:gd name="f623" fmla="val 71798"/>
                <a:gd name="f624" fmla="val 61031"/>
                <a:gd name="f625" fmla="val 70989"/>
                <a:gd name="f626" fmla="val 60447"/>
                <a:gd name="f627" fmla="val 59840"/>
                <a:gd name="f628" fmla="val 69461"/>
                <a:gd name="f629" fmla="val 59211"/>
                <a:gd name="f630" fmla="val 68764"/>
                <a:gd name="f631" fmla="val 58536"/>
                <a:gd name="f632" fmla="val 68089"/>
                <a:gd name="f633" fmla="val 57839"/>
                <a:gd name="f634" fmla="val 67460"/>
                <a:gd name="f635" fmla="val 57120"/>
                <a:gd name="f636" fmla="val 66853"/>
                <a:gd name="f637" fmla="val 56378"/>
                <a:gd name="f638" fmla="val 66291"/>
                <a:gd name="f639" fmla="val 55614"/>
                <a:gd name="f640" fmla="val 55209"/>
                <a:gd name="f641" fmla="val 65797"/>
                <a:gd name="f642" fmla="val 54805"/>
                <a:gd name="f643" fmla="val 65549"/>
                <a:gd name="f644" fmla="val 65324"/>
                <a:gd name="f645" fmla="val 53973"/>
                <a:gd name="f646" fmla="val 65122"/>
                <a:gd name="f647" fmla="val 53546"/>
                <a:gd name="f648" fmla="val 64920"/>
                <a:gd name="f649" fmla="val 52647"/>
                <a:gd name="f650" fmla="val 64538"/>
                <a:gd name="f651" fmla="val 52197"/>
                <a:gd name="f652" fmla="val 64290"/>
                <a:gd name="f653" fmla="val 51478"/>
                <a:gd name="f654" fmla="val 64088"/>
                <a:gd name="f655" fmla="val 50758"/>
                <a:gd name="f656" fmla="val 63908"/>
                <a:gd name="f657" fmla="val 50039"/>
                <a:gd name="f658" fmla="val 63751"/>
                <a:gd name="f659" fmla="val 49320"/>
                <a:gd name="f660" fmla="val 63639"/>
                <a:gd name="f661" fmla="val 48578"/>
                <a:gd name="f662" fmla="val 47859"/>
                <a:gd name="f663" fmla="val 63459"/>
                <a:gd name="f664" fmla="val 47117"/>
                <a:gd name="f665" fmla="val 63414"/>
                <a:gd name="f666" fmla="val 46375"/>
                <a:gd name="f667" fmla="val 63391"/>
                <a:gd name="f668" fmla="val 45633"/>
                <a:gd name="f669" fmla="val 44891"/>
                <a:gd name="f670" fmla="val 44127"/>
                <a:gd name="f671" fmla="val 63504"/>
                <a:gd name="f672" fmla="val 41879"/>
                <a:gd name="f673" fmla="val 40351"/>
                <a:gd name="f674" fmla="val 63931"/>
                <a:gd name="f675" fmla="val 37316"/>
                <a:gd name="f676" fmla="val 35787"/>
                <a:gd name="f677" fmla="val 64200"/>
                <a:gd name="f678" fmla="val 34281"/>
                <a:gd name="f679" fmla="val 64268"/>
                <a:gd name="f680" fmla="val 32753"/>
                <a:gd name="f681" fmla="val 31988"/>
                <a:gd name="f682" fmla="val 31247"/>
                <a:gd name="f683" fmla="val 30482"/>
                <a:gd name="f684" fmla="val 64223"/>
                <a:gd name="f685" fmla="val 29740"/>
                <a:gd name="f686" fmla="val 64178"/>
                <a:gd name="f687" fmla="val 28976"/>
                <a:gd name="f688" fmla="val 28234"/>
                <a:gd name="f689" fmla="val 63998"/>
                <a:gd name="f690" fmla="val 27672"/>
                <a:gd name="f691" fmla="val 27110"/>
                <a:gd name="f692" fmla="val 63796"/>
                <a:gd name="f693" fmla="val 26548"/>
                <a:gd name="f694" fmla="val 63661"/>
                <a:gd name="f695" fmla="val 25447"/>
                <a:gd name="f696" fmla="val 63369"/>
                <a:gd name="f697" fmla="val 24907"/>
                <a:gd name="f698" fmla="val 24345"/>
                <a:gd name="f699" fmla="val 63009"/>
                <a:gd name="f700" fmla="val 23806"/>
                <a:gd name="f701" fmla="val 62807"/>
                <a:gd name="f702" fmla="val 23289"/>
                <a:gd name="f703" fmla="val 62582"/>
                <a:gd name="f704" fmla="val 22749"/>
                <a:gd name="f705" fmla="val 62357"/>
                <a:gd name="f706" fmla="val 22232"/>
                <a:gd name="f707" fmla="val 21693"/>
                <a:gd name="f708" fmla="val 21176"/>
                <a:gd name="f709" fmla="val 61593"/>
                <a:gd name="f710" fmla="val 20681"/>
                <a:gd name="f711" fmla="val 61301"/>
                <a:gd name="f712" fmla="val 20164"/>
                <a:gd name="f713" fmla="val 61008"/>
                <a:gd name="f714" fmla="val 19670"/>
                <a:gd name="f715" fmla="val 19175"/>
                <a:gd name="f716" fmla="val 60379"/>
                <a:gd name="f717" fmla="val 18703"/>
                <a:gd name="f718" fmla="val 60042"/>
                <a:gd name="f719" fmla="val 18209"/>
                <a:gd name="f720" fmla="val 59705"/>
                <a:gd name="f721" fmla="val 17759"/>
                <a:gd name="f722" fmla="val 59345"/>
                <a:gd name="f723" fmla="val 17287"/>
                <a:gd name="f724" fmla="val 58963"/>
                <a:gd name="f725" fmla="val 16837"/>
                <a:gd name="f726" fmla="val 58581"/>
                <a:gd name="f727" fmla="val 16388"/>
                <a:gd name="f728" fmla="val 58199"/>
                <a:gd name="f729" fmla="val 15938"/>
                <a:gd name="f730" fmla="val 57794"/>
                <a:gd name="f731" fmla="val 15107"/>
                <a:gd name="f732" fmla="val 56940"/>
                <a:gd name="f733" fmla="val 14679"/>
                <a:gd name="f734" fmla="val 56513"/>
                <a:gd name="f735" fmla="val 14297"/>
                <a:gd name="f736" fmla="val 13893"/>
                <a:gd name="f737" fmla="val 13511"/>
                <a:gd name="f738" fmla="val 55141"/>
                <a:gd name="f739" fmla="val 13151"/>
                <a:gd name="f740" fmla="val 54647"/>
                <a:gd name="f741" fmla="val 12791"/>
                <a:gd name="f742" fmla="val 54085"/>
                <a:gd name="f743" fmla="val 12387"/>
                <a:gd name="f744" fmla="val 53500"/>
                <a:gd name="f745" fmla="val 12004"/>
                <a:gd name="f746" fmla="val 52916"/>
                <a:gd name="f747" fmla="val 11622"/>
                <a:gd name="f748" fmla="val 52309"/>
                <a:gd name="f749" fmla="val 11263"/>
                <a:gd name="f750" fmla="val 51702"/>
                <a:gd name="f751" fmla="val 10903"/>
                <a:gd name="f752" fmla="val 51095"/>
                <a:gd name="f753" fmla="val 10566"/>
                <a:gd name="f754" fmla="val 49836"/>
                <a:gd name="f755" fmla="val 9914"/>
                <a:gd name="f756" fmla="val 48555"/>
                <a:gd name="f757" fmla="val 9307"/>
                <a:gd name="f758" fmla="val 47274"/>
                <a:gd name="f759" fmla="val 8722"/>
                <a:gd name="f760" fmla="val 45948"/>
                <a:gd name="f761" fmla="val 8161"/>
                <a:gd name="f762" fmla="val 44644"/>
                <a:gd name="f763" fmla="val 7599"/>
                <a:gd name="f764" fmla="val 41789"/>
                <a:gd name="f765" fmla="val 6407"/>
                <a:gd name="f766" fmla="val 40373"/>
                <a:gd name="f767" fmla="val 5800"/>
                <a:gd name="f768" fmla="val 38957"/>
                <a:gd name="f769" fmla="val 37585"/>
                <a:gd name="f770" fmla="val 4519"/>
                <a:gd name="f771" fmla="val 36214"/>
                <a:gd name="f772" fmla="val 3845"/>
                <a:gd name="f773" fmla="val 35562"/>
                <a:gd name="f774" fmla="val 3462"/>
                <a:gd name="f775" fmla="val 34888"/>
                <a:gd name="f776" fmla="val 3103"/>
                <a:gd name="f777" fmla="val 2698"/>
                <a:gd name="f778" fmla="val 33607"/>
                <a:gd name="f779" fmla="val 2293"/>
                <a:gd name="f780" fmla="val 32887"/>
                <a:gd name="f781" fmla="val 1821"/>
                <a:gd name="f782" fmla="val 32213"/>
                <a:gd name="f783" fmla="val 31538"/>
                <a:gd name="f784" fmla="val 787"/>
                <a:gd name="f785" fmla="val 30887"/>
                <a:gd name="f786" fmla="val 225"/>
                <a:gd name="f787" fmla="*/ f0 1 177091"/>
                <a:gd name="f788" fmla="*/ f1 1 76363"/>
                <a:gd name="f789" fmla="val f2"/>
                <a:gd name="f790" fmla="val f3"/>
                <a:gd name="f791" fmla="val f4"/>
                <a:gd name="f792" fmla="+- f791 0 f789"/>
                <a:gd name="f793" fmla="+- f790 0 f789"/>
                <a:gd name="f794" fmla="*/ f793 1 177091"/>
                <a:gd name="f795" fmla="*/ f792 1 76363"/>
                <a:gd name="f796" fmla="*/ f789 1 f794"/>
                <a:gd name="f797" fmla="*/ f790 1 f794"/>
                <a:gd name="f798" fmla="*/ f789 1 f795"/>
                <a:gd name="f799" fmla="*/ f791 1 f795"/>
                <a:gd name="f800" fmla="*/ f796 f787 1"/>
                <a:gd name="f801" fmla="*/ f797 f787 1"/>
                <a:gd name="f802" fmla="*/ f799 f788 1"/>
                <a:gd name="f803" fmla="*/ f798 f788 1"/>
              </a:gdLst>
              <a:ahLst/>
              <a:cxnLst>
                <a:cxn ang="3cd4">
                  <a:pos x="hc" y="t"/>
                </a:cxn>
                <a:cxn ang="0">
                  <a:pos x="r" y="vc"/>
                </a:cxn>
                <a:cxn ang="cd4">
                  <a:pos x="hc" y="b"/>
                </a:cxn>
                <a:cxn ang="cd2">
                  <a:pos x="l" y="vc"/>
                </a:cxn>
              </a:cxnLst>
              <a:rect l="f800" t="f803" r="f801" b="f802"/>
              <a:pathLst>
                <a:path w="177091" h="76363">
                  <a:moveTo>
                    <a:pt x="f2" y="f5"/>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04" y="f105"/>
                  </a:lnTo>
                  <a:lnTo>
                    <a:pt x="f106"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99" y="f134"/>
                  </a:lnTo>
                  <a:lnTo>
                    <a:pt x="f135" y="f136"/>
                  </a:lnTo>
                  <a:lnTo>
                    <a:pt x="f137" y="f138"/>
                  </a:lnTo>
                  <a:lnTo>
                    <a:pt x="f139" y="f140"/>
                  </a:lnTo>
                  <a:lnTo>
                    <a:pt x="f141" y="f142"/>
                  </a:lnTo>
                  <a:lnTo>
                    <a:pt x="f143" y="f144"/>
                  </a:lnTo>
                  <a:lnTo>
                    <a:pt x="f145" y="f146"/>
                  </a:lnTo>
                  <a:lnTo>
                    <a:pt x="f147" y="f148"/>
                  </a:lnTo>
                  <a:lnTo>
                    <a:pt x="f149" y="f150"/>
                  </a:lnTo>
                  <a:lnTo>
                    <a:pt x="f151" y="f152"/>
                  </a:lnTo>
                  <a:lnTo>
                    <a:pt x="f153" y="f154"/>
                  </a:lnTo>
                  <a:lnTo>
                    <a:pt x="f155" y="f156"/>
                  </a:lnTo>
                  <a:lnTo>
                    <a:pt x="f157" y="f158"/>
                  </a:lnTo>
                  <a:lnTo>
                    <a:pt x="f159" y="f160"/>
                  </a:lnTo>
                  <a:lnTo>
                    <a:pt x="f161" y="f162"/>
                  </a:lnTo>
                  <a:lnTo>
                    <a:pt x="f163" y="f164"/>
                  </a:lnTo>
                  <a:lnTo>
                    <a:pt x="f165" y="f166"/>
                  </a:lnTo>
                  <a:lnTo>
                    <a:pt x="f167" y="f168"/>
                  </a:lnTo>
                  <a:lnTo>
                    <a:pt x="f169" y="f170"/>
                  </a:lnTo>
                  <a:lnTo>
                    <a:pt x="f171" y="f172"/>
                  </a:lnTo>
                  <a:lnTo>
                    <a:pt x="f173" y="f174"/>
                  </a:lnTo>
                  <a:lnTo>
                    <a:pt x="f175" y="f174"/>
                  </a:lnTo>
                  <a:lnTo>
                    <a:pt x="f176" y="f177"/>
                  </a:lnTo>
                  <a:lnTo>
                    <a:pt x="f178" y="f179"/>
                  </a:lnTo>
                  <a:lnTo>
                    <a:pt x="f180" y="f181"/>
                  </a:lnTo>
                  <a:lnTo>
                    <a:pt x="f182" y="f183"/>
                  </a:lnTo>
                  <a:lnTo>
                    <a:pt x="f184" y="f185"/>
                  </a:lnTo>
                  <a:lnTo>
                    <a:pt x="f186" y="f187"/>
                  </a:lnTo>
                  <a:lnTo>
                    <a:pt x="f188" y="f189"/>
                  </a:lnTo>
                  <a:lnTo>
                    <a:pt x="f190" y="f191"/>
                  </a:lnTo>
                  <a:lnTo>
                    <a:pt x="f192" y="f193"/>
                  </a:lnTo>
                  <a:lnTo>
                    <a:pt x="f194" y="f195"/>
                  </a:lnTo>
                  <a:lnTo>
                    <a:pt x="f196" y="f152"/>
                  </a:lnTo>
                  <a:lnTo>
                    <a:pt x="f197" y="f198"/>
                  </a:lnTo>
                  <a:lnTo>
                    <a:pt x="f199" y="f200"/>
                  </a:lnTo>
                  <a:lnTo>
                    <a:pt x="f201" y="f202"/>
                  </a:lnTo>
                  <a:lnTo>
                    <a:pt x="f203" y="f204"/>
                  </a:lnTo>
                  <a:lnTo>
                    <a:pt x="f205" y="f206"/>
                  </a:lnTo>
                  <a:lnTo>
                    <a:pt x="f207" y="f208"/>
                  </a:lnTo>
                  <a:lnTo>
                    <a:pt x="f209" y="f210"/>
                  </a:lnTo>
                  <a:lnTo>
                    <a:pt x="f211" y="f212"/>
                  </a:lnTo>
                  <a:lnTo>
                    <a:pt x="f213" y="f214"/>
                  </a:lnTo>
                  <a:lnTo>
                    <a:pt x="f215" y="f216"/>
                  </a:lnTo>
                  <a:lnTo>
                    <a:pt x="f217" y="f218"/>
                  </a:lnTo>
                  <a:lnTo>
                    <a:pt x="f219" y="f220"/>
                  </a:lnTo>
                  <a:lnTo>
                    <a:pt x="f221" y="f222"/>
                  </a:lnTo>
                  <a:lnTo>
                    <a:pt x="f223" y="f224"/>
                  </a:lnTo>
                  <a:lnTo>
                    <a:pt x="f225" y="f226"/>
                  </a:lnTo>
                  <a:lnTo>
                    <a:pt x="f227" y="f228"/>
                  </a:lnTo>
                  <a:lnTo>
                    <a:pt x="f229" y="f230"/>
                  </a:lnTo>
                  <a:lnTo>
                    <a:pt x="f231" y="f232"/>
                  </a:lnTo>
                  <a:lnTo>
                    <a:pt x="f233" y="f234"/>
                  </a:lnTo>
                  <a:lnTo>
                    <a:pt x="f235" y="f236"/>
                  </a:lnTo>
                  <a:lnTo>
                    <a:pt x="f237" y="f238"/>
                  </a:lnTo>
                  <a:lnTo>
                    <a:pt x="f239" y="f240"/>
                  </a:lnTo>
                  <a:lnTo>
                    <a:pt x="f241" y="f242"/>
                  </a:lnTo>
                  <a:lnTo>
                    <a:pt x="f243" y="f244"/>
                  </a:lnTo>
                  <a:lnTo>
                    <a:pt x="f245" y="f246"/>
                  </a:lnTo>
                  <a:lnTo>
                    <a:pt x="f247" y="f248"/>
                  </a:lnTo>
                  <a:lnTo>
                    <a:pt x="f249" y="f250"/>
                  </a:lnTo>
                  <a:lnTo>
                    <a:pt x="f251" y="f252"/>
                  </a:lnTo>
                  <a:lnTo>
                    <a:pt x="f253" y="f254"/>
                  </a:lnTo>
                  <a:lnTo>
                    <a:pt x="f255" y="f256"/>
                  </a:lnTo>
                  <a:lnTo>
                    <a:pt x="f257" y="f258"/>
                  </a:lnTo>
                  <a:lnTo>
                    <a:pt x="f259" y="f260"/>
                  </a:lnTo>
                  <a:lnTo>
                    <a:pt x="f261" y="f262"/>
                  </a:lnTo>
                  <a:lnTo>
                    <a:pt x="f263" y="f264"/>
                  </a:lnTo>
                  <a:lnTo>
                    <a:pt x="f265" y="f266"/>
                  </a:lnTo>
                  <a:lnTo>
                    <a:pt x="f267" y="f268"/>
                  </a:lnTo>
                  <a:lnTo>
                    <a:pt x="f269" y="f270"/>
                  </a:lnTo>
                  <a:lnTo>
                    <a:pt x="f271" y="f272"/>
                  </a:lnTo>
                  <a:lnTo>
                    <a:pt x="f273" y="f274"/>
                  </a:lnTo>
                  <a:lnTo>
                    <a:pt x="f275" y="f276"/>
                  </a:lnTo>
                  <a:lnTo>
                    <a:pt x="f277" y="f278"/>
                  </a:lnTo>
                  <a:lnTo>
                    <a:pt x="f279" y="f112"/>
                  </a:lnTo>
                  <a:lnTo>
                    <a:pt x="f280" y="f281"/>
                  </a:lnTo>
                  <a:lnTo>
                    <a:pt x="f282" y="f283"/>
                  </a:lnTo>
                  <a:lnTo>
                    <a:pt x="f284" y="f106"/>
                  </a:lnTo>
                  <a:lnTo>
                    <a:pt x="f285" y="f286"/>
                  </a:lnTo>
                  <a:lnTo>
                    <a:pt x="f287" y="f288"/>
                  </a:lnTo>
                  <a:lnTo>
                    <a:pt x="f289" y="f290"/>
                  </a:lnTo>
                  <a:lnTo>
                    <a:pt x="f291" y="f292"/>
                  </a:lnTo>
                  <a:lnTo>
                    <a:pt x="f293" y="f294"/>
                  </a:lnTo>
                  <a:lnTo>
                    <a:pt x="f295" y="f296"/>
                  </a:lnTo>
                  <a:lnTo>
                    <a:pt x="f297" y="f298"/>
                  </a:lnTo>
                  <a:lnTo>
                    <a:pt x="f299" y="f300"/>
                  </a:lnTo>
                  <a:lnTo>
                    <a:pt x="f301" y="f302"/>
                  </a:lnTo>
                  <a:lnTo>
                    <a:pt x="f303" y="f304"/>
                  </a:lnTo>
                  <a:lnTo>
                    <a:pt x="f305" y="f306"/>
                  </a:lnTo>
                  <a:lnTo>
                    <a:pt x="f307" y="f308"/>
                  </a:lnTo>
                  <a:lnTo>
                    <a:pt x="f309" y="f310"/>
                  </a:lnTo>
                  <a:lnTo>
                    <a:pt x="f311" y="f312"/>
                  </a:lnTo>
                  <a:lnTo>
                    <a:pt x="f313" y="f314"/>
                  </a:lnTo>
                  <a:lnTo>
                    <a:pt x="f315" y="f316"/>
                  </a:lnTo>
                  <a:lnTo>
                    <a:pt x="f317" y="f318"/>
                  </a:lnTo>
                  <a:lnTo>
                    <a:pt x="f319" y="f320"/>
                  </a:lnTo>
                  <a:lnTo>
                    <a:pt x="f321" y="f322"/>
                  </a:lnTo>
                  <a:lnTo>
                    <a:pt x="f323" y="f324"/>
                  </a:lnTo>
                  <a:lnTo>
                    <a:pt x="f325" y="f326"/>
                  </a:lnTo>
                  <a:lnTo>
                    <a:pt x="f327" y="f328"/>
                  </a:lnTo>
                  <a:lnTo>
                    <a:pt x="f329" y="f330"/>
                  </a:lnTo>
                  <a:lnTo>
                    <a:pt x="f331" y="f332"/>
                  </a:lnTo>
                  <a:lnTo>
                    <a:pt x="f333" y="f334"/>
                  </a:lnTo>
                  <a:lnTo>
                    <a:pt x="f335" y="f336"/>
                  </a:lnTo>
                  <a:lnTo>
                    <a:pt x="f337" y="f338"/>
                  </a:lnTo>
                  <a:lnTo>
                    <a:pt x="f339" y="f340"/>
                  </a:lnTo>
                  <a:lnTo>
                    <a:pt x="f341" y="f342"/>
                  </a:lnTo>
                  <a:lnTo>
                    <a:pt x="f343" y="f344"/>
                  </a:lnTo>
                  <a:lnTo>
                    <a:pt x="f345" y="f34"/>
                  </a:lnTo>
                  <a:lnTo>
                    <a:pt x="f346" y="f347"/>
                  </a:lnTo>
                  <a:lnTo>
                    <a:pt x="f348" y="f22"/>
                  </a:lnTo>
                  <a:lnTo>
                    <a:pt x="f349" y="f350"/>
                  </a:lnTo>
                  <a:lnTo>
                    <a:pt x="f351" y="f5"/>
                  </a:lnTo>
                  <a:lnTo>
                    <a:pt x="f352" y="f5"/>
                  </a:lnTo>
                  <a:lnTo>
                    <a:pt x="f353" y="f354"/>
                  </a:lnTo>
                  <a:lnTo>
                    <a:pt x="f355" y="f356"/>
                  </a:lnTo>
                  <a:lnTo>
                    <a:pt x="f357" y="f358"/>
                  </a:lnTo>
                  <a:lnTo>
                    <a:pt x="f359" y="f360"/>
                  </a:lnTo>
                  <a:lnTo>
                    <a:pt x="f361" y="f362"/>
                  </a:lnTo>
                  <a:lnTo>
                    <a:pt x="f363" y="f364"/>
                  </a:lnTo>
                  <a:lnTo>
                    <a:pt x="f365" y="f366"/>
                  </a:lnTo>
                  <a:lnTo>
                    <a:pt x="f367" y="f368"/>
                  </a:lnTo>
                  <a:lnTo>
                    <a:pt x="f369" y="f370"/>
                  </a:lnTo>
                  <a:lnTo>
                    <a:pt x="f371" y="f372"/>
                  </a:lnTo>
                  <a:lnTo>
                    <a:pt x="f373" y="f374"/>
                  </a:lnTo>
                  <a:lnTo>
                    <a:pt x="f375" y="f376"/>
                  </a:lnTo>
                  <a:lnTo>
                    <a:pt x="f377" y="f378"/>
                  </a:lnTo>
                  <a:lnTo>
                    <a:pt x="f379" y="f380"/>
                  </a:lnTo>
                  <a:lnTo>
                    <a:pt x="f311" y="f381"/>
                  </a:lnTo>
                  <a:lnTo>
                    <a:pt x="f379" y="f382"/>
                  </a:lnTo>
                  <a:lnTo>
                    <a:pt x="f383" y="f384"/>
                  </a:lnTo>
                  <a:lnTo>
                    <a:pt x="f385" y="f386"/>
                  </a:lnTo>
                  <a:lnTo>
                    <a:pt x="f373" y="f387"/>
                  </a:lnTo>
                  <a:lnTo>
                    <a:pt x="f388" y="f35"/>
                  </a:lnTo>
                  <a:lnTo>
                    <a:pt x="f389" y="f390"/>
                  </a:lnTo>
                  <a:lnTo>
                    <a:pt x="f367" y="f391"/>
                  </a:lnTo>
                  <a:lnTo>
                    <a:pt x="f392" y="f393"/>
                  </a:lnTo>
                  <a:lnTo>
                    <a:pt x="f394" y="f395"/>
                  </a:lnTo>
                  <a:lnTo>
                    <a:pt x="f396" y="f397"/>
                  </a:lnTo>
                  <a:lnTo>
                    <a:pt x="f398" y="f399"/>
                  </a:lnTo>
                  <a:lnTo>
                    <a:pt x="f400" y="f401"/>
                  </a:lnTo>
                  <a:lnTo>
                    <a:pt x="f402" y="f403"/>
                  </a:lnTo>
                  <a:lnTo>
                    <a:pt x="f404" y="f405"/>
                  </a:lnTo>
                  <a:lnTo>
                    <a:pt x="f406" y="f407"/>
                  </a:lnTo>
                  <a:lnTo>
                    <a:pt x="f408" y="f409"/>
                  </a:lnTo>
                  <a:lnTo>
                    <a:pt x="f293" y="f410"/>
                  </a:lnTo>
                  <a:lnTo>
                    <a:pt x="f411" y="f412"/>
                  </a:lnTo>
                  <a:lnTo>
                    <a:pt x="f413" y="f414"/>
                  </a:lnTo>
                  <a:lnTo>
                    <a:pt x="f415" y="f416"/>
                  </a:lnTo>
                  <a:lnTo>
                    <a:pt x="f417" y="f418"/>
                  </a:lnTo>
                  <a:lnTo>
                    <a:pt x="f419" y="f420"/>
                  </a:lnTo>
                  <a:lnTo>
                    <a:pt x="f421" y="f422"/>
                  </a:lnTo>
                  <a:lnTo>
                    <a:pt x="f423" y="f424"/>
                  </a:lnTo>
                  <a:lnTo>
                    <a:pt x="f425" y="f426"/>
                  </a:lnTo>
                  <a:lnTo>
                    <a:pt x="f427" y="f428"/>
                  </a:lnTo>
                  <a:lnTo>
                    <a:pt x="f429" y="f430"/>
                  </a:lnTo>
                  <a:lnTo>
                    <a:pt x="f431" y="f432"/>
                  </a:lnTo>
                  <a:lnTo>
                    <a:pt x="f433" y="f434"/>
                  </a:lnTo>
                  <a:lnTo>
                    <a:pt x="f435" y="f436"/>
                  </a:lnTo>
                  <a:lnTo>
                    <a:pt x="f437" y="f438"/>
                  </a:lnTo>
                  <a:lnTo>
                    <a:pt x="f439" y="f440"/>
                  </a:lnTo>
                  <a:lnTo>
                    <a:pt x="f441" y="f442"/>
                  </a:lnTo>
                  <a:lnTo>
                    <a:pt x="f443" y="f444"/>
                  </a:lnTo>
                  <a:lnTo>
                    <a:pt x="f445" y="f446"/>
                  </a:lnTo>
                  <a:lnTo>
                    <a:pt x="f447" y="f448"/>
                  </a:lnTo>
                  <a:lnTo>
                    <a:pt x="f449" y="f450"/>
                  </a:lnTo>
                  <a:lnTo>
                    <a:pt x="f451" y="f452"/>
                  </a:lnTo>
                  <a:lnTo>
                    <a:pt x="f453" y="f454"/>
                  </a:lnTo>
                  <a:lnTo>
                    <a:pt x="f455" y="f456"/>
                  </a:lnTo>
                  <a:lnTo>
                    <a:pt x="f457" y="f458"/>
                  </a:lnTo>
                  <a:lnTo>
                    <a:pt x="f459" y="f460"/>
                  </a:lnTo>
                  <a:lnTo>
                    <a:pt x="f461" y="f462"/>
                  </a:lnTo>
                  <a:lnTo>
                    <a:pt x="f463" y="f464"/>
                  </a:lnTo>
                  <a:lnTo>
                    <a:pt x="f465" y="f466"/>
                  </a:lnTo>
                  <a:lnTo>
                    <a:pt x="f467" y="f468"/>
                  </a:lnTo>
                  <a:lnTo>
                    <a:pt x="f469" y="f470"/>
                  </a:lnTo>
                  <a:lnTo>
                    <a:pt x="f471" y="f472"/>
                  </a:lnTo>
                  <a:lnTo>
                    <a:pt x="f473" y="f474"/>
                  </a:lnTo>
                  <a:lnTo>
                    <a:pt x="f475" y="f476"/>
                  </a:lnTo>
                  <a:lnTo>
                    <a:pt x="f477" y="f290"/>
                  </a:lnTo>
                  <a:lnTo>
                    <a:pt x="f478" y="f479"/>
                  </a:lnTo>
                  <a:lnTo>
                    <a:pt x="f480" y="f481"/>
                  </a:lnTo>
                  <a:lnTo>
                    <a:pt x="f482" y="f483"/>
                  </a:lnTo>
                  <a:lnTo>
                    <a:pt x="f484" y="f485"/>
                  </a:lnTo>
                  <a:lnTo>
                    <a:pt x="f486" y="f487"/>
                  </a:lnTo>
                  <a:lnTo>
                    <a:pt x="f488" y="f489"/>
                  </a:lnTo>
                  <a:lnTo>
                    <a:pt x="f490" y="f491"/>
                  </a:lnTo>
                  <a:lnTo>
                    <a:pt x="f492" y="f493"/>
                  </a:lnTo>
                  <a:lnTo>
                    <a:pt x="f494" y="f495"/>
                  </a:lnTo>
                  <a:lnTo>
                    <a:pt x="f496" y="f497"/>
                  </a:lnTo>
                  <a:lnTo>
                    <a:pt x="f498" y="f499"/>
                  </a:lnTo>
                  <a:lnTo>
                    <a:pt x="f500" y="f501"/>
                  </a:lnTo>
                  <a:lnTo>
                    <a:pt x="f502" y="f503"/>
                  </a:lnTo>
                  <a:lnTo>
                    <a:pt x="f504" y="f505"/>
                  </a:lnTo>
                  <a:lnTo>
                    <a:pt x="f506" y="f507"/>
                  </a:lnTo>
                  <a:lnTo>
                    <a:pt x="f508" y="f509"/>
                  </a:lnTo>
                  <a:lnTo>
                    <a:pt x="f510" y="f511"/>
                  </a:lnTo>
                  <a:lnTo>
                    <a:pt x="f512" y="f260"/>
                  </a:lnTo>
                  <a:lnTo>
                    <a:pt x="f513" y="f514"/>
                  </a:lnTo>
                  <a:lnTo>
                    <a:pt x="f515" y="f516"/>
                  </a:lnTo>
                  <a:lnTo>
                    <a:pt x="f517" y="f518"/>
                  </a:lnTo>
                  <a:lnTo>
                    <a:pt x="f519" y="f520"/>
                  </a:lnTo>
                  <a:lnTo>
                    <a:pt x="f521" y="f522"/>
                  </a:lnTo>
                  <a:lnTo>
                    <a:pt x="f523" y="f246"/>
                  </a:lnTo>
                  <a:lnTo>
                    <a:pt x="f524" y="f525"/>
                  </a:lnTo>
                  <a:lnTo>
                    <a:pt x="f526" y="f527"/>
                  </a:lnTo>
                  <a:lnTo>
                    <a:pt x="f528" y="f529"/>
                  </a:lnTo>
                  <a:lnTo>
                    <a:pt x="f530" y="f531"/>
                  </a:lnTo>
                  <a:lnTo>
                    <a:pt x="f209" y="f532"/>
                  </a:lnTo>
                  <a:lnTo>
                    <a:pt x="f533" y="f534"/>
                  </a:lnTo>
                  <a:lnTo>
                    <a:pt x="f535" y="f536"/>
                  </a:lnTo>
                  <a:lnTo>
                    <a:pt x="f537" y="f538"/>
                  </a:lnTo>
                  <a:lnTo>
                    <a:pt x="f539" y="f540"/>
                  </a:lnTo>
                  <a:lnTo>
                    <a:pt x="f541" y="f542"/>
                  </a:lnTo>
                  <a:lnTo>
                    <a:pt x="f543" y="f544"/>
                  </a:lnTo>
                  <a:lnTo>
                    <a:pt x="f545" y="f546"/>
                  </a:lnTo>
                  <a:lnTo>
                    <a:pt x="f547" y="f232"/>
                  </a:lnTo>
                  <a:lnTo>
                    <a:pt x="f548" y="f549"/>
                  </a:lnTo>
                  <a:lnTo>
                    <a:pt x="f550" y="f551"/>
                  </a:lnTo>
                  <a:lnTo>
                    <a:pt x="f552" y="f145"/>
                  </a:lnTo>
                  <a:lnTo>
                    <a:pt x="f553" y="f121"/>
                  </a:lnTo>
                  <a:lnTo>
                    <a:pt x="f199" y="f554"/>
                  </a:lnTo>
                  <a:lnTo>
                    <a:pt x="f555" y="f556"/>
                  </a:lnTo>
                  <a:lnTo>
                    <a:pt x="f557" y="f558"/>
                  </a:lnTo>
                  <a:lnTo>
                    <a:pt x="f559" y="f560"/>
                  </a:lnTo>
                  <a:lnTo>
                    <a:pt x="f561" y="f562"/>
                  </a:lnTo>
                  <a:lnTo>
                    <a:pt x="f563" y="f564"/>
                  </a:lnTo>
                  <a:lnTo>
                    <a:pt x="f565" y="f566"/>
                  </a:lnTo>
                  <a:lnTo>
                    <a:pt x="f567" y="f568"/>
                  </a:lnTo>
                  <a:lnTo>
                    <a:pt x="f569" y="f570"/>
                  </a:lnTo>
                  <a:lnTo>
                    <a:pt x="f571" y="f572"/>
                  </a:lnTo>
                  <a:lnTo>
                    <a:pt x="f573" y="f574"/>
                  </a:lnTo>
                  <a:lnTo>
                    <a:pt x="f575" y="f576"/>
                  </a:lnTo>
                  <a:lnTo>
                    <a:pt x="f577" y="f578"/>
                  </a:lnTo>
                  <a:lnTo>
                    <a:pt x="f579" y="f580"/>
                  </a:lnTo>
                  <a:lnTo>
                    <a:pt x="f581" y="f582"/>
                  </a:lnTo>
                  <a:lnTo>
                    <a:pt x="f583" y="f584"/>
                  </a:lnTo>
                  <a:lnTo>
                    <a:pt x="f585" y="f580"/>
                  </a:lnTo>
                  <a:lnTo>
                    <a:pt x="f586" y="f578"/>
                  </a:lnTo>
                  <a:lnTo>
                    <a:pt x="f587" y="f576"/>
                  </a:lnTo>
                  <a:lnTo>
                    <a:pt x="f588" y="f589"/>
                  </a:lnTo>
                  <a:lnTo>
                    <a:pt x="f590" y="f591"/>
                  </a:lnTo>
                  <a:lnTo>
                    <a:pt x="f592" y="f593"/>
                  </a:lnTo>
                  <a:lnTo>
                    <a:pt x="f594" y="f568"/>
                  </a:lnTo>
                  <a:lnTo>
                    <a:pt x="f595" y="f596"/>
                  </a:lnTo>
                  <a:lnTo>
                    <a:pt x="f597" y="f598"/>
                  </a:lnTo>
                  <a:lnTo>
                    <a:pt x="f599" y="f600"/>
                  </a:lnTo>
                  <a:lnTo>
                    <a:pt x="f601" y="f558"/>
                  </a:lnTo>
                  <a:lnTo>
                    <a:pt x="f602" y="f603"/>
                  </a:lnTo>
                  <a:lnTo>
                    <a:pt x="f604" y="f605"/>
                  </a:lnTo>
                  <a:lnTo>
                    <a:pt x="f606" y="f607"/>
                  </a:lnTo>
                  <a:lnTo>
                    <a:pt x="f608" y="f609"/>
                  </a:lnTo>
                  <a:lnTo>
                    <a:pt x="f610" y="f611"/>
                  </a:lnTo>
                  <a:lnTo>
                    <a:pt x="f612" y="f232"/>
                  </a:lnTo>
                  <a:lnTo>
                    <a:pt x="f613" y="f614"/>
                  </a:lnTo>
                  <a:lnTo>
                    <a:pt x="f615" y="f616"/>
                  </a:lnTo>
                  <a:lnTo>
                    <a:pt x="f158" y="f617"/>
                  </a:lnTo>
                  <a:lnTo>
                    <a:pt x="f618" y="f619"/>
                  </a:lnTo>
                  <a:lnTo>
                    <a:pt x="f620" y="f621"/>
                  </a:lnTo>
                  <a:lnTo>
                    <a:pt x="f622" y="f111"/>
                  </a:lnTo>
                  <a:lnTo>
                    <a:pt x="f623" y="f624"/>
                  </a:lnTo>
                  <a:lnTo>
                    <a:pt x="f625" y="f626"/>
                  </a:lnTo>
                  <a:lnTo>
                    <a:pt x="f134" y="f627"/>
                  </a:lnTo>
                  <a:lnTo>
                    <a:pt x="f628" y="f629"/>
                  </a:lnTo>
                  <a:lnTo>
                    <a:pt x="f630" y="f631"/>
                  </a:lnTo>
                  <a:lnTo>
                    <a:pt x="f632" y="f633"/>
                  </a:lnTo>
                  <a:lnTo>
                    <a:pt x="f634" y="f635"/>
                  </a:lnTo>
                  <a:lnTo>
                    <a:pt x="f636" y="f637"/>
                  </a:lnTo>
                  <a:lnTo>
                    <a:pt x="f638" y="f639"/>
                  </a:lnTo>
                  <a:lnTo>
                    <a:pt x="f556" y="f640"/>
                  </a:lnTo>
                  <a:lnTo>
                    <a:pt x="f641" y="f642"/>
                  </a:lnTo>
                  <a:lnTo>
                    <a:pt x="f643" y="f254"/>
                  </a:lnTo>
                  <a:lnTo>
                    <a:pt x="f644" y="f645"/>
                  </a:lnTo>
                  <a:lnTo>
                    <a:pt x="f646" y="f647"/>
                  </a:lnTo>
                  <a:lnTo>
                    <a:pt x="f648" y="f130"/>
                  </a:lnTo>
                  <a:lnTo>
                    <a:pt x="f549" y="f649"/>
                  </a:lnTo>
                  <a:lnTo>
                    <a:pt x="f650" y="f651"/>
                  </a:lnTo>
                  <a:lnTo>
                    <a:pt x="f652" y="f653"/>
                  </a:lnTo>
                  <a:lnTo>
                    <a:pt x="f654" y="f655"/>
                  </a:lnTo>
                  <a:lnTo>
                    <a:pt x="f656" y="f657"/>
                  </a:lnTo>
                  <a:lnTo>
                    <a:pt x="f658" y="f659"/>
                  </a:lnTo>
                  <a:lnTo>
                    <a:pt x="f660" y="f661"/>
                  </a:lnTo>
                  <a:lnTo>
                    <a:pt x="f616" y="f662"/>
                  </a:lnTo>
                  <a:lnTo>
                    <a:pt x="f663" y="f664"/>
                  </a:lnTo>
                  <a:lnTo>
                    <a:pt x="f665" y="f666"/>
                  </a:lnTo>
                  <a:lnTo>
                    <a:pt x="f667" y="f668"/>
                  </a:lnTo>
                  <a:lnTo>
                    <a:pt x="f667" y="f669"/>
                  </a:lnTo>
                  <a:lnTo>
                    <a:pt x="f667" y="f670"/>
                  </a:lnTo>
                  <a:lnTo>
                    <a:pt x="f665" y="f274"/>
                  </a:lnTo>
                  <a:lnTo>
                    <a:pt x="f671" y="f672"/>
                  </a:lnTo>
                  <a:lnTo>
                    <a:pt x="f660" y="f673"/>
                  </a:lnTo>
                  <a:lnTo>
                    <a:pt x="f674" y="f675"/>
                  </a:lnTo>
                  <a:lnTo>
                    <a:pt x="f654" y="f676"/>
                  </a:lnTo>
                  <a:lnTo>
                    <a:pt x="f677" y="f678"/>
                  </a:lnTo>
                  <a:lnTo>
                    <a:pt x="f679" y="f680"/>
                  </a:lnTo>
                  <a:lnTo>
                    <a:pt x="f652" y="f681"/>
                  </a:lnTo>
                  <a:lnTo>
                    <a:pt x="f652" y="f682"/>
                  </a:lnTo>
                  <a:lnTo>
                    <a:pt x="f679" y="f683"/>
                  </a:lnTo>
                  <a:lnTo>
                    <a:pt x="f684" y="f685"/>
                  </a:lnTo>
                  <a:lnTo>
                    <a:pt x="f686" y="f687"/>
                  </a:lnTo>
                  <a:lnTo>
                    <a:pt x="f654" y="f688"/>
                  </a:lnTo>
                  <a:lnTo>
                    <a:pt x="f689" y="f690"/>
                  </a:lnTo>
                  <a:lnTo>
                    <a:pt x="f656" y="f691"/>
                  </a:lnTo>
                  <a:lnTo>
                    <a:pt x="f692" y="f693"/>
                  </a:lnTo>
                  <a:lnTo>
                    <a:pt x="f694" y="f414"/>
                  </a:lnTo>
                  <a:lnTo>
                    <a:pt x="f616" y="f695"/>
                  </a:lnTo>
                  <a:lnTo>
                    <a:pt x="f696" y="f697"/>
                  </a:lnTo>
                  <a:lnTo>
                    <a:pt x="f542" y="f698"/>
                  </a:lnTo>
                  <a:lnTo>
                    <a:pt x="f699" y="f700"/>
                  </a:lnTo>
                  <a:lnTo>
                    <a:pt x="f701" y="f702"/>
                  </a:lnTo>
                  <a:lnTo>
                    <a:pt x="f703" y="f704"/>
                  </a:lnTo>
                  <a:lnTo>
                    <a:pt x="f705" y="f706"/>
                  </a:lnTo>
                  <a:lnTo>
                    <a:pt x="f621" y="f707"/>
                  </a:lnTo>
                  <a:lnTo>
                    <a:pt x="f536" y="f708"/>
                  </a:lnTo>
                  <a:lnTo>
                    <a:pt x="f709" y="f710"/>
                  </a:lnTo>
                  <a:lnTo>
                    <a:pt x="f711" y="f712"/>
                  </a:lnTo>
                  <a:lnTo>
                    <a:pt x="f713" y="f714"/>
                  </a:lnTo>
                  <a:lnTo>
                    <a:pt x="f109" y="f715"/>
                  </a:lnTo>
                  <a:lnTo>
                    <a:pt x="f716" y="f717"/>
                  </a:lnTo>
                  <a:lnTo>
                    <a:pt x="f718" y="f719"/>
                  </a:lnTo>
                  <a:lnTo>
                    <a:pt x="f720" y="f721"/>
                  </a:lnTo>
                  <a:lnTo>
                    <a:pt x="f722" y="f723"/>
                  </a:lnTo>
                  <a:lnTo>
                    <a:pt x="f724" y="f725"/>
                  </a:lnTo>
                  <a:lnTo>
                    <a:pt x="f726" y="f727"/>
                  </a:lnTo>
                  <a:lnTo>
                    <a:pt x="f728" y="f729"/>
                  </a:lnTo>
                  <a:lnTo>
                    <a:pt x="f730" y="f68"/>
                  </a:lnTo>
                  <a:lnTo>
                    <a:pt x="f248" y="f731"/>
                  </a:lnTo>
                  <a:lnTo>
                    <a:pt x="f732" y="f733"/>
                  </a:lnTo>
                  <a:lnTo>
                    <a:pt x="f734" y="f735"/>
                  </a:lnTo>
                  <a:lnTo>
                    <a:pt x="f99" y="f736"/>
                  </a:lnTo>
                  <a:lnTo>
                    <a:pt x="f639" y="f737"/>
                  </a:lnTo>
                  <a:lnTo>
                    <a:pt x="f738" y="f739"/>
                  </a:lnTo>
                  <a:lnTo>
                    <a:pt x="f740" y="f741"/>
                  </a:lnTo>
                  <a:lnTo>
                    <a:pt x="f742" y="f743"/>
                  </a:lnTo>
                  <a:lnTo>
                    <a:pt x="f744" y="f745"/>
                  </a:lnTo>
                  <a:lnTo>
                    <a:pt x="f746" y="f747"/>
                  </a:lnTo>
                  <a:lnTo>
                    <a:pt x="f748" y="f749"/>
                  </a:lnTo>
                  <a:lnTo>
                    <a:pt x="f750" y="f751"/>
                  </a:lnTo>
                  <a:lnTo>
                    <a:pt x="f752" y="f753"/>
                  </a:lnTo>
                  <a:lnTo>
                    <a:pt x="f754" y="f755"/>
                  </a:lnTo>
                  <a:lnTo>
                    <a:pt x="f756" y="f757"/>
                  </a:lnTo>
                  <a:lnTo>
                    <a:pt x="f758" y="f759"/>
                  </a:lnTo>
                  <a:lnTo>
                    <a:pt x="f760" y="f761"/>
                  </a:lnTo>
                  <a:lnTo>
                    <a:pt x="f762" y="f763"/>
                  </a:lnTo>
                  <a:lnTo>
                    <a:pt x="f764" y="f765"/>
                  </a:lnTo>
                  <a:lnTo>
                    <a:pt x="f766" y="f767"/>
                  </a:lnTo>
                  <a:lnTo>
                    <a:pt x="f768" y="f13"/>
                  </a:lnTo>
                  <a:lnTo>
                    <a:pt x="f769" y="f770"/>
                  </a:lnTo>
                  <a:lnTo>
                    <a:pt x="f771" y="f772"/>
                  </a:lnTo>
                  <a:lnTo>
                    <a:pt x="f773" y="f774"/>
                  </a:lnTo>
                  <a:lnTo>
                    <a:pt x="f775" y="f776"/>
                  </a:lnTo>
                  <a:lnTo>
                    <a:pt x="f476" y="f777"/>
                  </a:lnTo>
                  <a:lnTo>
                    <a:pt x="f778" y="f779"/>
                  </a:lnTo>
                  <a:lnTo>
                    <a:pt x="f780" y="f781"/>
                  </a:lnTo>
                  <a:lnTo>
                    <a:pt x="f782" y="f7"/>
                  </a:lnTo>
                  <a:lnTo>
                    <a:pt x="f783" y="f784"/>
                  </a:lnTo>
                  <a:lnTo>
                    <a:pt x="f785" y="f786"/>
                  </a:lnTo>
                  <a:lnTo>
                    <a:pt x="f96" y="f5"/>
                  </a:lnTo>
                  <a:close/>
                </a:path>
              </a:pathLst>
            </a:custGeom>
            <a:solidFill>
              <a:srgbClr val="7CBEC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27" name="Google Shape;273;p15">
              <a:extLst>
                <a:ext uri="{FF2B5EF4-FFF2-40B4-BE49-F238E27FC236}">
                  <a16:creationId xmlns:a16="http://schemas.microsoft.com/office/drawing/2014/main" id="{428BE616-3B34-FFC8-FA46-3112A71FAA9C}"/>
                </a:ext>
              </a:extLst>
            </p:cNvPr>
            <p:cNvSpPr/>
            <p:nvPr/>
          </p:nvSpPr>
          <p:spPr>
            <a:xfrm>
              <a:off x="7784616" y="2838288"/>
              <a:ext cx="573374" cy="834216"/>
            </a:xfrm>
            <a:custGeom>
              <a:avLst/>
              <a:gdLst>
                <a:gd name="f0" fmla="val w"/>
                <a:gd name="f1" fmla="val h"/>
                <a:gd name="f2" fmla="val 0"/>
                <a:gd name="f3" fmla="val 30438"/>
                <a:gd name="f4" fmla="val 44285"/>
                <a:gd name="f5" fmla="val 19535"/>
                <a:gd name="f6" fmla="val 1"/>
                <a:gd name="f7" fmla="val 19782"/>
                <a:gd name="f8" fmla="val 1192"/>
                <a:gd name="f9" fmla="val 20029"/>
                <a:gd name="f10" fmla="val 2406"/>
                <a:gd name="f11" fmla="val 20322"/>
                <a:gd name="f12" fmla="val 3597"/>
                <a:gd name="f13" fmla="val 20636"/>
                <a:gd name="f14" fmla="val 4766"/>
                <a:gd name="f15" fmla="val 21311"/>
                <a:gd name="f16" fmla="val 7216"/>
                <a:gd name="f17" fmla="val 21625"/>
                <a:gd name="f18" fmla="val 8475"/>
                <a:gd name="f19" fmla="val 21918"/>
                <a:gd name="f20" fmla="val 9734"/>
                <a:gd name="f21" fmla="val 22210"/>
                <a:gd name="f22" fmla="val 10993"/>
                <a:gd name="f23" fmla="val 22435"/>
                <a:gd name="f24" fmla="val 12274"/>
                <a:gd name="f25" fmla="val 22524"/>
                <a:gd name="f26" fmla="val 12904"/>
                <a:gd name="f27" fmla="val 22614"/>
                <a:gd name="f28" fmla="val 13533"/>
                <a:gd name="f29" fmla="val 22682"/>
                <a:gd name="f30" fmla="val 14162"/>
                <a:gd name="f31" fmla="val 22727"/>
                <a:gd name="f32" fmla="val 14792"/>
                <a:gd name="f33" fmla="val 22772"/>
                <a:gd name="f34" fmla="val 15399"/>
                <a:gd name="f35" fmla="val 22794"/>
                <a:gd name="f36" fmla="val 16028"/>
                <a:gd name="f37" fmla="val 16635"/>
                <a:gd name="f38" fmla="val 22749"/>
                <a:gd name="f39" fmla="val 17242"/>
                <a:gd name="f40" fmla="val 22704"/>
                <a:gd name="f41" fmla="val 17849"/>
                <a:gd name="f42" fmla="val 18433"/>
                <a:gd name="f43" fmla="val 22502"/>
                <a:gd name="f44" fmla="val 19018"/>
                <a:gd name="f45" fmla="val 22390"/>
                <a:gd name="f46" fmla="val 19602"/>
                <a:gd name="f47" fmla="val 20187"/>
                <a:gd name="f48" fmla="val 22030"/>
                <a:gd name="f49" fmla="val 20749"/>
                <a:gd name="f50" fmla="val 21805"/>
                <a:gd name="f51" fmla="val 21288"/>
                <a:gd name="f52" fmla="val 21558"/>
                <a:gd name="f53" fmla="val 21828"/>
                <a:gd name="f54" fmla="val 21266"/>
                <a:gd name="f55" fmla="val 22367"/>
                <a:gd name="f56" fmla="val 20951"/>
                <a:gd name="f57" fmla="val 22884"/>
                <a:gd name="f58" fmla="val 20569"/>
                <a:gd name="f59" fmla="val 23401"/>
                <a:gd name="f60" fmla="val 23896"/>
                <a:gd name="f61" fmla="val 19737"/>
                <a:gd name="f62" fmla="val 24368"/>
                <a:gd name="f63" fmla="val 19287"/>
                <a:gd name="f64" fmla="val 24818"/>
                <a:gd name="f65" fmla="val 18815"/>
                <a:gd name="f66" fmla="val 25222"/>
                <a:gd name="f67" fmla="val 18321"/>
                <a:gd name="f68" fmla="val 25627"/>
                <a:gd name="f69" fmla="val 17804"/>
                <a:gd name="f70" fmla="val 25986"/>
                <a:gd name="f71" fmla="val 17264"/>
                <a:gd name="f72" fmla="val 26301"/>
                <a:gd name="f73" fmla="val 16725"/>
                <a:gd name="f74" fmla="val 26616"/>
                <a:gd name="f75" fmla="val 16163"/>
                <a:gd name="f76" fmla="val 26908"/>
                <a:gd name="f77" fmla="val 15578"/>
                <a:gd name="f78" fmla="val 27155"/>
                <a:gd name="f79" fmla="val 14972"/>
                <a:gd name="f80" fmla="val 27403"/>
                <a:gd name="f81" fmla="val 14365"/>
                <a:gd name="f82" fmla="val 27627"/>
                <a:gd name="f83" fmla="val 13735"/>
                <a:gd name="f84" fmla="val 27830"/>
                <a:gd name="f85" fmla="val 13106"/>
                <a:gd name="f86" fmla="val 28032"/>
                <a:gd name="f87" fmla="val 12454"/>
                <a:gd name="f88" fmla="val 28189"/>
                <a:gd name="f89" fmla="val 11802"/>
                <a:gd name="f90" fmla="val 28347"/>
                <a:gd name="f91" fmla="val 11150"/>
                <a:gd name="f92" fmla="val 28504"/>
                <a:gd name="f93" fmla="val 9801"/>
                <a:gd name="f94" fmla="val 28774"/>
                <a:gd name="f95" fmla="val 8408"/>
                <a:gd name="f96" fmla="val 28999"/>
                <a:gd name="f97" fmla="val 7014"/>
                <a:gd name="f98" fmla="val 29201"/>
                <a:gd name="f99" fmla="val 5620"/>
                <a:gd name="f100" fmla="val 29426"/>
                <a:gd name="f101" fmla="val 4204"/>
                <a:gd name="f102" fmla="val 29628"/>
                <a:gd name="f103" fmla="val 2788"/>
                <a:gd name="f104" fmla="val 29830"/>
                <a:gd name="f105" fmla="val 1394"/>
                <a:gd name="f106" fmla="val 30078"/>
                <a:gd name="f107" fmla="val 30347"/>
                <a:gd name="f108" fmla="val 270"/>
                <a:gd name="f109" fmla="val 31044"/>
                <a:gd name="f110" fmla="val 562"/>
                <a:gd name="f111" fmla="val 31696"/>
                <a:gd name="f112" fmla="val 720"/>
                <a:gd name="f113" fmla="val 32011"/>
                <a:gd name="f114" fmla="val 877"/>
                <a:gd name="f115" fmla="val 32326"/>
                <a:gd name="f116" fmla="val 1057"/>
                <a:gd name="f117" fmla="val 32618"/>
                <a:gd name="f118" fmla="val 1259"/>
                <a:gd name="f119" fmla="val 32888"/>
                <a:gd name="f120" fmla="val 1462"/>
                <a:gd name="f121" fmla="val 33157"/>
                <a:gd name="f122" fmla="val 1686"/>
                <a:gd name="f123" fmla="val 33427"/>
                <a:gd name="f124" fmla="val 1911"/>
                <a:gd name="f125" fmla="val 33652"/>
                <a:gd name="f126" fmla="val 2158"/>
                <a:gd name="f127" fmla="val 33877"/>
                <a:gd name="f128" fmla="val 2428"/>
                <a:gd name="f129" fmla="val 34079"/>
                <a:gd name="f130" fmla="val 2720"/>
                <a:gd name="f131" fmla="val 34259"/>
                <a:gd name="f132" fmla="val 3013"/>
                <a:gd name="f133" fmla="val 34416"/>
                <a:gd name="f134" fmla="val 3350"/>
                <a:gd name="f135" fmla="val 34551"/>
                <a:gd name="f136" fmla="val 3687"/>
                <a:gd name="f137" fmla="val 34663"/>
                <a:gd name="f138" fmla="val 4024"/>
                <a:gd name="f139" fmla="val 34776"/>
                <a:gd name="f140" fmla="val 4699"/>
                <a:gd name="f141" fmla="val 34956"/>
                <a:gd name="f142" fmla="val 5013"/>
                <a:gd name="f143" fmla="val 35090"/>
                <a:gd name="f144" fmla="val 5328"/>
                <a:gd name="f145" fmla="val 35225"/>
                <a:gd name="f146" fmla="val 35405"/>
                <a:gd name="f147" fmla="val 5755"/>
                <a:gd name="f148" fmla="val 35495"/>
                <a:gd name="f149" fmla="val 5868"/>
                <a:gd name="f150" fmla="val 35630"/>
                <a:gd name="f151" fmla="val 6070"/>
                <a:gd name="f152" fmla="val 35855"/>
                <a:gd name="f153" fmla="val 6227"/>
                <a:gd name="f154" fmla="val 36124"/>
                <a:gd name="f155" fmla="val 6362"/>
                <a:gd name="f156" fmla="val 36417"/>
                <a:gd name="f157" fmla="val 6452"/>
                <a:gd name="f158" fmla="val 36709"/>
                <a:gd name="f159" fmla="val 6542"/>
                <a:gd name="f160" fmla="val 37024"/>
                <a:gd name="f161" fmla="val 6609"/>
                <a:gd name="f162" fmla="val 37338"/>
                <a:gd name="f163" fmla="val 6722"/>
                <a:gd name="f164" fmla="val 37968"/>
                <a:gd name="f165" fmla="val 6834"/>
                <a:gd name="f166" fmla="val 38417"/>
                <a:gd name="f167" fmla="val 6947"/>
                <a:gd name="f168" fmla="val 38867"/>
                <a:gd name="f169" fmla="val 7104"/>
                <a:gd name="f170" fmla="val 39317"/>
                <a:gd name="f171" fmla="val 7261"/>
                <a:gd name="f172" fmla="val 39744"/>
                <a:gd name="f173" fmla="val 7441"/>
                <a:gd name="f174" fmla="val 40171"/>
                <a:gd name="f175" fmla="val 7643"/>
                <a:gd name="f176" fmla="val 40598"/>
                <a:gd name="f177" fmla="val 7868"/>
                <a:gd name="f178" fmla="val 41002"/>
                <a:gd name="f179" fmla="val 8115"/>
                <a:gd name="f180" fmla="val 41407"/>
                <a:gd name="f181" fmla="val 8363"/>
                <a:gd name="f182" fmla="val 41812"/>
                <a:gd name="f183" fmla="val 8632"/>
                <a:gd name="f184" fmla="val 42194"/>
                <a:gd name="f185" fmla="val 8902"/>
                <a:gd name="f186" fmla="val 42554"/>
                <a:gd name="f187" fmla="val 9194"/>
                <a:gd name="f188" fmla="val 42936"/>
                <a:gd name="f189" fmla="val 9509"/>
                <a:gd name="f190" fmla="val 43273"/>
                <a:gd name="f191" fmla="val 9846"/>
                <a:gd name="f192" fmla="val 43633"/>
                <a:gd name="f193" fmla="val 10183"/>
                <a:gd name="f194" fmla="val 43970"/>
                <a:gd name="f195" fmla="val 10521"/>
                <a:gd name="f196" fmla="val 44284"/>
                <a:gd name="f197" fmla="val 11285"/>
                <a:gd name="f198" fmla="val 43385"/>
                <a:gd name="f199" fmla="val 12027"/>
                <a:gd name="f200" fmla="val 42464"/>
                <a:gd name="f201" fmla="val 12769"/>
                <a:gd name="f202" fmla="val 41519"/>
                <a:gd name="f203" fmla="val 13488"/>
                <a:gd name="f204" fmla="val 40575"/>
                <a:gd name="f205" fmla="val 14185"/>
                <a:gd name="f206" fmla="val 39631"/>
                <a:gd name="f207" fmla="val 14882"/>
                <a:gd name="f208" fmla="val 38665"/>
                <a:gd name="f209" fmla="val 15556"/>
                <a:gd name="f210" fmla="val 37676"/>
                <a:gd name="f211" fmla="val 16253"/>
                <a:gd name="f212" fmla="val 36686"/>
                <a:gd name="f213" fmla="val 16792"/>
                <a:gd name="f214" fmla="val 17354"/>
                <a:gd name="f215" fmla="val 35001"/>
                <a:gd name="f216" fmla="val 18119"/>
                <a:gd name="f217" fmla="val 33764"/>
                <a:gd name="f218" fmla="val 18883"/>
                <a:gd name="f219" fmla="val 32505"/>
                <a:gd name="f220" fmla="val 31247"/>
                <a:gd name="f221" fmla="val 29988"/>
                <a:gd name="f222" fmla="val 20794"/>
                <a:gd name="f223" fmla="val 29111"/>
                <a:gd name="f224" fmla="val 21513"/>
                <a:gd name="f225" fmla="val 27762"/>
                <a:gd name="f226" fmla="val 21873"/>
                <a:gd name="f227" fmla="val 27020"/>
                <a:gd name="f228" fmla="val 25492"/>
                <a:gd name="f229" fmla="val 23334"/>
                <a:gd name="f230" fmla="val 23963"/>
                <a:gd name="f231" fmla="val 23873"/>
                <a:gd name="f232" fmla="val 24458"/>
                <a:gd name="f233" fmla="val 21401"/>
                <a:gd name="f234" fmla="val 25020"/>
                <a:gd name="f235" fmla="val 20007"/>
                <a:gd name="f236" fmla="val 25582"/>
                <a:gd name="f237" fmla="val 18591"/>
                <a:gd name="f238" fmla="val 26099"/>
                <a:gd name="f239" fmla="val 17152"/>
                <a:gd name="f240" fmla="val 15713"/>
                <a:gd name="f241" fmla="val 27088"/>
                <a:gd name="f242" fmla="val 14252"/>
                <a:gd name="f243" fmla="val 27537"/>
                <a:gd name="f244" fmla="val 12791"/>
                <a:gd name="f245" fmla="val 27987"/>
                <a:gd name="f246" fmla="val 11308"/>
                <a:gd name="f247" fmla="val 28324"/>
                <a:gd name="f248" fmla="val 10094"/>
                <a:gd name="f249" fmla="val 28639"/>
                <a:gd name="f250" fmla="val 8835"/>
                <a:gd name="f251" fmla="val 28953"/>
                <a:gd name="f252" fmla="val 7576"/>
                <a:gd name="f253" fmla="val 29246"/>
                <a:gd name="f254" fmla="val 6295"/>
                <a:gd name="f255" fmla="val 29515"/>
                <a:gd name="f256" fmla="val 5036"/>
                <a:gd name="f257" fmla="val 29785"/>
                <a:gd name="f258" fmla="val 3777"/>
                <a:gd name="f259" fmla="val 30010"/>
                <a:gd name="f260" fmla="val 2518"/>
                <a:gd name="f261" fmla="val 30235"/>
                <a:gd name="f262" fmla="val 30437"/>
                <a:gd name="f263" fmla="*/ f0 1 30438"/>
                <a:gd name="f264" fmla="*/ f1 1 44285"/>
                <a:gd name="f265" fmla="val f2"/>
                <a:gd name="f266" fmla="val f3"/>
                <a:gd name="f267" fmla="val f4"/>
                <a:gd name="f268" fmla="+- f267 0 f265"/>
                <a:gd name="f269" fmla="+- f266 0 f265"/>
                <a:gd name="f270" fmla="*/ f269 1 30438"/>
                <a:gd name="f271" fmla="*/ f268 1 44285"/>
                <a:gd name="f272" fmla="*/ f265 1 f270"/>
                <a:gd name="f273" fmla="*/ f266 1 f270"/>
                <a:gd name="f274" fmla="*/ f265 1 f271"/>
                <a:gd name="f275" fmla="*/ f267 1 f271"/>
                <a:gd name="f276" fmla="*/ f272 f263 1"/>
                <a:gd name="f277" fmla="*/ f273 f263 1"/>
                <a:gd name="f278" fmla="*/ f275 f264 1"/>
                <a:gd name="f279" fmla="*/ f274 f264 1"/>
              </a:gdLst>
              <a:ahLst/>
              <a:cxnLst>
                <a:cxn ang="3cd4">
                  <a:pos x="hc" y="t"/>
                </a:cxn>
                <a:cxn ang="0">
                  <a:pos x="r" y="vc"/>
                </a:cxn>
                <a:cxn ang="cd4">
                  <a:pos x="hc" y="b"/>
                </a:cxn>
                <a:cxn ang="cd2">
                  <a:pos x="l" y="vc"/>
                </a:cxn>
              </a:cxnLst>
              <a:rect l="f276" t="f279" r="f277" b="f278"/>
              <a:pathLst>
                <a:path w="30438" h="44285">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3" y="f37"/>
                  </a:lnTo>
                  <a:lnTo>
                    <a:pt x="f38" y="f39"/>
                  </a:lnTo>
                  <a:lnTo>
                    <a:pt x="f40" y="f41"/>
                  </a:lnTo>
                  <a:lnTo>
                    <a:pt x="f27" y="f42"/>
                  </a:lnTo>
                  <a:lnTo>
                    <a:pt x="f43" y="f44"/>
                  </a:lnTo>
                  <a:lnTo>
                    <a:pt x="f45" y="f46"/>
                  </a:lnTo>
                  <a:lnTo>
                    <a:pt x="f21" y="f47"/>
                  </a:lnTo>
                  <a:lnTo>
                    <a:pt x="f48" y="f49"/>
                  </a:lnTo>
                  <a:lnTo>
                    <a:pt x="f50" y="f51"/>
                  </a:lnTo>
                  <a:lnTo>
                    <a:pt x="f52" y="f53"/>
                  </a:lnTo>
                  <a:lnTo>
                    <a:pt x="f54" y="f55"/>
                  </a:lnTo>
                  <a:lnTo>
                    <a:pt x="f56" y="f57"/>
                  </a:lnTo>
                  <a:lnTo>
                    <a:pt x="f58" y="f59"/>
                  </a:lnTo>
                  <a:lnTo>
                    <a:pt x="f47"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2"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139"/>
                  </a:lnTo>
                  <a:lnTo>
                    <a:pt x="f140" y="f141"/>
                  </a:lnTo>
                  <a:lnTo>
                    <a:pt x="f142" y="f143"/>
                  </a:lnTo>
                  <a:lnTo>
                    <a:pt x="f144" y="f145"/>
                  </a:lnTo>
                  <a:lnTo>
                    <a:pt x="f99" y="f146"/>
                  </a:lnTo>
                  <a:lnTo>
                    <a:pt x="f147" y="f148"/>
                  </a:lnTo>
                  <a:lnTo>
                    <a:pt x="f149" y="f150"/>
                  </a:lnTo>
                  <a:lnTo>
                    <a:pt x="f151" y="f152"/>
                  </a:lnTo>
                  <a:lnTo>
                    <a:pt x="f153" y="f154"/>
                  </a:lnTo>
                  <a:lnTo>
                    <a:pt x="f155" y="f156"/>
                  </a:lnTo>
                  <a:lnTo>
                    <a:pt x="f157" y="f158"/>
                  </a:lnTo>
                  <a:lnTo>
                    <a:pt x="f159" y="f160"/>
                  </a:lnTo>
                  <a:lnTo>
                    <a:pt x="f161" y="f162"/>
                  </a:lnTo>
                  <a:lnTo>
                    <a:pt x="f163" y="f164"/>
                  </a:lnTo>
                  <a:lnTo>
                    <a:pt x="f165" y="f166"/>
                  </a:lnTo>
                  <a:lnTo>
                    <a:pt x="f167" y="f168"/>
                  </a:lnTo>
                  <a:lnTo>
                    <a:pt x="f169" y="f170"/>
                  </a:lnTo>
                  <a:lnTo>
                    <a:pt x="f171" y="f172"/>
                  </a:lnTo>
                  <a:lnTo>
                    <a:pt x="f173" y="f174"/>
                  </a:lnTo>
                  <a:lnTo>
                    <a:pt x="f175" y="f176"/>
                  </a:lnTo>
                  <a:lnTo>
                    <a:pt x="f177" y="f178"/>
                  </a:lnTo>
                  <a:lnTo>
                    <a:pt x="f179" y="f180"/>
                  </a:lnTo>
                  <a:lnTo>
                    <a:pt x="f181" y="f182"/>
                  </a:lnTo>
                  <a:lnTo>
                    <a:pt x="f183" y="f184"/>
                  </a:lnTo>
                  <a:lnTo>
                    <a:pt x="f185" y="f186"/>
                  </a:lnTo>
                  <a:lnTo>
                    <a:pt x="f187" y="f188"/>
                  </a:lnTo>
                  <a:lnTo>
                    <a:pt x="f189" y="f190"/>
                  </a:lnTo>
                  <a:lnTo>
                    <a:pt x="f191" y="f192"/>
                  </a:lnTo>
                  <a:lnTo>
                    <a:pt x="f193" y="f194"/>
                  </a:lnTo>
                  <a:lnTo>
                    <a:pt x="f195" y="f196"/>
                  </a:lnTo>
                  <a:lnTo>
                    <a:pt x="f197" y="f198"/>
                  </a:lnTo>
                  <a:lnTo>
                    <a:pt x="f199" y="f200"/>
                  </a:lnTo>
                  <a:lnTo>
                    <a:pt x="f201" y="f202"/>
                  </a:lnTo>
                  <a:lnTo>
                    <a:pt x="f203" y="f204"/>
                  </a:lnTo>
                  <a:lnTo>
                    <a:pt x="f205" y="f206"/>
                  </a:lnTo>
                  <a:lnTo>
                    <a:pt x="f207" y="f208"/>
                  </a:lnTo>
                  <a:lnTo>
                    <a:pt x="f209" y="f210"/>
                  </a:lnTo>
                  <a:lnTo>
                    <a:pt x="f211" y="f212"/>
                  </a:lnTo>
                  <a:lnTo>
                    <a:pt x="f213" y="f152"/>
                  </a:lnTo>
                  <a:lnTo>
                    <a:pt x="f214" y="f215"/>
                  </a:lnTo>
                  <a:lnTo>
                    <a:pt x="f216" y="f217"/>
                  </a:lnTo>
                  <a:lnTo>
                    <a:pt x="f218" y="f219"/>
                  </a:lnTo>
                  <a:lnTo>
                    <a:pt x="f46" y="f220"/>
                  </a:lnTo>
                  <a:lnTo>
                    <a:pt x="f11" y="f221"/>
                  </a:lnTo>
                  <a:lnTo>
                    <a:pt x="f222" y="f223"/>
                  </a:lnTo>
                  <a:lnTo>
                    <a:pt x="f224" y="f225"/>
                  </a:lnTo>
                  <a:lnTo>
                    <a:pt x="f226" y="f227"/>
                  </a:lnTo>
                  <a:lnTo>
                    <a:pt x="f27" y="f228"/>
                  </a:lnTo>
                  <a:lnTo>
                    <a:pt x="f229" y="f230"/>
                  </a:lnTo>
                  <a:lnTo>
                    <a:pt x="f231" y="f35"/>
                  </a:lnTo>
                  <a:lnTo>
                    <a:pt x="f232" y="f233"/>
                  </a:lnTo>
                  <a:lnTo>
                    <a:pt x="f234" y="f235"/>
                  </a:lnTo>
                  <a:lnTo>
                    <a:pt x="f236" y="f237"/>
                  </a:lnTo>
                  <a:lnTo>
                    <a:pt x="f238" y="f239"/>
                  </a:lnTo>
                  <a:lnTo>
                    <a:pt x="f74" y="f240"/>
                  </a:lnTo>
                  <a:lnTo>
                    <a:pt x="f241" y="f242"/>
                  </a:lnTo>
                  <a:lnTo>
                    <a:pt x="f243" y="f244"/>
                  </a:lnTo>
                  <a:lnTo>
                    <a:pt x="f245" y="f246"/>
                  </a:lnTo>
                  <a:lnTo>
                    <a:pt x="f247" y="f248"/>
                  </a:lnTo>
                  <a:lnTo>
                    <a:pt x="f249" y="f250"/>
                  </a:lnTo>
                  <a:lnTo>
                    <a:pt x="f251" y="f252"/>
                  </a:lnTo>
                  <a:lnTo>
                    <a:pt x="f253" y="f254"/>
                  </a:lnTo>
                  <a:lnTo>
                    <a:pt x="f255" y="f256"/>
                  </a:lnTo>
                  <a:lnTo>
                    <a:pt x="f257" y="f258"/>
                  </a:lnTo>
                  <a:lnTo>
                    <a:pt x="f259" y="f260"/>
                  </a:lnTo>
                  <a:lnTo>
                    <a:pt x="f261" y="f118"/>
                  </a:lnTo>
                  <a:lnTo>
                    <a:pt x="f262" y="f6"/>
                  </a:lnTo>
                  <a:close/>
                </a:path>
              </a:pathLst>
            </a:custGeom>
            <a:solidFill>
              <a:srgbClr val="7CBEC1"/>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28" name="Google Shape;274;p15">
              <a:extLst>
                <a:ext uri="{FF2B5EF4-FFF2-40B4-BE49-F238E27FC236}">
                  <a16:creationId xmlns:a16="http://schemas.microsoft.com/office/drawing/2014/main" id="{474FFB47-ED37-2AA4-8AAA-3FFFB4CC3F1A}"/>
                </a:ext>
              </a:extLst>
            </p:cNvPr>
            <p:cNvSpPr/>
            <p:nvPr/>
          </p:nvSpPr>
          <p:spPr>
            <a:xfrm>
              <a:off x="5314209" y="2838288"/>
              <a:ext cx="732178" cy="897300"/>
            </a:xfrm>
            <a:custGeom>
              <a:avLst/>
              <a:gdLst>
                <a:gd name="f0" fmla="val 180"/>
                <a:gd name="f1" fmla="val w"/>
                <a:gd name="f2" fmla="val h"/>
                <a:gd name="f3" fmla="val 0"/>
                <a:gd name="f4" fmla="val 38868"/>
                <a:gd name="f5" fmla="val 47634"/>
                <a:gd name="f6" fmla="val 4879"/>
                <a:gd name="f7" fmla="val 1"/>
                <a:gd name="f8" fmla="val 5149"/>
                <a:gd name="f9" fmla="val 5418"/>
                <a:gd name="f10" fmla="val 338"/>
                <a:gd name="f11" fmla="val 5688"/>
                <a:gd name="f12" fmla="val 495"/>
                <a:gd name="f13" fmla="val 5980"/>
                <a:gd name="f14" fmla="val 630"/>
                <a:gd name="f15" fmla="val 6610"/>
                <a:gd name="f16" fmla="val 877"/>
                <a:gd name="f17" fmla="val 7239"/>
                <a:gd name="f18" fmla="val 1102"/>
                <a:gd name="f19" fmla="val 7891"/>
                <a:gd name="f20" fmla="val 1282"/>
                <a:gd name="f21" fmla="val 8565"/>
                <a:gd name="f22" fmla="val 1417"/>
                <a:gd name="f23" fmla="val 9240"/>
                <a:gd name="f24" fmla="val 1529"/>
                <a:gd name="f25" fmla="val 9892"/>
                <a:gd name="f26" fmla="val 1642"/>
                <a:gd name="f27" fmla="val 8835"/>
                <a:gd name="f28" fmla="val 2833"/>
                <a:gd name="f29" fmla="val 7801"/>
                <a:gd name="f30" fmla="val 4024"/>
                <a:gd name="f31" fmla="val 6790"/>
                <a:gd name="f32" fmla="val 5238"/>
                <a:gd name="f33" fmla="val 6295"/>
                <a:gd name="f34" fmla="val 5868"/>
                <a:gd name="f35" fmla="val 5823"/>
                <a:gd name="f36" fmla="val 6497"/>
                <a:gd name="f37" fmla="val 5351"/>
                <a:gd name="f38" fmla="val 7126"/>
                <a:gd name="f39" fmla="val 4901"/>
                <a:gd name="f40" fmla="val 7778"/>
                <a:gd name="f41" fmla="val 4474"/>
                <a:gd name="f42" fmla="val 8430"/>
                <a:gd name="f43" fmla="val 4047"/>
                <a:gd name="f44" fmla="val 9105"/>
                <a:gd name="f45" fmla="val 3665"/>
                <a:gd name="f46" fmla="val 9779"/>
                <a:gd name="f47" fmla="val 3283"/>
                <a:gd name="f48" fmla="val 10476"/>
                <a:gd name="f49" fmla="val 2946"/>
                <a:gd name="f50" fmla="val 11173"/>
                <a:gd name="f51" fmla="val 2609"/>
                <a:gd name="f52" fmla="val 11892"/>
                <a:gd name="f53" fmla="val 2316"/>
                <a:gd name="f54" fmla="val 12634"/>
                <a:gd name="f55" fmla="val 2069"/>
                <a:gd name="f56" fmla="val 13398"/>
                <a:gd name="f57" fmla="val 1844"/>
                <a:gd name="f58" fmla="val 14162"/>
                <a:gd name="f59" fmla="val 1664"/>
                <a:gd name="f60" fmla="val 14927"/>
                <a:gd name="f61" fmla="val 1530"/>
                <a:gd name="f62" fmla="val 15713"/>
                <a:gd name="f63" fmla="val 16523"/>
                <a:gd name="f64" fmla="val 1372"/>
                <a:gd name="f65" fmla="val 17310"/>
                <a:gd name="f66" fmla="val 1350"/>
                <a:gd name="f67" fmla="val 18096"/>
                <a:gd name="f68" fmla="val 1395"/>
                <a:gd name="f69" fmla="val 18883"/>
                <a:gd name="f70" fmla="val 1462"/>
                <a:gd name="f71" fmla="val 19670"/>
                <a:gd name="f72" fmla="val 1597"/>
                <a:gd name="f73" fmla="val 20434"/>
                <a:gd name="f74" fmla="val 1687"/>
                <a:gd name="f75" fmla="val 20816"/>
                <a:gd name="f76" fmla="val 1777"/>
                <a:gd name="f77" fmla="val 21198"/>
                <a:gd name="f78" fmla="val 1889"/>
                <a:gd name="f79" fmla="val 21558"/>
                <a:gd name="f80" fmla="val 2024"/>
                <a:gd name="f81" fmla="val 21918"/>
                <a:gd name="f82" fmla="val 2159"/>
                <a:gd name="f83" fmla="val 22300"/>
                <a:gd name="f84" fmla="val 22637"/>
                <a:gd name="f85" fmla="val 2474"/>
                <a:gd name="f86" fmla="val 22997"/>
                <a:gd name="f87" fmla="val 2653"/>
                <a:gd name="f88" fmla="val 23356"/>
                <a:gd name="f89" fmla="val 2856"/>
                <a:gd name="f90" fmla="val 23694"/>
                <a:gd name="f91" fmla="val 3058"/>
                <a:gd name="f92" fmla="val 24008"/>
                <a:gd name="f93" fmla="val 3508"/>
                <a:gd name="f94" fmla="val 24638"/>
                <a:gd name="f95" fmla="val 3935"/>
                <a:gd name="f96" fmla="val 25267"/>
                <a:gd name="f97" fmla="val 4115"/>
                <a:gd name="f98" fmla="val 25582"/>
                <a:gd name="f99" fmla="val 4294"/>
                <a:gd name="f100" fmla="val 25919"/>
                <a:gd name="f101" fmla="val 4429"/>
                <a:gd name="f102" fmla="val 26256"/>
                <a:gd name="f103" fmla="val 4542"/>
                <a:gd name="f104" fmla="val 26616"/>
                <a:gd name="f105" fmla="val 4609"/>
                <a:gd name="f106" fmla="val 26998"/>
                <a:gd name="f107" fmla="val 4632"/>
                <a:gd name="f108" fmla="val 27380"/>
                <a:gd name="f109" fmla="val 27762"/>
                <a:gd name="f110" fmla="val 28144"/>
                <a:gd name="f111" fmla="val 4452"/>
                <a:gd name="f112" fmla="val 28527"/>
                <a:gd name="f113" fmla="val 4362"/>
                <a:gd name="f114" fmla="val 28909"/>
                <a:gd name="f115" fmla="val 29651"/>
                <a:gd name="f116" fmla="val 30797"/>
                <a:gd name="f117" fmla="val 3170"/>
                <a:gd name="f118" fmla="val 31921"/>
                <a:gd name="f119" fmla="val 33022"/>
                <a:gd name="f120" fmla="val 2114"/>
                <a:gd name="f121" fmla="val 34124"/>
                <a:gd name="f122" fmla="val 1035"/>
                <a:gd name="f123" fmla="val 36327"/>
                <a:gd name="f124" fmla="val 518"/>
                <a:gd name="f125" fmla="val 37428"/>
                <a:gd name="f126" fmla="val 38552"/>
                <a:gd name="f127" fmla="val 855"/>
                <a:gd name="f128" fmla="val 39744"/>
                <a:gd name="f129" fmla="val 1709"/>
                <a:gd name="f130" fmla="val 40913"/>
                <a:gd name="f131" fmla="val 42059"/>
                <a:gd name="f132" fmla="val 3530"/>
                <a:gd name="f133" fmla="val 43205"/>
                <a:gd name="f134" fmla="val 44329"/>
                <a:gd name="f135" fmla="val 5396"/>
                <a:gd name="f136" fmla="val 45453"/>
                <a:gd name="f137" fmla="val 6363"/>
                <a:gd name="f138" fmla="val 46555"/>
                <a:gd name="f139" fmla="val 7352"/>
                <a:gd name="f140" fmla="val 9982"/>
                <a:gd name="f141" fmla="val 43565"/>
                <a:gd name="f142" fmla="val 10678"/>
                <a:gd name="f143" fmla="val 42509"/>
                <a:gd name="f144" fmla="val 11038"/>
                <a:gd name="f145" fmla="val 41992"/>
                <a:gd name="f146" fmla="val 11420"/>
                <a:gd name="f147" fmla="val 41475"/>
                <a:gd name="f148" fmla="val 11825"/>
                <a:gd name="f149" fmla="val 41002"/>
                <a:gd name="f150" fmla="val 12252"/>
                <a:gd name="f151" fmla="val 40553"/>
                <a:gd name="f152" fmla="val 12724"/>
                <a:gd name="f153" fmla="val 40148"/>
                <a:gd name="f154" fmla="val 12971"/>
                <a:gd name="f155" fmla="val 39946"/>
                <a:gd name="f156" fmla="val 13219"/>
                <a:gd name="f157" fmla="val 39766"/>
                <a:gd name="f158" fmla="val 13488"/>
                <a:gd name="f159" fmla="val 39609"/>
                <a:gd name="f160" fmla="val 13758"/>
                <a:gd name="f161" fmla="val 39451"/>
                <a:gd name="f162" fmla="val 14320"/>
                <a:gd name="f163" fmla="val 39159"/>
                <a:gd name="f164" fmla="val 14905"/>
                <a:gd name="f165" fmla="val 38889"/>
                <a:gd name="f166" fmla="val 15534"/>
                <a:gd name="f167" fmla="val 38665"/>
                <a:gd name="f168" fmla="val 16770"/>
                <a:gd name="f169" fmla="val 38215"/>
                <a:gd name="f170" fmla="val 17400"/>
                <a:gd name="f171" fmla="val 38013"/>
                <a:gd name="f172" fmla="val 18007"/>
                <a:gd name="f173" fmla="val 37788"/>
                <a:gd name="f174" fmla="val 18591"/>
                <a:gd name="f175" fmla="val 37563"/>
                <a:gd name="f176" fmla="val 19153"/>
                <a:gd name="f177" fmla="val 37293"/>
                <a:gd name="f178" fmla="val 37001"/>
                <a:gd name="f179" fmla="val 19917"/>
                <a:gd name="f180" fmla="val 36844"/>
                <a:gd name="f181" fmla="val 20165"/>
                <a:gd name="f182" fmla="val 36686"/>
                <a:gd name="f183" fmla="val 20389"/>
                <a:gd name="f184" fmla="val 36507"/>
                <a:gd name="f185" fmla="val 20592"/>
                <a:gd name="f186" fmla="val 36304"/>
                <a:gd name="f187" fmla="val 20794"/>
                <a:gd name="f188" fmla="val 36102"/>
                <a:gd name="f189" fmla="val 20974"/>
                <a:gd name="f190" fmla="val 35877"/>
                <a:gd name="f191" fmla="val 21131"/>
                <a:gd name="f192" fmla="val 35652"/>
                <a:gd name="f193" fmla="val 21289"/>
                <a:gd name="f194" fmla="val 35383"/>
                <a:gd name="f195" fmla="val 21401"/>
                <a:gd name="f196" fmla="val 35135"/>
                <a:gd name="f197" fmla="val 21513"/>
                <a:gd name="f198" fmla="val 34843"/>
                <a:gd name="f199" fmla="val 21603"/>
                <a:gd name="f200" fmla="val 34528"/>
                <a:gd name="f201" fmla="val 21693"/>
                <a:gd name="f202" fmla="val 34191"/>
                <a:gd name="f203" fmla="val 21828"/>
                <a:gd name="f204" fmla="val 33539"/>
                <a:gd name="f205" fmla="val 33247"/>
                <a:gd name="f206" fmla="val 22053"/>
                <a:gd name="f207" fmla="val 32932"/>
                <a:gd name="f208" fmla="val 22188"/>
                <a:gd name="f209" fmla="val 32663"/>
                <a:gd name="f210" fmla="val 22278"/>
                <a:gd name="f211" fmla="val 32528"/>
                <a:gd name="f212" fmla="val 22390"/>
                <a:gd name="f213" fmla="val 32415"/>
                <a:gd name="f214" fmla="val 22547"/>
                <a:gd name="f215" fmla="val 32281"/>
                <a:gd name="f216" fmla="val 22682"/>
                <a:gd name="f217" fmla="val 32168"/>
                <a:gd name="f218" fmla="val 22840"/>
                <a:gd name="f219" fmla="val 32078"/>
                <a:gd name="f220" fmla="val 32011"/>
                <a:gd name="f221" fmla="val 23177"/>
                <a:gd name="f222" fmla="val 31943"/>
                <a:gd name="f223" fmla="val 23334"/>
                <a:gd name="f224" fmla="val 23514"/>
                <a:gd name="f225" fmla="val 31898"/>
                <a:gd name="f226" fmla="val 24076"/>
                <a:gd name="f227" fmla="val 24458"/>
                <a:gd name="f228" fmla="val 24840"/>
                <a:gd name="f229" fmla="val 32123"/>
                <a:gd name="f230" fmla="val 25245"/>
                <a:gd name="f231" fmla="val 32258"/>
                <a:gd name="f232" fmla="val 26077"/>
                <a:gd name="f233" fmla="val 32550"/>
                <a:gd name="f234" fmla="val 26504"/>
                <a:gd name="f235" fmla="val 32708"/>
                <a:gd name="f236" fmla="val 26931"/>
                <a:gd name="f237" fmla="val 32820"/>
                <a:gd name="f238" fmla="val 27358"/>
                <a:gd name="f239" fmla="val 27763"/>
                <a:gd name="f240" fmla="val 32977"/>
                <a:gd name="f241" fmla="val 27965"/>
                <a:gd name="f242" fmla="val 33000"/>
                <a:gd name="f243" fmla="val 28167"/>
                <a:gd name="f244" fmla="val 28392"/>
                <a:gd name="f245" fmla="val 28594"/>
                <a:gd name="f246" fmla="val 32955"/>
                <a:gd name="f247" fmla="val 28864"/>
                <a:gd name="f248" fmla="val 32888"/>
                <a:gd name="f249" fmla="val 29111"/>
                <a:gd name="f250" fmla="val 32798"/>
                <a:gd name="f251" fmla="val 29336"/>
                <a:gd name="f252" fmla="val 29538"/>
                <a:gd name="f253" fmla="val 29718"/>
                <a:gd name="f254" fmla="val 32370"/>
                <a:gd name="f255" fmla="val 29898"/>
                <a:gd name="f256" fmla="val 32191"/>
                <a:gd name="f257" fmla="val 30055"/>
                <a:gd name="f258" fmla="val 31988"/>
                <a:gd name="f259" fmla="val 30190"/>
                <a:gd name="f260" fmla="val 31786"/>
                <a:gd name="f261" fmla="val 30325"/>
                <a:gd name="f262" fmla="val 31561"/>
                <a:gd name="f263" fmla="val 30438"/>
                <a:gd name="f264" fmla="val 31314"/>
                <a:gd name="f265" fmla="val 30640"/>
                <a:gd name="f266" fmla="val 30235"/>
                <a:gd name="f267" fmla="val 30955"/>
                <a:gd name="f268" fmla="val 29628"/>
                <a:gd name="f269" fmla="val 31224"/>
                <a:gd name="f270" fmla="val 28414"/>
                <a:gd name="f271" fmla="val 31382"/>
                <a:gd name="f272" fmla="val 27807"/>
                <a:gd name="f273" fmla="val 27200"/>
                <a:gd name="f274" fmla="val 31764"/>
                <a:gd name="f275" fmla="val 31876"/>
                <a:gd name="f276" fmla="val 26346"/>
                <a:gd name="f277" fmla="val 26076"/>
                <a:gd name="f278" fmla="val 25829"/>
                <a:gd name="f279" fmla="val 32326"/>
                <a:gd name="f280" fmla="val 32506"/>
                <a:gd name="f281" fmla="val 25357"/>
                <a:gd name="f282" fmla="val 32685"/>
                <a:gd name="f283" fmla="val 25155"/>
                <a:gd name="f284" fmla="val 32865"/>
                <a:gd name="f285" fmla="val 24997"/>
                <a:gd name="f286" fmla="val 33023"/>
                <a:gd name="f287" fmla="val 24862"/>
                <a:gd name="f288" fmla="val 33405"/>
                <a:gd name="f289" fmla="val 24615"/>
                <a:gd name="f290" fmla="val 33787"/>
                <a:gd name="f291" fmla="val 24390"/>
                <a:gd name="f292" fmla="val 34214"/>
                <a:gd name="f293" fmla="val 24188"/>
                <a:gd name="f294" fmla="val 34641"/>
                <a:gd name="f295" fmla="val 24031"/>
                <a:gd name="f296" fmla="val 35091"/>
                <a:gd name="f297" fmla="val 23873"/>
                <a:gd name="f298" fmla="val 35967"/>
                <a:gd name="f299" fmla="val 23581"/>
                <a:gd name="f300" fmla="val 36394"/>
                <a:gd name="f301" fmla="val 23424"/>
                <a:gd name="f302" fmla="val 36822"/>
                <a:gd name="f303" fmla="val 23266"/>
                <a:gd name="f304" fmla="val 37204"/>
                <a:gd name="f305" fmla="val 23087"/>
                <a:gd name="f306" fmla="val 37586"/>
                <a:gd name="f307" fmla="val 22862"/>
                <a:gd name="f308" fmla="val 37923"/>
                <a:gd name="f309" fmla="val 22615"/>
                <a:gd name="f310" fmla="val 38080"/>
                <a:gd name="f311" fmla="val 22480"/>
                <a:gd name="f312" fmla="val 22345"/>
                <a:gd name="f313" fmla="val 38350"/>
                <a:gd name="f314" fmla="val 22187"/>
                <a:gd name="f315" fmla="val 38485"/>
                <a:gd name="f316" fmla="val 22008"/>
                <a:gd name="f317" fmla="val 38575"/>
                <a:gd name="f318" fmla="val 38687"/>
                <a:gd name="f319" fmla="val 21625"/>
                <a:gd name="f320" fmla="val 38755"/>
                <a:gd name="f321" fmla="val 21446"/>
                <a:gd name="f322" fmla="val 38800"/>
                <a:gd name="f323" fmla="val 21266"/>
                <a:gd name="f324" fmla="val 38845"/>
                <a:gd name="f325" fmla="val 21064"/>
                <a:gd name="f326" fmla="val 38867"/>
                <a:gd name="f327" fmla="val 20884"/>
                <a:gd name="f328" fmla="val 20704"/>
                <a:gd name="f329" fmla="val 20524"/>
                <a:gd name="f330" fmla="val 38822"/>
                <a:gd name="f331" fmla="val 20164"/>
                <a:gd name="f332" fmla="val 38710"/>
                <a:gd name="f333" fmla="val 19805"/>
                <a:gd name="f334" fmla="val 19467"/>
                <a:gd name="f335" fmla="val 38395"/>
                <a:gd name="f336" fmla="val 19108"/>
                <a:gd name="f337" fmla="val 38170"/>
                <a:gd name="f338" fmla="val 18793"/>
                <a:gd name="f339" fmla="val 37901"/>
                <a:gd name="f340" fmla="val 18456"/>
                <a:gd name="f341" fmla="val 37631"/>
                <a:gd name="f342" fmla="val 18164"/>
                <a:gd name="f343" fmla="val 37316"/>
                <a:gd name="f344" fmla="val 17849"/>
                <a:gd name="f345" fmla="val 17579"/>
                <a:gd name="f346" fmla="val 36664"/>
                <a:gd name="f347" fmla="val 17062"/>
                <a:gd name="f348" fmla="val 16837"/>
                <a:gd name="f349" fmla="val 35608"/>
                <a:gd name="f350" fmla="val 16613"/>
                <a:gd name="f351" fmla="val 34619"/>
                <a:gd name="f352" fmla="val 16073"/>
                <a:gd name="f353" fmla="val 33585"/>
                <a:gd name="f354" fmla="val 15556"/>
                <a:gd name="f355" fmla="val 32551"/>
                <a:gd name="f356" fmla="val 15062"/>
                <a:gd name="f357" fmla="val 31517"/>
                <a:gd name="f358" fmla="val 14612"/>
                <a:gd name="f359" fmla="val 14185"/>
                <a:gd name="f360" fmla="val 29381"/>
                <a:gd name="f361" fmla="val 13803"/>
                <a:gd name="f362" fmla="val 28280"/>
                <a:gd name="f363" fmla="val 13443"/>
                <a:gd name="f364" fmla="val 27201"/>
                <a:gd name="f365" fmla="val 13106"/>
                <a:gd name="f366" fmla="val 27425"/>
                <a:gd name="f367" fmla="val 12949"/>
                <a:gd name="f368" fmla="val 27650"/>
                <a:gd name="f369" fmla="val 12791"/>
                <a:gd name="f370" fmla="val 27875"/>
                <a:gd name="f371" fmla="val 12611"/>
                <a:gd name="f372" fmla="val 28055"/>
                <a:gd name="f373" fmla="val 12432"/>
                <a:gd name="f374" fmla="val 28235"/>
                <a:gd name="f375" fmla="val 12207"/>
                <a:gd name="f376" fmla="val 12004"/>
                <a:gd name="f377" fmla="val 28549"/>
                <a:gd name="f378" fmla="val 11780"/>
                <a:gd name="f379" fmla="val 28684"/>
                <a:gd name="f380" fmla="val 11532"/>
                <a:gd name="f381" fmla="val 28819"/>
                <a:gd name="f382" fmla="val 11308"/>
                <a:gd name="f383" fmla="val 29021"/>
                <a:gd name="f384" fmla="val 10791"/>
                <a:gd name="f385" fmla="val 29089"/>
                <a:gd name="f386" fmla="val 10521"/>
                <a:gd name="f387" fmla="val 29156"/>
                <a:gd name="f388" fmla="val 10251"/>
                <a:gd name="f389" fmla="val 29201"/>
                <a:gd name="f390" fmla="val 9981"/>
                <a:gd name="f391" fmla="val 29246"/>
                <a:gd name="f392" fmla="val 9712"/>
                <a:gd name="f393" fmla="val 29269"/>
                <a:gd name="f394" fmla="val 9419"/>
                <a:gd name="f395" fmla="val 29291"/>
                <a:gd name="f396" fmla="val 8857"/>
                <a:gd name="f397" fmla="val 8273"/>
                <a:gd name="f398" fmla="val 7711"/>
                <a:gd name="f399" fmla="val 7149"/>
                <a:gd name="f400" fmla="val 6587"/>
                <a:gd name="f401" fmla="val 28707"/>
                <a:gd name="f402" fmla="val 6317"/>
                <a:gd name="f403" fmla="val 6070"/>
                <a:gd name="f404" fmla="val 28459"/>
                <a:gd name="f405" fmla="val 28302"/>
                <a:gd name="f406" fmla="val 5575"/>
                <a:gd name="f407" fmla="val 28145"/>
                <a:gd name="f408" fmla="val 5328"/>
                <a:gd name="f409" fmla="val 5103"/>
                <a:gd name="f410" fmla="val 27605"/>
                <a:gd name="f411" fmla="val 4676"/>
                <a:gd name="f412" fmla="val 4272"/>
                <a:gd name="f413" fmla="val 26773"/>
                <a:gd name="f414" fmla="val 3912"/>
                <a:gd name="f415" fmla="val 3552"/>
                <a:gd name="f416" fmla="val 25874"/>
                <a:gd name="f417" fmla="val 3238"/>
                <a:gd name="f418" fmla="val 25380"/>
                <a:gd name="f419" fmla="val 2945"/>
                <a:gd name="f420" fmla="val 24885"/>
                <a:gd name="f421" fmla="val 2698"/>
                <a:gd name="f422" fmla="val 24368"/>
                <a:gd name="f423" fmla="val 2451"/>
                <a:gd name="f424" fmla="val 23851"/>
                <a:gd name="f425" fmla="val 2226"/>
                <a:gd name="f426" fmla="val 23312"/>
                <a:gd name="f427" fmla="val 22750"/>
                <a:gd name="f428" fmla="val 22210"/>
                <a:gd name="f429" fmla="val 21648"/>
                <a:gd name="f430" fmla="val 21086"/>
                <a:gd name="f431" fmla="val 1394"/>
                <a:gd name="f432" fmla="val 19962"/>
                <a:gd name="f433" fmla="val 1147"/>
                <a:gd name="f434" fmla="val 18614"/>
                <a:gd name="f435" fmla="val 922"/>
                <a:gd name="f436" fmla="val 17242"/>
                <a:gd name="f437" fmla="val 675"/>
                <a:gd name="f438" fmla="val 16568"/>
                <a:gd name="f439" fmla="val 540"/>
                <a:gd name="f440" fmla="val 15916"/>
                <a:gd name="f441" fmla="val 383"/>
                <a:gd name="f442" fmla="val 15242"/>
                <a:gd name="f443" fmla="val 203"/>
                <a:gd name="f444" fmla="val 14590"/>
                <a:gd name="f445" fmla="*/ f1 1 38868"/>
                <a:gd name="f446" fmla="*/ f2 1 47634"/>
                <a:gd name="f447" fmla="val f3"/>
                <a:gd name="f448" fmla="val f4"/>
                <a:gd name="f449" fmla="val f5"/>
                <a:gd name="f450" fmla="+- f449 0 f447"/>
                <a:gd name="f451" fmla="+- f448 0 f447"/>
                <a:gd name="f452" fmla="*/ f451 1 38868"/>
                <a:gd name="f453" fmla="*/ f450 1 47634"/>
                <a:gd name="f454" fmla="*/ f447 1 f452"/>
                <a:gd name="f455" fmla="*/ f448 1 f452"/>
                <a:gd name="f456" fmla="*/ f447 1 f453"/>
                <a:gd name="f457" fmla="*/ f449 1 f453"/>
                <a:gd name="f458" fmla="*/ f454 f445 1"/>
                <a:gd name="f459" fmla="*/ f455 f445 1"/>
                <a:gd name="f460" fmla="*/ f457 f446 1"/>
                <a:gd name="f461" fmla="*/ f456 f446 1"/>
              </a:gdLst>
              <a:ahLst/>
              <a:cxnLst>
                <a:cxn ang="3cd4">
                  <a:pos x="hc" y="t"/>
                </a:cxn>
                <a:cxn ang="0">
                  <a:pos x="r" y="vc"/>
                </a:cxn>
                <a:cxn ang="cd4">
                  <a:pos x="hc" y="b"/>
                </a:cxn>
                <a:cxn ang="cd2">
                  <a:pos x="l" y="vc"/>
                </a:cxn>
              </a:cxnLst>
              <a:rect l="f458" t="f461" r="f459" b="f460"/>
              <a:pathLst>
                <a:path w="38868" h="47634">
                  <a:moveTo>
                    <a:pt x="f6" y="f7"/>
                  </a:moveTo>
                  <a:lnTo>
                    <a:pt x="f8" y="f0"/>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2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5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5" y="f109"/>
                  </a:lnTo>
                  <a:lnTo>
                    <a:pt x="f103" y="f110"/>
                  </a:lnTo>
                  <a:lnTo>
                    <a:pt x="f111" y="f112"/>
                  </a:lnTo>
                  <a:lnTo>
                    <a:pt x="f113" y="f114"/>
                  </a:lnTo>
                  <a:lnTo>
                    <a:pt x="f97" y="f115"/>
                  </a:lnTo>
                  <a:lnTo>
                    <a:pt x="f45" y="f116"/>
                  </a:lnTo>
                  <a:lnTo>
                    <a:pt x="f117" y="f118"/>
                  </a:lnTo>
                  <a:lnTo>
                    <a:pt x="f87" y="f119"/>
                  </a:lnTo>
                  <a:lnTo>
                    <a:pt x="f120" y="f121"/>
                  </a:lnTo>
                  <a:lnTo>
                    <a:pt x="f122" y="f123"/>
                  </a:lnTo>
                  <a:lnTo>
                    <a:pt x="f124" y="f125"/>
                  </a:lnTo>
                  <a:lnTo>
                    <a:pt x="f7" y="f126"/>
                  </a:lnTo>
                  <a:lnTo>
                    <a:pt x="f127" y="f128"/>
                  </a:lnTo>
                  <a:lnTo>
                    <a:pt x="f129" y="f130"/>
                  </a:lnTo>
                  <a:lnTo>
                    <a:pt x="f51" y="f131"/>
                  </a:lnTo>
                  <a:lnTo>
                    <a:pt x="f132" y="f133"/>
                  </a:lnTo>
                  <a:lnTo>
                    <a:pt x="f111" y="f134"/>
                  </a:lnTo>
                  <a:lnTo>
                    <a:pt x="f135" y="f136"/>
                  </a:lnTo>
                  <a:lnTo>
                    <a:pt x="f137" y="f138"/>
                  </a:lnTo>
                  <a:lnTo>
                    <a:pt x="f139" y="f5"/>
                  </a:lnTo>
                  <a:lnTo>
                    <a:pt x="f140" y="f141"/>
                  </a:lnTo>
                  <a:lnTo>
                    <a:pt x="f142" y="f143"/>
                  </a:lnTo>
                  <a:lnTo>
                    <a:pt x="f144" y="f145"/>
                  </a:lnTo>
                  <a:lnTo>
                    <a:pt x="f146" y="f147"/>
                  </a:lnTo>
                  <a:lnTo>
                    <a:pt x="f148" y="f149"/>
                  </a:lnTo>
                  <a:lnTo>
                    <a:pt x="f150" y="f151"/>
                  </a:lnTo>
                  <a:lnTo>
                    <a:pt x="f152" y="f153"/>
                  </a:lnTo>
                  <a:lnTo>
                    <a:pt x="f154" y="f155"/>
                  </a:lnTo>
                  <a:lnTo>
                    <a:pt x="f156" y="f157"/>
                  </a:lnTo>
                  <a:lnTo>
                    <a:pt x="f158" y="f159"/>
                  </a:lnTo>
                  <a:lnTo>
                    <a:pt x="f160" y="f161"/>
                  </a:lnTo>
                  <a:lnTo>
                    <a:pt x="f162" y="f163"/>
                  </a:lnTo>
                  <a:lnTo>
                    <a:pt x="f164" y="f165"/>
                  </a:lnTo>
                  <a:lnTo>
                    <a:pt x="f166" y="f167"/>
                  </a:lnTo>
                  <a:lnTo>
                    <a:pt x="f168" y="f169"/>
                  </a:lnTo>
                  <a:lnTo>
                    <a:pt x="f170" y="f171"/>
                  </a:lnTo>
                  <a:lnTo>
                    <a:pt x="f172" y="f173"/>
                  </a:lnTo>
                  <a:lnTo>
                    <a:pt x="f174" y="f175"/>
                  </a:lnTo>
                  <a:lnTo>
                    <a:pt x="f176" y="f177"/>
                  </a:lnTo>
                  <a:lnTo>
                    <a:pt x="f71" y="f178"/>
                  </a:lnTo>
                  <a:lnTo>
                    <a:pt x="f179" y="f180"/>
                  </a:lnTo>
                  <a:lnTo>
                    <a:pt x="f181" y="f182"/>
                  </a:lnTo>
                  <a:lnTo>
                    <a:pt x="f183" y="f184"/>
                  </a:lnTo>
                  <a:lnTo>
                    <a:pt x="f185" y="f186"/>
                  </a:lnTo>
                  <a:lnTo>
                    <a:pt x="f187" y="f188"/>
                  </a:lnTo>
                  <a:lnTo>
                    <a:pt x="f189" y="f190"/>
                  </a:lnTo>
                  <a:lnTo>
                    <a:pt x="f191" y="f192"/>
                  </a:lnTo>
                  <a:lnTo>
                    <a:pt x="f193" y="f194"/>
                  </a:lnTo>
                  <a:lnTo>
                    <a:pt x="f195" y="f196"/>
                  </a:lnTo>
                  <a:lnTo>
                    <a:pt x="f197" y="f198"/>
                  </a:lnTo>
                  <a:lnTo>
                    <a:pt x="f199" y="f200"/>
                  </a:lnTo>
                  <a:lnTo>
                    <a:pt x="f201" y="f202"/>
                  </a:lnTo>
                  <a:lnTo>
                    <a:pt x="f203" y="f204"/>
                  </a:lnTo>
                  <a:lnTo>
                    <a:pt x="f81" y="f205"/>
                  </a:lnTo>
                  <a:lnTo>
                    <a:pt x="f206" y="f207"/>
                  </a:lnTo>
                  <a:lnTo>
                    <a:pt x="f208" y="f209"/>
                  </a:lnTo>
                  <a:lnTo>
                    <a:pt x="f210" y="f211"/>
                  </a:lnTo>
                  <a:lnTo>
                    <a:pt x="f212" y="f213"/>
                  </a:lnTo>
                  <a:lnTo>
                    <a:pt x="f214" y="f215"/>
                  </a:lnTo>
                  <a:lnTo>
                    <a:pt x="f216" y="f217"/>
                  </a:lnTo>
                  <a:lnTo>
                    <a:pt x="f218" y="f219"/>
                  </a:lnTo>
                  <a:lnTo>
                    <a:pt x="f86" y="f220"/>
                  </a:lnTo>
                  <a:lnTo>
                    <a:pt x="f221" y="f222"/>
                  </a:lnTo>
                  <a:lnTo>
                    <a:pt x="f223" y="f118"/>
                  </a:lnTo>
                  <a:lnTo>
                    <a:pt x="f224" y="f225"/>
                  </a:lnTo>
                  <a:lnTo>
                    <a:pt x="f90" y="f225"/>
                  </a:lnTo>
                  <a:lnTo>
                    <a:pt x="f226" y="f118"/>
                  </a:lnTo>
                  <a:lnTo>
                    <a:pt x="f227" y="f220"/>
                  </a:lnTo>
                  <a:lnTo>
                    <a:pt x="f228" y="f229"/>
                  </a:lnTo>
                  <a:lnTo>
                    <a:pt x="f230" y="f231"/>
                  </a:lnTo>
                  <a:lnTo>
                    <a:pt x="f232" y="f233"/>
                  </a:lnTo>
                  <a:lnTo>
                    <a:pt x="f234" y="f235"/>
                  </a:lnTo>
                  <a:lnTo>
                    <a:pt x="f236" y="f237"/>
                  </a:lnTo>
                  <a:lnTo>
                    <a:pt x="f238" y="f207"/>
                  </a:lnTo>
                  <a:lnTo>
                    <a:pt x="f239" y="f240"/>
                  </a:lnTo>
                  <a:lnTo>
                    <a:pt x="f241" y="f242"/>
                  </a:lnTo>
                  <a:lnTo>
                    <a:pt x="f243" y="f242"/>
                  </a:lnTo>
                  <a:lnTo>
                    <a:pt x="f244" y="f240"/>
                  </a:lnTo>
                  <a:lnTo>
                    <a:pt x="f245" y="f246"/>
                  </a:lnTo>
                  <a:lnTo>
                    <a:pt x="f247" y="f248"/>
                  </a:lnTo>
                  <a:lnTo>
                    <a:pt x="f249" y="f250"/>
                  </a:lnTo>
                  <a:lnTo>
                    <a:pt x="f251" y="f209"/>
                  </a:lnTo>
                  <a:lnTo>
                    <a:pt x="f252" y="f211"/>
                  </a:lnTo>
                  <a:lnTo>
                    <a:pt x="f253" y="f254"/>
                  </a:lnTo>
                  <a:lnTo>
                    <a:pt x="f255" y="f256"/>
                  </a:lnTo>
                  <a:lnTo>
                    <a:pt x="f257" y="f258"/>
                  </a:lnTo>
                  <a:lnTo>
                    <a:pt x="f259" y="f260"/>
                  </a:lnTo>
                  <a:lnTo>
                    <a:pt x="f261" y="f262"/>
                  </a:lnTo>
                  <a:lnTo>
                    <a:pt x="f263" y="f264"/>
                  </a:lnTo>
                  <a:lnTo>
                    <a:pt x="f265" y="f116"/>
                  </a:lnTo>
                  <a:lnTo>
                    <a:pt x="f116" y="f266"/>
                  </a:lnTo>
                  <a:lnTo>
                    <a:pt x="f267" y="f268"/>
                  </a:lnTo>
                  <a:lnTo>
                    <a:pt x="f269" y="f270"/>
                  </a:lnTo>
                  <a:lnTo>
                    <a:pt x="f271" y="f272"/>
                  </a:lnTo>
                  <a:lnTo>
                    <a:pt x="f262" y="f273"/>
                  </a:lnTo>
                  <a:lnTo>
                    <a:pt x="f274" y="f104"/>
                  </a:lnTo>
                  <a:lnTo>
                    <a:pt x="f275" y="f276"/>
                  </a:lnTo>
                  <a:lnTo>
                    <a:pt x="f220" y="f277"/>
                  </a:lnTo>
                  <a:lnTo>
                    <a:pt x="f217" y="f278"/>
                  </a:lnTo>
                  <a:lnTo>
                    <a:pt x="f279" y="f98"/>
                  </a:lnTo>
                  <a:lnTo>
                    <a:pt x="f280" y="f281"/>
                  </a:lnTo>
                  <a:lnTo>
                    <a:pt x="f282" y="f283"/>
                  </a:lnTo>
                  <a:lnTo>
                    <a:pt x="f284" y="f285"/>
                  </a:lnTo>
                  <a:lnTo>
                    <a:pt x="f286" y="f287"/>
                  </a:lnTo>
                  <a:lnTo>
                    <a:pt x="f288" y="f289"/>
                  </a:lnTo>
                  <a:lnTo>
                    <a:pt x="f290" y="f291"/>
                  </a:lnTo>
                  <a:lnTo>
                    <a:pt x="f292" y="f293"/>
                  </a:lnTo>
                  <a:lnTo>
                    <a:pt x="f294" y="f295"/>
                  </a:lnTo>
                  <a:lnTo>
                    <a:pt x="f296" y="f297"/>
                  </a:lnTo>
                  <a:lnTo>
                    <a:pt x="f298" y="f299"/>
                  </a:lnTo>
                  <a:lnTo>
                    <a:pt x="f300" y="f301"/>
                  </a:lnTo>
                  <a:lnTo>
                    <a:pt x="f302" y="f303"/>
                  </a:lnTo>
                  <a:lnTo>
                    <a:pt x="f304" y="f305"/>
                  </a:lnTo>
                  <a:lnTo>
                    <a:pt x="f306" y="f307"/>
                  </a:lnTo>
                  <a:lnTo>
                    <a:pt x="f308" y="f309"/>
                  </a:lnTo>
                  <a:lnTo>
                    <a:pt x="f310" y="f311"/>
                  </a:lnTo>
                  <a:lnTo>
                    <a:pt x="f169" y="f312"/>
                  </a:lnTo>
                  <a:lnTo>
                    <a:pt x="f313" y="f314"/>
                  </a:lnTo>
                  <a:lnTo>
                    <a:pt x="f315" y="f316"/>
                  </a:lnTo>
                  <a:lnTo>
                    <a:pt x="f317" y="f203"/>
                  </a:lnTo>
                  <a:lnTo>
                    <a:pt x="f318" y="f319"/>
                  </a:lnTo>
                  <a:lnTo>
                    <a:pt x="f320" y="f321"/>
                  </a:lnTo>
                  <a:lnTo>
                    <a:pt x="f322" y="f323"/>
                  </a:lnTo>
                  <a:lnTo>
                    <a:pt x="f324" y="f325"/>
                  </a:lnTo>
                  <a:lnTo>
                    <a:pt x="f326" y="f327"/>
                  </a:lnTo>
                  <a:lnTo>
                    <a:pt x="f326" y="f328"/>
                  </a:lnTo>
                  <a:lnTo>
                    <a:pt x="f326" y="f329"/>
                  </a:lnTo>
                  <a:lnTo>
                    <a:pt x="f330" y="f331"/>
                  </a:lnTo>
                  <a:lnTo>
                    <a:pt x="f332" y="f333"/>
                  </a:lnTo>
                  <a:lnTo>
                    <a:pt x="f317" y="f334"/>
                  </a:lnTo>
                  <a:lnTo>
                    <a:pt x="f335" y="f336"/>
                  </a:lnTo>
                  <a:lnTo>
                    <a:pt x="f337" y="f338"/>
                  </a:lnTo>
                  <a:lnTo>
                    <a:pt x="f339" y="f340"/>
                  </a:lnTo>
                  <a:lnTo>
                    <a:pt x="f341" y="f342"/>
                  </a:lnTo>
                  <a:lnTo>
                    <a:pt x="f343" y="f344"/>
                  </a:lnTo>
                  <a:lnTo>
                    <a:pt x="f178" y="f345"/>
                  </a:lnTo>
                  <a:lnTo>
                    <a:pt x="f346" y="f65"/>
                  </a:lnTo>
                  <a:lnTo>
                    <a:pt x="f123" y="f347"/>
                  </a:lnTo>
                  <a:lnTo>
                    <a:pt x="f298" y="f348"/>
                  </a:lnTo>
                  <a:lnTo>
                    <a:pt x="f349" y="f350"/>
                  </a:lnTo>
                  <a:lnTo>
                    <a:pt x="f351" y="f352"/>
                  </a:lnTo>
                  <a:lnTo>
                    <a:pt x="f353" y="f354"/>
                  </a:lnTo>
                  <a:lnTo>
                    <a:pt x="f355" y="f356"/>
                  </a:lnTo>
                  <a:lnTo>
                    <a:pt x="f357" y="f358"/>
                  </a:lnTo>
                  <a:lnTo>
                    <a:pt x="f263" y="f359"/>
                  </a:lnTo>
                  <a:lnTo>
                    <a:pt x="f360" y="f361"/>
                  </a:lnTo>
                  <a:lnTo>
                    <a:pt x="f362" y="f363"/>
                  </a:lnTo>
                  <a:lnTo>
                    <a:pt x="f364" y="f365"/>
                  </a:lnTo>
                  <a:lnTo>
                    <a:pt x="f366" y="f367"/>
                  </a:lnTo>
                  <a:lnTo>
                    <a:pt x="f368" y="f369"/>
                  </a:lnTo>
                  <a:lnTo>
                    <a:pt x="f370" y="f371"/>
                  </a:lnTo>
                  <a:lnTo>
                    <a:pt x="f372" y="f373"/>
                  </a:lnTo>
                  <a:lnTo>
                    <a:pt x="f374" y="f375"/>
                  </a:lnTo>
                  <a:lnTo>
                    <a:pt x="f244" y="f376"/>
                  </a:lnTo>
                  <a:lnTo>
                    <a:pt x="f377" y="f378"/>
                  </a:lnTo>
                  <a:lnTo>
                    <a:pt x="f379" y="f380"/>
                  </a:lnTo>
                  <a:lnTo>
                    <a:pt x="f381" y="f382"/>
                  </a:lnTo>
                  <a:lnTo>
                    <a:pt x="f114" y="f144"/>
                  </a:lnTo>
                  <a:lnTo>
                    <a:pt x="f383" y="f384"/>
                  </a:lnTo>
                  <a:lnTo>
                    <a:pt x="f385" y="f386"/>
                  </a:lnTo>
                  <a:lnTo>
                    <a:pt x="f387" y="f388"/>
                  </a:lnTo>
                  <a:lnTo>
                    <a:pt x="f389" y="f390"/>
                  </a:lnTo>
                  <a:lnTo>
                    <a:pt x="f391" y="f392"/>
                  </a:lnTo>
                  <a:lnTo>
                    <a:pt x="f393" y="f394"/>
                  </a:lnTo>
                  <a:lnTo>
                    <a:pt x="f395" y="f396"/>
                  </a:lnTo>
                  <a:lnTo>
                    <a:pt x="f391" y="f397"/>
                  </a:lnTo>
                  <a:lnTo>
                    <a:pt x="f387" y="f398"/>
                  </a:lnTo>
                  <a:lnTo>
                    <a:pt x="f383" y="f399"/>
                  </a:lnTo>
                  <a:lnTo>
                    <a:pt x="f381" y="f400"/>
                  </a:lnTo>
                  <a:lnTo>
                    <a:pt x="f401" y="f402"/>
                  </a:lnTo>
                  <a:lnTo>
                    <a:pt x="f245" y="f403"/>
                  </a:lnTo>
                  <a:lnTo>
                    <a:pt x="f404" y="f35"/>
                  </a:lnTo>
                  <a:lnTo>
                    <a:pt x="f405" y="f406"/>
                  </a:lnTo>
                  <a:lnTo>
                    <a:pt x="f407" y="f408"/>
                  </a:lnTo>
                  <a:lnTo>
                    <a:pt x="f241" y="f409"/>
                  </a:lnTo>
                  <a:lnTo>
                    <a:pt x="f410" y="f411"/>
                  </a:lnTo>
                  <a:lnTo>
                    <a:pt x="f364" y="f412"/>
                  </a:lnTo>
                  <a:lnTo>
                    <a:pt x="f413" y="f414"/>
                  </a:lnTo>
                  <a:lnTo>
                    <a:pt x="f276" y="f415"/>
                  </a:lnTo>
                  <a:lnTo>
                    <a:pt x="f416" y="f417"/>
                  </a:lnTo>
                  <a:lnTo>
                    <a:pt x="f418" y="f419"/>
                  </a:lnTo>
                  <a:lnTo>
                    <a:pt x="f420" y="f421"/>
                  </a:lnTo>
                  <a:lnTo>
                    <a:pt x="f422" y="f423"/>
                  </a:lnTo>
                  <a:lnTo>
                    <a:pt x="f424" y="f425"/>
                  </a:lnTo>
                  <a:lnTo>
                    <a:pt x="f426" y="f80"/>
                  </a:lnTo>
                  <a:lnTo>
                    <a:pt x="f427" y="f57"/>
                  </a:lnTo>
                  <a:lnTo>
                    <a:pt x="f428" y="f59"/>
                  </a:lnTo>
                  <a:lnTo>
                    <a:pt x="f429" y="f24"/>
                  </a:lnTo>
                  <a:lnTo>
                    <a:pt x="f430" y="f431"/>
                  </a:lnTo>
                  <a:lnTo>
                    <a:pt x="f432" y="f433"/>
                  </a:lnTo>
                  <a:lnTo>
                    <a:pt x="f434" y="f435"/>
                  </a:lnTo>
                  <a:lnTo>
                    <a:pt x="f436" y="f437"/>
                  </a:lnTo>
                  <a:lnTo>
                    <a:pt x="f438" y="f439"/>
                  </a:lnTo>
                  <a:lnTo>
                    <a:pt x="f440" y="f441"/>
                  </a:lnTo>
                  <a:lnTo>
                    <a:pt x="f442" y="f443"/>
                  </a:lnTo>
                  <a:lnTo>
                    <a:pt x="f444" y="f7"/>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29" name="Google Shape;275;p15">
              <a:extLst>
                <a:ext uri="{FF2B5EF4-FFF2-40B4-BE49-F238E27FC236}">
                  <a16:creationId xmlns:a16="http://schemas.microsoft.com/office/drawing/2014/main" id="{B63976B3-77D8-0B95-DCD9-276AC532AE3C}"/>
                </a:ext>
              </a:extLst>
            </p:cNvPr>
            <p:cNvSpPr/>
            <p:nvPr/>
          </p:nvSpPr>
          <p:spPr>
            <a:xfrm>
              <a:off x="7036801" y="2838288"/>
              <a:ext cx="1321189" cy="834216"/>
            </a:xfrm>
            <a:custGeom>
              <a:avLst/>
              <a:gdLst>
                <a:gd name="f0" fmla="val w"/>
                <a:gd name="f1" fmla="val h"/>
                <a:gd name="f2" fmla="val 0"/>
                <a:gd name="f3" fmla="val 70136"/>
                <a:gd name="f4" fmla="val 44285"/>
                <a:gd name="f5" fmla="val 315"/>
                <a:gd name="f6" fmla="val 1"/>
                <a:gd name="f7" fmla="val 203"/>
                <a:gd name="f8" fmla="val 135"/>
                <a:gd name="f9" fmla="val 630"/>
                <a:gd name="f10" fmla="val 68"/>
                <a:gd name="f11" fmla="val 967"/>
                <a:gd name="f12" fmla="val 23"/>
                <a:gd name="f13" fmla="val 1304"/>
                <a:gd name="f14" fmla="val 1642"/>
                <a:gd name="f15" fmla="val 2001"/>
                <a:gd name="f16" fmla="val 2698"/>
                <a:gd name="f17" fmla="val 46"/>
                <a:gd name="f18" fmla="val 3417"/>
                <a:gd name="f19" fmla="val 4137"/>
                <a:gd name="f20" fmla="val 248"/>
                <a:gd name="f21" fmla="val 4834"/>
                <a:gd name="f22" fmla="val 383"/>
                <a:gd name="f23" fmla="val 5530"/>
                <a:gd name="f24" fmla="val 1484"/>
                <a:gd name="f25" fmla="val 11240"/>
                <a:gd name="f26" fmla="val 2608"/>
                <a:gd name="f27" fmla="val 16972"/>
                <a:gd name="f28" fmla="val 2676"/>
                <a:gd name="f29" fmla="val 17287"/>
                <a:gd name="f30" fmla="val 2765"/>
                <a:gd name="f31" fmla="val 17624"/>
                <a:gd name="f32" fmla="val 2878"/>
                <a:gd name="f33" fmla="val 17939"/>
                <a:gd name="f34" fmla="val 2968"/>
                <a:gd name="f35" fmla="val 18096"/>
                <a:gd name="f36" fmla="val 3058"/>
                <a:gd name="f37" fmla="val 18231"/>
                <a:gd name="f38" fmla="val 3170"/>
                <a:gd name="f39" fmla="val 18366"/>
                <a:gd name="f40" fmla="val 3283"/>
                <a:gd name="f41" fmla="val 18501"/>
                <a:gd name="f42" fmla="val 18591"/>
                <a:gd name="f43" fmla="val 3530"/>
                <a:gd name="f44" fmla="val 18681"/>
                <a:gd name="f45" fmla="val 3687"/>
                <a:gd name="f46" fmla="val 18748"/>
                <a:gd name="f47" fmla="val 3822"/>
                <a:gd name="f48" fmla="val 18816"/>
                <a:gd name="f49" fmla="val 3957"/>
                <a:gd name="f50" fmla="val 18861"/>
                <a:gd name="f51" fmla="val 4114"/>
                <a:gd name="f52" fmla="val 18883"/>
                <a:gd name="f53" fmla="val 4429"/>
                <a:gd name="f54" fmla="val 4766"/>
                <a:gd name="f55" fmla="val 18838"/>
                <a:gd name="f56" fmla="val 5081"/>
                <a:gd name="f57" fmla="val 5418"/>
                <a:gd name="f58" fmla="val 18613"/>
                <a:gd name="f59" fmla="val 5755"/>
                <a:gd name="f60" fmla="val 18433"/>
                <a:gd name="f61" fmla="val 6070"/>
                <a:gd name="f62" fmla="val 6385"/>
                <a:gd name="f63" fmla="val 17984"/>
                <a:gd name="f64" fmla="val 6699"/>
                <a:gd name="f65" fmla="val 17737"/>
                <a:gd name="f66" fmla="val 6969"/>
                <a:gd name="f67" fmla="val 17444"/>
                <a:gd name="f68" fmla="val 7239"/>
                <a:gd name="f69" fmla="val 17152"/>
                <a:gd name="f70" fmla="val 7464"/>
                <a:gd name="f71" fmla="val 16837"/>
                <a:gd name="f72" fmla="val 7666"/>
                <a:gd name="f73" fmla="val 16523"/>
                <a:gd name="f74" fmla="val 8048"/>
                <a:gd name="f75" fmla="val 15871"/>
                <a:gd name="f76" fmla="val 8498"/>
                <a:gd name="f77" fmla="val 15196"/>
                <a:gd name="f78" fmla="val 8745"/>
                <a:gd name="f79" fmla="val 14882"/>
                <a:gd name="f80" fmla="val 8992"/>
                <a:gd name="f81" fmla="val 14590"/>
                <a:gd name="f82" fmla="val 9239"/>
                <a:gd name="f83" fmla="val 14297"/>
                <a:gd name="f84" fmla="val 9509"/>
                <a:gd name="f85" fmla="val 14028"/>
                <a:gd name="f86" fmla="val 9801"/>
                <a:gd name="f87" fmla="val 13803"/>
                <a:gd name="f88" fmla="val 10094"/>
                <a:gd name="f89" fmla="val 13600"/>
                <a:gd name="f90" fmla="val 10386"/>
                <a:gd name="f91" fmla="val 13443"/>
                <a:gd name="f92" fmla="val 10701"/>
                <a:gd name="f93" fmla="val 13331"/>
                <a:gd name="f94" fmla="val 11015"/>
                <a:gd name="f95" fmla="val 13263"/>
                <a:gd name="f96" fmla="val 11173"/>
                <a:gd name="f97" fmla="val 13241"/>
                <a:gd name="f98" fmla="val 11487"/>
                <a:gd name="f99" fmla="val 11667"/>
                <a:gd name="f100" fmla="val 13286"/>
                <a:gd name="f101" fmla="val 11825"/>
                <a:gd name="f102" fmla="val 12004"/>
                <a:gd name="f103" fmla="val 13376"/>
                <a:gd name="f104" fmla="val 12252"/>
                <a:gd name="f105" fmla="val 13511"/>
                <a:gd name="f106" fmla="val 12476"/>
                <a:gd name="f107" fmla="val 13668"/>
                <a:gd name="f108" fmla="val 12701"/>
                <a:gd name="f109" fmla="val 13848"/>
                <a:gd name="f110" fmla="val 12926"/>
                <a:gd name="f111" fmla="val 14050"/>
                <a:gd name="f112" fmla="val 14432"/>
                <a:gd name="f113" fmla="val 13555"/>
                <a:gd name="f114" fmla="val 14612"/>
                <a:gd name="f115" fmla="val 13780"/>
                <a:gd name="f116" fmla="val 14792"/>
                <a:gd name="f117" fmla="val 14117"/>
                <a:gd name="f118" fmla="val 14972"/>
                <a:gd name="f119" fmla="val 14455"/>
                <a:gd name="f120" fmla="val 15129"/>
                <a:gd name="f121" fmla="val 14814"/>
                <a:gd name="f122" fmla="val 15241"/>
                <a:gd name="f123" fmla="val 15174"/>
                <a:gd name="f124" fmla="val 15309"/>
                <a:gd name="f125" fmla="val 15534"/>
                <a:gd name="f126" fmla="val 15354"/>
                <a:gd name="f127" fmla="val 15916"/>
                <a:gd name="f128" fmla="val 15376"/>
                <a:gd name="f129" fmla="val 16702"/>
                <a:gd name="f130" fmla="val 15399"/>
                <a:gd name="f131" fmla="val 17489"/>
                <a:gd name="f132" fmla="val 18276"/>
                <a:gd name="f133" fmla="val 18658"/>
                <a:gd name="f134" fmla="val 19040"/>
                <a:gd name="f135" fmla="val 15421"/>
                <a:gd name="f136" fmla="val 19422"/>
                <a:gd name="f137" fmla="val 15489"/>
                <a:gd name="f138" fmla="val 19805"/>
                <a:gd name="f139" fmla="val 15601"/>
                <a:gd name="f140" fmla="val 20232"/>
                <a:gd name="f141" fmla="val 15758"/>
                <a:gd name="f142" fmla="val 20614"/>
                <a:gd name="f143" fmla="val 15983"/>
                <a:gd name="f144" fmla="val 20973"/>
                <a:gd name="f145" fmla="val 16231"/>
                <a:gd name="f146" fmla="val 21311"/>
                <a:gd name="f147" fmla="val 16500"/>
                <a:gd name="f148" fmla="val 21625"/>
                <a:gd name="f149" fmla="val 16815"/>
                <a:gd name="f150" fmla="val 21918"/>
                <a:gd name="f151" fmla="val 22210"/>
                <a:gd name="f152" fmla="val 17534"/>
                <a:gd name="f153" fmla="val 22457"/>
                <a:gd name="f154" fmla="val 17916"/>
                <a:gd name="f155" fmla="val 22682"/>
                <a:gd name="f156" fmla="val 18321"/>
                <a:gd name="f157" fmla="val 22907"/>
                <a:gd name="f158" fmla="val 23334"/>
                <a:gd name="f159" fmla="val 19602"/>
                <a:gd name="f160" fmla="val 23716"/>
                <a:gd name="f161" fmla="val 20479"/>
                <a:gd name="f162" fmla="val 24076"/>
                <a:gd name="f163" fmla="val 21356"/>
                <a:gd name="f164" fmla="val 24278"/>
                <a:gd name="f165" fmla="val 21783"/>
                <a:gd name="f166" fmla="val 24503"/>
                <a:gd name="f167" fmla="val 24750"/>
                <a:gd name="f168" fmla="val 22615"/>
                <a:gd name="f169" fmla="val 25020"/>
                <a:gd name="f170" fmla="val 23042"/>
                <a:gd name="f171" fmla="val 25312"/>
                <a:gd name="f172" fmla="val 23424"/>
                <a:gd name="f173" fmla="val 25627"/>
                <a:gd name="f174" fmla="val 23806"/>
                <a:gd name="f175" fmla="val 25941"/>
                <a:gd name="f176" fmla="val 24143"/>
                <a:gd name="f177" fmla="val 26301"/>
                <a:gd name="f178" fmla="val 24480"/>
                <a:gd name="f179" fmla="val 26661"/>
                <a:gd name="f180" fmla="val 27020"/>
                <a:gd name="f181" fmla="val 24997"/>
                <a:gd name="f182" fmla="val 27425"/>
                <a:gd name="f183" fmla="val 25200"/>
                <a:gd name="f184" fmla="val 27830"/>
                <a:gd name="f185" fmla="val 25357"/>
                <a:gd name="f186" fmla="val 28032"/>
                <a:gd name="f187" fmla="val 25402"/>
                <a:gd name="f188" fmla="val 28234"/>
                <a:gd name="f189" fmla="val 25447"/>
                <a:gd name="f190" fmla="val 28437"/>
                <a:gd name="f191" fmla="val 25492"/>
                <a:gd name="f192" fmla="val 28886"/>
                <a:gd name="f193" fmla="val 29088"/>
                <a:gd name="f194" fmla="val 25469"/>
                <a:gd name="f195" fmla="val 29313"/>
                <a:gd name="f196" fmla="val 25424"/>
                <a:gd name="f197" fmla="val 29538"/>
                <a:gd name="f198" fmla="val 25379"/>
                <a:gd name="f199" fmla="val 29875"/>
                <a:gd name="f200" fmla="val 25267"/>
                <a:gd name="f201" fmla="val 30212"/>
                <a:gd name="f202" fmla="val 25087"/>
                <a:gd name="f203" fmla="val 30550"/>
                <a:gd name="f204" fmla="val 24907"/>
                <a:gd name="f205" fmla="val 30842"/>
                <a:gd name="f206" fmla="val 24683"/>
                <a:gd name="f207" fmla="val 31156"/>
                <a:gd name="f208" fmla="val 24458"/>
                <a:gd name="f209" fmla="val 31449"/>
                <a:gd name="f210" fmla="val 24211"/>
                <a:gd name="f211" fmla="val 32033"/>
                <a:gd name="f212" fmla="val 32325"/>
                <a:gd name="f213" fmla="val 23491"/>
                <a:gd name="f214" fmla="val 32640"/>
                <a:gd name="f215" fmla="val 23266"/>
                <a:gd name="f216" fmla="val 32932"/>
                <a:gd name="f217" fmla="val 33247"/>
                <a:gd name="f218" fmla="val 22884"/>
                <a:gd name="f219" fmla="val 33562"/>
                <a:gd name="f220" fmla="val 22727"/>
                <a:gd name="f221" fmla="val 33899"/>
                <a:gd name="f222" fmla="val 22637"/>
                <a:gd name="f223" fmla="val 34236"/>
                <a:gd name="f224" fmla="val 22570"/>
                <a:gd name="f225" fmla="val 34596"/>
                <a:gd name="f226" fmla="val 34843"/>
                <a:gd name="f227" fmla="val 22592"/>
                <a:gd name="f228" fmla="val 35068"/>
                <a:gd name="f229" fmla="val 22660"/>
                <a:gd name="f230" fmla="val 35293"/>
                <a:gd name="f231" fmla="val 35517"/>
                <a:gd name="f232" fmla="val 22839"/>
                <a:gd name="f233" fmla="val 35742"/>
                <a:gd name="f234" fmla="val 22952"/>
                <a:gd name="f235" fmla="val 35944"/>
                <a:gd name="f236" fmla="val 23087"/>
                <a:gd name="f237" fmla="val 36147"/>
                <a:gd name="f238" fmla="val 23222"/>
                <a:gd name="f239" fmla="val 36327"/>
                <a:gd name="f240" fmla="val 23379"/>
                <a:gd name="f241" fmla="val 36641"/>
                <a:gd name="f242" fmla="val 23671"/>
                <a:gd name="f243" fmla="val 36911"/>
                <a:gd name="f244" fmla="val 23963"/>
                <a:gd name="f245" fmla="val 37181"/>
                <a:gd name="f246" fmla="val 37428"/>
                <a:gd name="f247" fmla="val 24638"/>
                <a:gd name="f248" fmla="val 37653"/>
                <a:gd name="f249" fmla="val 24975"/>
                <a:gd name="f250" fmla="val 37855"/>
                <a:gd name="f251" fmla="val 38058"/>
                <a:gd name="f252" fmla="val 25739"/>
                <a:gd name="f253" fmla="val 38237"/>
                <a:gd name="f254" fmla="val 26121"/>
                <a:gd name="f255" fmla="val 38552"/>
                <a:gd name="f256" fmla="val 26931"/>
                <a:gd name="f257" fmla="val 38844"/>
                <a:gd name="f258" fmla="val 27762"/>
                <a:gd name="f259" fmla="val 39406"/>
                <a:gd name="f260" fmla="val 29448"/>
                <a:gd name="f261" fmla="val 39676"/>
                <a:gd name="f262" fmla="val 30280"/>
                <a:gd name="f263" fmla="val 39991"/>
                <a:gd name="f264" fmla="val 31067"/>
                <a:gd name="f265" fmla="val 40148"/>
                <a:gd name="f266" fmla="val 31471"/>
                <a:gd name="f267" fmla="val 40328"/>
                <a:gd name="f268" fmla="val 31831"/>
                <a:gd name="f269" fmla="val 40508"/>
                <a:gd name="f270" fmla="val 32191"/>
                <a:gd name="f271" fmla="val 40710"/>
                <a:gd name="f272" fmla="val 32528"/>
                <a:gd name="f273" fmla="val 40935"/>
                <a:gd name="f274" fmla="val 32865"/>
                <a:gd name="f275" fmla="val 41182"/>
                <a:gd name="f276" fmla="val 33180"/>
                <a:gd name="f277" fmla="val 41429"/>
                <a:gd name="f278" fmla="val 33472"/>
                <a:gd name="f279" fmla="val 41699"/>
                <a:gd name="f280" fmla="val 33742"/>
                <a:gd name="f281" fmla="val 41991"/>
                <a:gd name="f282" fmla="val 33989"/>
                <a:gd name="f283" fmla="val 42329"/>
                <a:gd name="f284" fmla="val 34191"/>
                <a:gd name="f285" fmla="val 42666"/>
                <a:gd name="f286" fmla="val 34394"/>
                <a:gd name="f287" fmla="val 43048"/>
                <a:gd name="f288" fmla="val 34551"/>
                <a:gd name="f289" fmla="val 43385"/>
                <a:gd name="f290" fmla="val 34663"/>
                <a:gd name="f291" fmla="val 43722"/>
                <a:gd name="f292" fmla="val 34776"/>
                <a:gd name="f293" fmla="val 44397"/>
                <a:gd name="f294" fmla="val 34956"/>
                <a:gd name="f295" fmla="val 44711"/>
                <a:gd name="f296" fmla="val 35090"/>
                <a:gd name="f297" fmla="val 45026"/>
                <a:gd name="f298" fmla="val 35225"/>
                <a:gd name="f299" fmla="val 45318"/>
                <a:gd name="f300" fmla="val 35405"/>
                <a:gd name="f301" fmla="val 45453"/>
                <a:gd name="f302" fmla="val 35495"/>
                <a:gd name="f303" fmla="val 45566"/>
                <a:gd name="f304" fmla="val 35630"/>
                <a:gd name="f305" fmla="val 45768"/>
                <a:gd name="f306" fmla="val 35855"/>
                <a:gd name="f307" fmla="val 45925"/>
                <a:gd name="f308" fmla="val 36124"/>
                <a:gd name="f309" fmla="val 46060"/>
                <a:gd name="f310" fmla="val 36417"/>
                <a:gd name="f311" fmla="val 46150"/>
                <a:gd name="f312" fmla="val 36709"/>
                <a:gd name="f313" fmla="val 46240"/>
                <a:gd name="f314" fmla="val 37024"/>
                <a:gd name="f315" fmla="val 46307"/>
                <a:gd name="f316" fmla="val 37338"/>
                <a:gd name="f317" fmla="val 46420"/>
                <a:gd name="f318" fmla="val 37968"/>
                <a:gd name="f319" fmla="val 46532"/>
                <a:gd name="f320" fmla="val 38417"/>
                <a:gd name="f321" fmla="val 46667"/>
                <a:gd name="f322" fmla="val 38867"/>
                <a:gd name="f323" fmla="val 46802"/>
                <a:gd name="f324" fmla="val 39317"/>
                <a:gd name="f325" fmla="val 46959"/>
                <a:gd name="f326" fmla="val 39744"/>
                <a:gd name="f327" fmla="val 47162"/>
                <a:gd name="f328" fmla="val 40171"/>
                <a:gd name="f329" fmla="val 47341"/>
                <a:gd name="f330" fmla="val 40598"/>
                <a:gd name="f331" fmla="val 47566"/>
                <a:gd name="f332" fmla="val 41002"/>
                <a:gd name="f333" fmla="val 47813"/>
                <a:gd name="f334" fmla="val 41407"/>
                <a:gd name="f335" fmla="val 48061"/>
                <a:gd name="f336" fmla="val 41812"/>
                <a:gd name="f337" fmla="val 48330"/>
                <a:gd name="f338" fmla="val 42194"/>
                <a:gd name="f339" fmla="val 48600"/>
                <a:gd name="f340" fmla="val 42576"/>
                <a:gd name="f341" fmla="val 48915"/>
                <a:gd name="f342" fmla="val 42936"/>
                <a:gd name="f343" fmla="val 49230"/>
                <a:gd name="f344" fmla="val 43295"/>
                <a:gd name="f345" fmla="val 49544"/>
                <a:gd name="f346" fmla="val 43633"/>
                <a:gd name="f347" fmla="val 49881"/>
                <a:gd name="f348" fmla="val 43970"/>
                <a:gd name="f349" fmla="val 50219"/>
                <a:gd name="f350" fmla="val 44284"/>
                <a:gd name="f351" fmla="val 50983"/>
                <a:gd name="f352" fmla="val 51725"/>
                <a:gd name="f353" fmla="val 42464"/>
                <a:gd name="f354" fmla="val 52467"/>
                <a:gd name="f355" fmla="val 41519"/>
                <a:gd name="f356" fmla="val 53186"/>
                <a:gd name="f357" fmla="val 40575"/>
                <a:gd name="f358" fmla="val 53883"/>
                <a:gd name="f359" fmla="val 39631"/>
                <a:gd name="f360" fmla="val 54580"/>
                <a:gd name="f361" fmla="val 38665"/>
                <a:gd name="f362" fmla="val 55276"/>
                <a:gd name="f363" fmla="val 37676"/>
                <a:gd name="f364" fmla="val 55951"/>
                <a:gd name="f365" fmla="val 36686"/>
                <a:gd name="f366" fmla="val 56603"/>
                <a:gd name="f367" fmla="val 35697"/>
                <a:gd name="f368" fmla="val 57255"/>
                <a:gd name="f369" fmla="val 34686"/>
                <a:gd name="f370" fmla="val 57884"/>
                <a:gd name="f371" fmla="val 33674"/>
                <a:gd name="f372" fmla="val 58491"/>
                <a:gd name="f373" fmla="val 59120"/>
                <a:gd name="f374" fmla="val 31606"/>
                <a:gd name="f375" fmla="val 59705"/>
                <a:gd name="f376" fmla="val 30572"/>
                <a:gd name="f377" fmla="val 60289"/>
                <a:gd name="f378" fmla="val 29516"/>
                <a:gd name="f379" fmla="val 60851"/>
                <a:gd name="f380" fmla="val 61413"/>
                <a:gd name="f381" fmla="val 27358"/>
                <a:gd name="f382" fmla="val 61953"/>
                <a:gd name="f383" fmla="val 26279"/>
                <a:gd name="f384" fmla="val 62470"/>
                <a:gd name="f385" fmla="val 25177"/>
                <a:gd name="f386" fmla="val 62987"/>
                <a:gd name="f387" fmla="val 63481"/>
                <a:gd name="f388" fmla="val 63976"/>
                <a:gd name="f389" fmla="val 21828"/>
                <a:gd name="f390" fmla="val 64448"/>
                <a:gd name="f391" fmla="val 20704"/>
                <a:gd name="f392" fmla="val 64897"/>
                <a:gd name="f393" fmla="val 19557"/>
                <a:gd name="f394" fmla="val 65347"/>
                <a:gd name="f395" fmla="val 18411"/>
                <a:gd name="f396" fmla="val 65774"/>
                <a:gd name="f397" fmla="val 17242"/>
                <a:gd name="f398" fmla="val 66179"/>
                <a:gd name="f399" fmla="val 16073"/>
                <a:gd name="f400" fmla="val 66583"/>
                <a:gd name="f401" fmla="val 14904"/>
                <a:gd name="f402" fmla="val 66966"/>
                <a:gd name="f403" fmla="val 13713"/>
                <a:gd name="f404" fmla="val 67325"/>
                <a:gd name="f405" fmla="val 12499"/>
                <a:gd name="f406" fmla="val 67685"/>
                <a:gd name="f407" fmla="val 11308"/>
                <a:gd name="f408" fmla="val 68022"/>
                <a:gd name="f409" fmla="val 68337"/>
                <a:gd name="f410" fmla="val 8835"/>
                <a:gd name="f411" fmla="val 68651"/>
                <a:gd name="f412" fmla="val 7576"/>
                <a:gd name="f413" fmla="val 68944"/>
                <a:gd name="f414" fmla="val 6295"/>
                <a:gd name="f415" fmla="val 69213"/>
                <a:gd name="f416" fmla="val 5036"/>
                <a:gd name="f417" fmla="val 69483"/>
                <a:gd name="f418" fmla="val 3777"/>
                <a:gd name="f419" fmla="val 69708"/>
                <a:gd name="f420" fmla="val 2518"/>
                <a:gd name="f421" fmla="val 69933"/>
                <a:gd name="f422" fmla="val 1259"/>
                <a:gd name="f423" fmla="val 70135"/>
                <a:gd name="f424" fmla="*/ f0 1 70136"/>
                <a:gd name="f425" fmla="*/ f1 1 44285"/>
                <a:gd name="f426" fmla="val f2"/>
                <a:gd name="f427" fmla="val f3"/>
                <a:gd name="f428" fmla="val f4"/>
                <a:gd name="f429" fmla="+- f428 0 f426"/>
                <a:gd name="f430" fmla="+- f427 0 f426"/>
                <a:gd name="f431" fmla="*/ f430 1 70136"/>
                <a:gd name="f432" fmla="*/ f429 1 44285"/>
                <a:gd name="f433" fmla="*/ f426 1 f431"/>
                <a:gd name="f434" fmla="*/ f427 1 f431"/>
                <a:gd name="f435" fmla="*/ f426 1 f432"/>
                <a:gd name="f436" fmla="*/ f428 1 f432"/>
                <a:gd name="f437" fmla="*/ f433 f424 1"/>
                <a:gd name="f438" fmla="*/ f434 f424 1"/>
                <a:gd name="f439" fmla="*/ f436 f425 1"/>
                <a:gd name="f440" fmla="*/ f435 f425 1"/>
              </a:gdLst>
              <a:ahLst/>
              <a:cxnLst>
                <a:cxn ang="3cd4">
                  <a:pos x="hc" y="t"/>
                </a:cxn>
                <a:cxn ang="0">
                  <a:pos x="r" y="vc"/>
                </a:cxn>
                <a:cxn ang="cd4">
                  <a:pos x="hc" y="b"/>
                </a:cxn>
                <a:cxn ang="cd2">
                  <a:pos x="l" y="vc"/>
                </a:cxn>
              </a:cxnLst>
              <a:rect l="f437" t="f440" r="f438" b="f439"/>
              <a:pathLst>
                <a:path w="70136" h="44285">
                  <a:moveTo>
                    <a:pt x="f5" y="f6"/>
                  </a:moveTo>
                  <a:lnTo>
                    <a:pt x="f7" y="f5"/>
                  </a:lnTo>
                  <a:lnTo>
                    <a:pt x="f8" y="f9"/>
                  </a:lnTo>
                  <a:lnTo>
                    <a:pt x="f10" y="f11"/>
                  </a:lnTo>
                  <a:lnTo>
                    <a:pt x="f12" y="f13"/>
                  </a:lnTo>
                  <a:lnTo>
                    <a:pt x="f6" y="f14"/>
                  </a:lnTo>
                  <a:lnTo>
                    <a:pt x="f6" y="f15"/>
                  </a:lnTo>
                  <a:lnTo>
                    <a:pt x="f6" y="f16"/>
                  </a:lnTo>
                  <a:lnTo>
                    <a:pt x="f17" y="f18"/>
                  </a:lnTo>
                  <a:lnTo>
                    <a:pt x="f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18" y="f42"/>
                  </a:lnTo>
                  <a:lnTo>
                    <a:pt x="f43" y="f44"/>
                  </a:lnTo>
                  <a:lnTo>
                    <a:pt x="f45" y="f46"/>
                  </a:lnTo>
                  <a:lnTo>
                    <a:pt x="f47" y="f48"/>
                  </a:lnTo>
                  <a:lnTo>
                    <a:pt x="f49" y="f50"/>
                  </a:lnTo>
                  <a:lnTo>
                    <a:pt x="f51" y="f52"/>
                  </a:lnTo>
                  <a:lnTo>
                    <a:pt x="f53" y="f52"/>
                  </a:lnTo>
                  <a:lnTo>
                    <a:pt x="f54" y="f55"/>
                  </a:lnTo>
                  <a:lnTo>
                    <a:pt x="f56" y="f46"/>
                  </a:lnTo>
                  <a:lnTo>
                    <a:pt x="f57" y="f58"/>
                  </a:lnTo>
                  <a:lnTo>
                    <a:pt x="f59" y="f60"/>
                  </a:lnTo>
                  <a:lnTo>
                    <a:pt x="f61" y="f37"/>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7"/>
                  </a:lnTo>
                  <a:lnTo>
                    <a:pt x="f99" y="f100"/>
                  </a:lnTo>
                  <a:lnTo>
                    <a:pt x="f101" y="f93"/>
                  </a:lnTo>
                  <a:lnTo>
                    <a:pt x="f102" y="f103"/>
                  </a:lnTo>
                  <a:lnTo>
                    <a:pt x="f104" y="f105"/>
                  </a:lnTo>
                  <a:lnTo>
                    <a:pt x="f106" y="f107"/>
                  </a:lnTo>
                  <a:lnTo>
                    <a:pt x="f108" y="f109"/>
                  </a:lnTo>
                  <a:lnTo>
                    <a:pt x="f110" y="f111"/>
                  </a:lnTo>
                  <a:lnTo>
                    <a:pt x="f93" y="f112"/>
                  </a:lnTo>
                  <a:lnTo>
                    <a:pt x="f113" y="f114"/>
                  </a:lnTo>
                  <a:lnTo>
                    <a:pt x="f115" y="f116"/>
                  </a:lnTo>
                  <a:lnTo>
                    <a:pt x="f117" y="f118"/>
                  </a:lnTo>
                  <a:lnTo>
                    <a:pt x="f119" y="f120"/>
                  </a:lnTo>
                  <a:lnTo>
                    <a:pt x="f121" y="f122"/>
                  </a:lnTo>
                  <a:lnTo>
                    <a:pt x="f123" y="f124"/>
                  </a:lnTo>
                  <a:lnTo>
                    <a:pt x="f125" y="f126"/>
                  </a:lnTo>
                  <a:lnTo>
                    <a:pt x="f127" y="f128"/>
                  </a:lnTo>
                  <a:lnTo>
                    <a:pt x="f129" y="f130"/>
                  </a:lnTo>
                  <a:lnTo>
                    <a:pt x="f131" y="f128"/>
                  </a:lnTo>
                  <a:lnTo>
                    <a:pt x="f132" y="f128"/>
                  </a:lnTo>
                  <a:lnTo>
                    <a:pt x="f133" y="f130"/>
                  </a:lnTo>
                  <a:lnTo>
                    <a:pt x="f134" y="f135"/>
                  </a:lnTo>
                  <a:lnTo>
                    <a:pt x="f136" y="f137"/>
                  </a:lnTo>
                  <a:lnTo>
                    <a:pt x="f138" y="f139"/>
                  </a:lnTo>
                  <a:lnTo>
                    <a:pt x="f140" y="f141"/>
                  </a:lnTo>
                  <a:lnTo>
                    <a:pt x="f142" y="f143"/>
                  </a:lnTo>
                  <a:lnTo>
                    <a:pt x="f144" y="f145"/>
                  </a:lnTo>
                  <a:lnTo>
                    <a:pt x="f146" y="f147"/>
                  </a:lnTo>
                  <a:lnTo>
                    <a:pt x="f148" y="f149"/>
                  </a:lnTo>
                  <a:lnTo>
                    <a:pt x="f150" y="f69"/>
                  </a:lnTo>
                  <a:lnTo>
                    <a:pt x="f151" y="f152"/>
                  </a:lnTo>
                  <a:lnTo>
                    <a:pt x="f153" y="f154"/>
                  </a:lnTo>
                  <a:lnTo>
                    <a:pt x="f155" y="f156"/>
                  </a:lnTo>
                  <a:lnTo>
                    <a:pt x="f157" y="f46"/>
                  </a:lnTo>
                  <a:lnTo>
                    <a:pt x="f158" y="f159"/>
                  </a:lnTo>
                  <a:lnTo>
                    <a:pt x="f160" y="f161"/>
                  </a:lnTo>
                  <a:lnTo>
                    <a:pt x="f162" y="f163"/>
                  </a:lnTo>
                  <a:lnTo>
                    <a:pt x="f164" y="f165"/>
                  </a:lnTo>
                  <a:lnTo>
                    <a:pt x="f166" y="f151"/>
                  </a:lnTo>
                  <a:lnTo>
                    <a:pt x="f167" y="f168"/>
                  </a:lnTo>
                  <a:lnTo>
                    <a:pt x="f169" y="f170"/>
                  </a:lnTo>
                  <a:lnTo>
                    <a:pt x="f171" y="f172"/>
                  </a:lnTo>
                  <a:lnTo>
                    <a:pt x="f173" y="f174"/>
                  </a:lnTo>
                  <a:lnTo>
                    <a:pt x="f175" y="f176"/>
                  </a:lnTo>
                  <a:lnTo>
                    <a:pt x="f177" y="f178"/>
                  </a:lnTo>
                  <a:lnTo>
                    <a:pt x="f179" y="f167"/>
                  </a:lnTo>
                  <a:lnTo>
                    <a:pt x="f180" y="f181"/>
                  </a:lnTo>
                  <a:lnTo>
                    <a:pt x="f182" y="f183"/>
                  </a:lnTo>
                  <a:lnTo>
                    <a:pt x="f184" y="f185"/>
                  </a:lnTo>
                  <a:lnTo>
                    <a:pt x="f186" y="f187"/>
                  </a:lnTo>
                  <a:lnTo>
                    <a:pt x="f188" y="f189"/>
                  </a:lnTo>
                  <a:lnTo>
                    <a:pt x="f190" y="f191"/>
                  </a:lnTo>
                  <a:lnTo>
                    <a:pt x="f192" y="f191"/>
                  </a:lnTo>
                  <a:lnTo>
                    <a:pt x="f193" y="f194"/>
                  </a:lnTo>
                  <a:lnTo>
                    <a:pt x="f195" y="f196"/>
                  </a:lnTo>
                  <a:lnTo>
                    <a:pt x="f197" y="f198"/>
                  </a:lnTo>
                  <a:lnTo>
                    <a:pt x="f199" y="f200"/>
                  </a:lnTo>
                  <a:lnTo>
                    <a:pt x="f201" y="f202"/>
                  </a:lnTo>
                  <a:lnTo>
                    <a:pt x="f203" y="f204"/>
                  </a:lnTo>
                  <a:lnTo>
                    <a:pt x="f205" y="f206"/>
                  </a:lnTo>
                  <a:lnTo>
                    <a:pt x="f207" y="f208"/>
                  </a:lnTo>
                  <a:lnTo>
                    <a:pt x="f209" y="f210"/>
                  </a:lnTo>
                  <a:lnTo>
                    <a:pt x="f211" y="f160"/>
                  </a:lnTo>
                  <a:lnTo>
                    <a:pt x="f212" y="f213"/>
                  </a:lnTo>
                  <a:lnTo>
                    <a:pt x="f214" y="f215"/>
                  </a:lnTo>
                  <a:lnTo>
                    <a:pt x="f216" y="f170"/>
                  </a:lnTo>
                  <a:lnTo>
                    <a:pt x="f217" y="f218"/>
                  </a:lnTo>
                  <a:lnTo>
                    <a:pt x="f219" y="f220"/>
                  </a:lnTo>
                  <a:lnTo>
                    <a:pt x="f221" y="f222"/>
                  </a:lnTo>
                  <a:lnTo>
                    <a:pt x="f223" y="f224"/>
                  </a:lnTo>
                  <a:lnTo>
                    <a:pt x="f225" y="f224"/>
                  </a:lnTo>
                  <a:lnTo>
                    <a:pt x="f226" y="f227"/>
                  </a:lnTo>
                  <a:lnTo>
                    <a:pt x="f228" y="f229"/>
                  </a:lnTo>
                  <a:lnTo>
                    <a:pt x="f230" y="f220"/>
                  </a:lnTo>
                  <a:lnTo>
                    <a:pt x="f231" y="f232"/>
                  </a:lnTo>
                  <a:lnTo>
                    <a:pt x="f233" y="f234"/>
                  </a:lnTo>
                  <a:lnTo>
                    <a:pt x="f235" y="f236"/>
                  </a:lnTo>
                  <a:lnTo>
                    <a:pt x="f237" y="f238"/>
                  </a:lnTo>
                  <a:lnTo>
                    <a:pt x="f239" y="f240"/>
                  </a:lnTo>
                  <a:lnTo>
                    <a:pt x="f241" y="f242"/>
                  </a:lnTo>
                  <a:lnTo>
                    <a:pt x="f243" y="f244"/>
                  </a:lnTo>
                  <a:lnTo>
                    <a:pt x="f245" y="f164"/>
                  </a:lnTo>
                  <a:lnTo>
                    <a:pt x="f246" y="f247"/>
                  </a:lnTo>
                  <a:lnTo>
                    <a:pt x="f248" y="f249"/>
                  </a:lnTo>
                  <a:lnTo>
                    <a:pt x="f250" y="f185"/>
                  </a:lnTo>
                  <a:lnTo>
                    <a:pt x="f251" y="f252"/>
                  </a:lnTo>
                  <a:lnTo>
                    <a:pt x="f253" y="f254"/>
                  </a:lnTo>
                  <a:lnTo>
                    <a:pt x="f255" y="f256"/>
                  </a:lnTo>
                  <a:lnTo>
                    <a:pt x="f257" y="f258"/>
                  </a:lnTo>
                  <a:lnTo>
                    <a:pt x="f259" y="f260"/>
                  </a:lnTo>
                  <a:lnTo>
                    <a:pt x="f261" y="f262"/>
                  </a:lnTo>
                  <a:lnTo>
                    <a:pt x="f263" y="f264"/>
                  </a:lnTo>
                  <a:lnTo>
                    <a:pt x="f265" y="f266"/>
                  </a:lnTo>
                  <a:lnTo>
                    <a:pt x="f267" y="f268"/>
                  </a:lnTo>
                  <a:lnTo>
                    <a:pt x="f269" y="f270"/>
                  </a:lnTo>
                  <a:lnTo>
                    <a:pt x="f271" y="f272"/>
                  </a:lnTo>
                  <a:lnTo>
                    <a:pt x="f273" y="f274"/>
                  </a:lnTo>
                  <a:lnTo>
                    <a:pt x="f275" y="f276"/>
                  </a:lnTo>
                  <a:lnTo>
                    <a:pt x="f277" y="f278"/>
                  </a:lnTo>
                  <a:lnTo>
                    <a:pt x="f279" y="f280"/>
                  </a:lnTo>
                  <a:lnTo>
                    <a:pt x="f281" y="f282"/>
                  </a:lnTo>
                  <a:lnTo>
                    <a:pt x="f283" y="f284"/>
                  </a:lnTo>
                  <a:lnTo>
                    <a:pt x="f285" y="f286"/>
                  </a:lnTo>
                  <a:lnTo>
                    <a:pt x="f287" y="f288"/>
                  </a:lnTo>
                  <a:lnTo>
                    <a:pt x="f289" y="f290"/>
                  </a:lnTo>
                  <a:lnTo>
                    <a:pt x="f291" y="f292"/>
                  </a:lnTo>
                  <a:lnTo>
                    <a:pt x="f293" y="f294"/>
                  </a:lnTo>
                  <a:lnTo>
                    <a:pt x="f295" y="f296"/>
                  </a:lnTo>
                  <a:lnTo>
                    <a:pt x="f297" y="f298"/>
                  </a:lnTo>
                  <a:lnTo>
                    <a:pt x="f299" y="f300"/>
                  </a:lnTo>
                  <a:lnTo>
                    <a:pt x="f301" y="f302"/>
                  </a:lnTo>
                  <a:lnTo>
                    <a:pt x="f303" y="f304"/>
                  </a:lnTo>
                  <a:lnTo>
                    <a:pt x="f305" y="f306"/>
                  </a:lnTo>
                  <a:lnTo>
                    <a:pt x="f307" y="f308"/>
                  </a:lnTo>
                  <a:lnTo>
                    <a:pt x="f309" y="f310"/>
                  </a:lnTo>
                  <a:lnTo>
                    <a:pt x="f311" y="f312"/>
                  </a:lnTo>
                  <a:lnTo>
                    <a:pt x="f313" y="f314"/>
                  </a:lnTo>
                  <a:lnTo>
                    <a:pt x="f315" y="f316"/>
                  </a:lnTo>
                  <a:lnTo>
                    <a:pt x="f317" y="f318"/>
                  </a:lnTo>
                  <a:lnTo>
                    <a:pt x="f319" y="f320"/>
                  </a:lnTo>
                  <a:lnTo>
                    <a:pt x="f321" y="f322"/>
                  </a:lnTo>
                  <a:lnTo>
                    <a:pt x="f323" y="f324"/>
                  </a:lnTo>
                  <a:lnTo>
                    <a:pt x="f325" y="f326"/>
                  </a:lnTo>
                  <a:lnTo>
                    <a:pt x="f327" y="f328"/>
                  </a:lnTo>
                  <a:lnTo>
                    <a:pt x="f329" y="f330"/>
                  </a:lnTo>
                  <a:lnTo>
                    <a:pt x="f331" y="f332"/>
                  </a:lnTo>
                  <a:lnTo>
                    <a:pt x="f333" y="f334"/>
                  </a:lnTo>
                  <a:lnTo>
                    <a:pt x="f335" y="f336"/>
                  </a:lnTo>
                  <a:lnTo>
                    <a:pt x="f337" y="f338"/>
                  </a:lnTo>
                  <a:lnTo>
                    <a:pt x="f339" y="f340"/>
                  </a:lnTo>
                  <a:lnTo>
                    <a:pt x="f341" y="f342"/>
                  </a:lnTo>
                  <a:lnTo>
                    <a:pt x="f343" y="f344"/>
                  </a:lnTo>
                  <a:lnTo>
                    <a:pt x="f345" y="f346"/>
                  </a:lnTo>
                  <a:lnTo>
                    <a:pt x="f347" y="f348"/>
                  </a:lnTo>
                  <a:lnTo>
                    <a:pt x="f349" y="f350"/>
                  </a:lnTo>
                  <a:lnTo>
                    <a:pt x="f351" y="f289"/>
                  </a:lnTo>
                  <a:lnTo>
                    <a:pt x="f352" y="f353"/>
                  </a:lnTo>
                  <a:lnTo>
                    <a:pt x="f354" y="f355"/>
                  </a:lnTo>
                  <a:lnTo>
                    <a:pt x="f356" y="f357"/>
                  </a:lnTo>
                  <a:lnTo>
                    <a:pt x="f358" y="f359"/>
                  </a:lnTo>
                  <a:lnTo>
                    <a:pt x="f360" y="f361"/>
                  </a:lnTo>
                  <a:lnTo>
                    <a:pt x="f362" y="f363"/>
                  </a:lnTo>
                  <a:lnTo>
                    <a:pt x="f364" y="f365"/>
                  </a:lnTo>
                  <a:lnTo>
                    <a:pt x="f366" y="f367"/>
                  </a:lnTo>
                  <a:lnTo>
                    <a:pt x="f368" y="f369"/>
                  </a:lnTo>
                  <a:lnTo>
                    <a:pt x="f370" y="f371"/>
                  </a:lnTo>
                  <a:lnTo>
                    <a:pt x="f372" y="f214"/>
                  </a:lnTo>
                  <a:lnTo>
                    <a:pt x="f373" y="f374"/>
                  </a:lnTo>
                  <a:lnTo>
                    <a:pt x="f375" y="f376"/>
                  </a:lnTo>
                  <a:lnTo>
                    <a:pt x="f377" y="f378"/>
                  </a:lnTo>
                  <a:lnTo>
                    <a:pt x="f379" y="f190"/>
                  </a:lnTo>
                  <a:lnTo>
                    <a:pt x="f380" y="f381"/>
                  </a:lnTo>
                  <a:lnTo>
                    <a:pt x="f382" y="f383"/>
                  </a:lnTo>
                  <a:lnTo>
                    <a:pt x="f384" y="f385"/>
                  </a:lnTo>
                  <a:lnTo>
                    <a:pt x="f386" y="f162"/>
                  </a:lnTo>
                  <a:lnTo>
                    <a:pt x="f387" y="f234"/>
                  </a:lnTo>
                  <a:lnTo>
                    <a:pt x="f388" y="f389"/>
                  </a:lnTo>
                  <a:lnTo>
                    <a:pt x="f390" y="f391"/>
                  </a:lnTo>
                  <a:lnTo>
                    <a:pt x="f392" y="f393"/>
                  </a:lnTo>
                  <a:lnTo>
                    <a:pt x="f394" y="f395"/>
                  </a:lnTo>
                  <a:lnTo>
                    <a:pt x="f396" y="f397"/>
                  </a:lnTo>
                  <a:lnTo>
                    <a:pt x="f398" y="f399"/>
                  </a:lnTo>
                  <a:lnTo>
                    <a:pt x="f400" y="f401"/>
                  </a:lnTo>
                  <a:lnTo>
                    <a:pt x="f402" y="f403"/>
                  </a:lnTo>
                  <a:lnTo>
                    <a:pt x="f404" y="f405"/>
                  </a:lnTo>
                  <a:lnTo>
                    <a:pt x="f406" y="f407"/>
                  </a:lnTo>
                  <a:lnTo>
                    <a:pt x="f408" y="f88"/>
                  </a:lnTo>
                  <a:lnTo>
                    <a:pt x="f409" y="f410"/>
                  </a:lnTo>
                  <a:lnTo>
                    <a:pt x="f411" y="f412"/>
                  </a:lnTo>
                  <a:lnTo>
                    <a:pt x="f413" y="f414"/>
                  </a:lnTo>
                  <a:lnTo>
                    <a:pt x="f415" y="f416"/>
                  </a:lnTo>
                  <a:lnTo>
                    <a:pt x="f417" y="f418"/>
                  </a:lnTo>
                  <a:lnTo>
                    <a:pt x="f419" y="f420"/>
                  </a:lnTo>
                  <a:lnTo>
                    <a:pt x="f421" y="f422"/>
                  </a:lnTo>
                  <a:lnTo>
                    <a:pt x="f423" y="f6"/>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30" name="Google Shape;276;p15">
              <a:extLst>
                <a:ext uri="{FF2B5EF4-FFF2-40B4-BE49-F238E27FC236}">
                  <a16:creationId xmlns:a16="http://schemas.microsoft.com/office/drawing/2014/main" id="{248AACD5-6FA2-D4F0-E990-D2C16AC29483}"/>
                </a:ext>
              </a:extLst>
            </p:cNvPr>
            <p:cNvSpPr/>
            <p:nvPr/>
          </p:nvSpPr>
          <p:spPr>
            <a:xfrm>
              <a:off x="6280949" y="2838288"/>
              <a:ext cx="877412" cy="1088282"/>
            </a:xfrm>
            <a:custGeom>
              <a:avLst/>
              <a:gdLst>
                <a:gd name="f0" fmla="val w"/>
                <a:gd name="f1" fmla="val h"/>
                <a:gd name="f2" fmla="val 0"/>
                <a:gd name="f3" fmla="val 46578"/>
                <a:gd name="f4" fmla="val 57772"/>
                <a:gd name="f5" fmla="val 1214"/>
                <a:gd name="f6" fmla="val 1"/>
                <a:gd name="f7" fmla="val 1035"/>
                <a:gd name="f8" fmla="val 428"/>
                <a:gd name="f9" fmla="val 855"/>
                <a:gd name="f10" fmla="val 877"/>
                <a:gd name="f11" fmla="val 697"/>
                <a:gd name="f12" fmla="val 1327"/>
                <a:gd name="f13" fmla="val 563"/>
                <a:gd name="f14" fmla="val 1776"/>
                <a:gd name="f15" fmla="val 315"/>
                <a:gd name="f16" fmla="val 2721"/>
                <a:gd name="f17" fmla="val 113"/>
                <a:gd name="f18" fmla="val 3642"/>
                <a:gd name="f19" fmla="val 45"/>
                <a:gd name="f20" fmla="val 3957"/>
                <a:gd name="f21" fmla="val 4272"/>
                <a:gd name="f22" fmla="val 4429"/>
                <a:gd name="f23" fmla="val 4586"/>
                <a:gd name="f24" fmla="val 23"/>
                <a:gd name="f25" fmla="val 4744"/>
                <a:gd name="f26" fmla="val 68"/>
                <a:gd name="f27" fmla="val 4879"/>
                <a:gd name="f28" fmla="val 135"/>
                <a:gd name="f29" fmla="val 5058"/>
                <a:gd name="f30" fmla="val 203"/>
                <a:gd name="f31" fmla="val 5216"/>
                <a:gd name="f32" fmla="val 5373"/>
                <a:gd name="f33" fmla="val 450"/>
                <a:gd name="f34" fmla="val 5530"/>
                <a:gd name="f35" fmla="val 5800"/>
                <a:gd name="f36" fmla="val 967"/>
                <a:gd name="f37" fmla="val 6070"/>
                <a:gd name="f38" fmla="val 1169"/>
                <a:gd name="f39" fmla="val 6295"/>
                <a:gd name="f40" fmla="val 1349"/>
                <a:gd name="f41" fmla="val 6520"/>
                <a:gd name="f42" fmla="val 1507"/>
                <a:gd name="f43" fmla="val 6744"/>
                <a:gd name="f44" fmla="val 1664"/>
                <a:gd name="f45" fmla="val 6992"/>
                <a:gd name="f46" fmla="val 1799"/>
                <a:gd name="f47" fmla="val 7239"/>
                <a:gd name="f48" fmla="val 1911"/>
                <a:gd name="f49" fmla="val 7486"/>
                <a:gd name="f50" fmla="val 2024"/>
                <a:gd name="f51" fmla="val 7756"/>
                <a:gd name="f52" fmla="val 2114"/>
                <a:gd name="f53" fmla="val 8026"/>
                <a:gd name="f54" fmla="val 2203"/>
                <a:gd name="f55" fmla="val 8318"/>
                <a:gd name="f56" fmla="val 2271"/>
                <a:gd name="f57" fmla="val 8588"/>
                <a:gd name="f58" fmla="val 2316"/>
                <a:gd name="f59" fmla="val 8857"/>
                <a:gd name="f60" fmla="val 2338"/>
                <a:gd name="f61" fmla="val 9150"/>
                <a:gd name="f62" fmla="val 2361"/>
                <a:gd name="f63" fmla="val 9442"/>
                <a:gd name="f64" fmla="val 9734"/>
                <a:gd name="f65" fmla="val 10004"/>
                <a:gd name="f66" fmla="val 2293"/>
                <a:gd name="f67" fmla="val 10296"/>
                <a:gd name="f68" fmla="val 10813"/>
                <a:gd name="f69" fmla="val 2091"/>
                <a:gd name="f70" fmla="val 11330"/>
                <a:gd name="f71" fmla="val 2046"/>
                <a:gd name="f72" fmla="val 11600"/>
                <a:gd name="f73" fmla="val 11870"/>
                <a:gd name="f74" fmla="val 12117"/>
                <a:gd name="f75" fmla="val 12387"/>
                <a:gd name="f76" fmla="val 12544"/>
                <a:gd name="f77" fmla="val 2136"/>
                <a:gd name="f78" fmla="val 12724"/>
                <a:gd name="f79" fmla="val 13038"/>
                <a:gd name="f80" fmla="val 2473"/>
                <a:gd name="f81" fmla="val 13331"/>
                <a:gd name="f82" fmla="val 2676"/>
                <a:gd name="f83" fmla="val 13600"/>
                <a:gd name="f84" fmla="val 2923"/>
                <a:gd name="f85" fmla="val 13870"/>
                <a:gd name="f86" fmla="val 3170"/>
                <a:gd name="f87" fmla="val 14117"/>
                <a:gd name="f88" fmla="val 3732"/>
                <a:gd name="f89" fmla="val 14590"/>
                <a:gd name="f90" fmla="val 4699"/>
                <a:gd name="f91" fmla="val 15354"/>
                <a:gd name="f92" fmla="val 5688"/>
                <a:gd name="f93" fmla="val 16141"/>
                <a:gd name="f94" fmla="val 6182"/>
                <a:gd name="f95" fmla="val 16500"/>
                <a:gd name="f96" fmla="val 6699"/>
                <a:gd name="f97" fmla="val 16860"/>
                <a:gd name="f98" fmla="val 7216"/>
                <a:gd name="f99" fmla="val 17220"/>
                <a:gd name="f100" fmla="val 7733"/>
                <a:gd name="f101" fmla="val 17534"/>
                <a:gd name="f102" fmla="val 8273"/>
                <a:gd name="f103" fmla="val 17849"/>
                <a:gd name="f104" fmla="val 8812"/>
                <a:gd name="f105" fmla="val 18141"/>
                <a:gd name="f106" fmla="val 9374"/>
                <a:gd name="f107" fmla="val 18411"/>
                <a:gd name="f108" fmla="val 9936"/>
                <a:gd name="f109" fmla="val 18636"/>
                <a:gd name="f110" fmla="val 10498"/>
                <a:gd name="f111" fmla="val 18838"/>
                <a:gd name="f112" fmla="val 11083"/>
                <a:gd name="f113" fmla="val 19018"/>
                <a:gd name="f114" fmla="val 11690"/>
                <a:gd name="f115" fmla="val 19153"/>
                <a:gd name="f116" fmla="val 12297"/>
                <a:gd name="f117" fmla="val 19243"/>
                <a:gd name="f118" fmla="val 13016"/>
                <a:gd name="f119" fmla="val 19333"/>
                <a:gd name="f120" fmla="val 13780"/>
                <a:gd name="f121" fmla="val 19400"/>
                <a:gd name="f122" fmla="val 14544"/>
                <a:gd name="f123" fmla="val 19490"/>
                <a:gd name="f124" fmla="val 14927"/>
                <a:gd name="f125" fmla="val 19535"/>
                <a:gd name="f126" fmla="val 15286"/>
                <a:gd name="f127" fmla="val 19602"/>
                <a:gd name="f128" fmla="val 15623"/>
                <a:gd name="f129" fmla="val 19692"/>
                <a:gd name="f130" fmla="val 15961"/>
                <a:gd name="f131" fmla="val 19805"/>
                <a:gd name="f132" fmla="val 16298"/>
                <a:gd name="f133" fmla="val 19940"/>
                <a:gd name="f134" fmla="val 16590"/>
                <a:gd name="f135" fmla="val 20097"/>
                <a:gd name="f136" fmla="val 20299"/>
                <a:gd name="f137" fmla="val 17107"/>
                <a:gd name="f138" fmla="val 20524"/>
                <a:gd name="f139" fmla="val 17332"/>
                <a:gd name="f140" fmla="val 20771"/>
                <a:gd name="f141" fmla="val 17512"/>
                <a:gd name="f142" fmla="val 21064"/>
                <a:gd name="f143" fmla="val 17647"/>
                <a:gd name="f144" fmla="val 21356"/>
                <a:gd name="f145" fmla="val 17759"/>
                <a:gd name="f146" fmla="val 21648"/>
                <a:gd name="f147" fmla="val 17894"/>
                <a:gd name="f148" fmla="val 21918"/>
                <a:gd name="f149" fmla="val 17984"/>
                <a:gd name="f150" fmla="val 22053"/>
                <a:gd name="f151" fmla="val 18074"/>
                <a:gd name="f152" fmla="val 22165"/>
                <a:gd name="f153" fmla="val 17669"/>
                <a:gd name="f154" fmla="val 22390"/>
                <a:gd name="f155" fmla="val 17174"/>
                <a:gd name="f156" fmla="val 22660"/>
                <a:gd name="f157" fmla="val 16657"/>
                <a:gd name="f158" fmla="val 22929"/>
                <a:gd name="f159" fmla="val 16118"/>
                <a:gd name="f160" fmla="val 23199"/>
                <a:gd name="f161" fmla="val 15578"/>
                <a:gd name="f162" fmla="val 23514"/>
                <a:gd name="f163" fmla="val 15106"/>
                <a:gd name="f164" fmla="val 23828"/>
                <a:gd name="f165" fmla="val 14904"/>
                <a:gd name="f166" fmla="val 24008"/>
                <a:gd name="f167" fmla="val 14702"/>
                <a:gd name="f168" fmla="val 24188"/>
                <a:gd name="f169" fmla="val 24345"/>
                <a:gd name="f170" fmla="val 14410"/>
                <a:gd name="f171" fmla="val 24525"/>
                <a:gd name="f172" fmla="val 14252"/>
                <a:gd name="f173" fmla="val 24773"/>
                <a:gd name="f174" fmla="val 14140"/>
                <a:gd name="f175" fmla="val 25042"/>
                <a:gd name="f176" fmla="val 14050"/>
                <a:gd name="f177" fmla="val 25312"/>
                <a:gd name="f178" fmla="val 14005"/>
                <a:gd name="f179" fmla="val 25447"/>
                <a:gd name="f180" fmla="val 25582"/>
                <a:gd name="f181" fmla="val 25762"/>
                <a:gd name="f182" fmla="val 14027"/>
                <a:gd name="f183" fmla="val 25919"/>
                <a:gd name="f184" fmla="val 26076"/>
                <a:gd name="f185" fmla="val 26211"/>
                <a:gd name="f186" fmla="val 14185"/>
                <a:gd name="f187" fmla="val 26369"/>
                <a:gd name="f188" fmla="val 26503"/>
                <a:gd name="f189" fmla="val 14432"/>
                <a:gd name="f190" fmla="val 26773"/>
                <a:gd name="f191" fmla="val 14657"/>
                <a:gd name="f192" fmla="val 27020"/>
                <a:gd name="f193" fmla="val 27268"/>
                <a:gd name="f194" fmla="val 15421"/>
                <a:gd name="f195" fmla="val 27740"/>
                <a:gd name="f196" fmla="val 15826"/>
                <a:gd name="f197" fmla="val 28122"/>
                <a:gd name="f198" fmla="val 16208"/>
                <a:gd name="f199" fmla="val 28549"/>
                <a:gd name="f200" fmla="val 28976"/>
                <a:gd name="f201" fmla="val 16905"/>
                <a:gd name="f202" fmla="val 29448"/>
                <a:gd name="f203" fmla="val 17197"/>
                <a:gd name="f204" fmla="val 29920"/>
                <a:gd name="f205" fmla="val 17467"/>
                <a:gd name="f206" fmla="val 30437"/>
                <a:gd name="f207" fmla="val 30954"/>
                <a:gd name="f208" fmla="val 17736"/>
                <a:gd name="f209" fmla="val 31224"/>
                <a:gd name="f210" fmla="val 17826"/>
                <a:gd name="f211" fmla="val 31494"/>
                <a:gd name="f212" fmla="val 17871"/>
                <a:gd name="f213" fmla="val 31786"/>
                <a:gd name="f214" fmla="val 17916"/>
                <a:gd name="f215" fmla="val 32056"/>
                <a:gd name="f216" fmla="val 17939"/>
                <a:gd name="f217" fmla="val 32348"/>
                <a:gd name="f218" fmla="val 32640"/>
                <a:gd name="f219" fmla="val 32910"/>
                <a:gd name="f220" fmla="val 33202"/>
                <a:gd name="f221" fmla="val 33494"/>
                <a:gd name="f222" fmla="val 17804"/>
                <a:gd name="f223" fmla="val 33764"/>
                <a:gd name="f224" fmla="val 17714"/>
                <a:gd name="f225" fmla="val 34034"/>
                <a:gd name="f226" fmla="val 17624"/>
                <a:gd name="f227" fmla="val 34304"/>
                <a:gd name="f228" fmla="val 34551"/>
                <a:gd name="f229" fmla="val 17399"/>
                <a:gd name="f230" fmla="val 34821"/>
                <a:gd name="f231" fmla="val 17242"/>
                <a:gd name="f232" fmla="val 35046"/>
                <a:gd name="f233" fmla="val 17085"/>
                <a:gd name="f234" fmla="val 35270"/>
                <a:gd name="f235" fmla="val 35495"/>
                <a:gd name="f236" fmla="val 16702"/>
                <a:gd name="f237" fmla="val 35697"/>
                <a:gd name="f238" fmla="val 16365"/>
                <a:gd name="f239" fmla="val 35967"/>
                <a:gd name="f240" fmla="val 16028"/>
                <a:gd name="f241" fmla="val 36237"/>
                <a:gd name="f242" fmla="val 36709"/>
                <a:gd name="f243" fmla="val 36956"/>
                <a:gd name="f244" fmla="val 14589"/>
                <a:gd name="f245" fmla="val 37226"/>
                <a:gd name="f246" fmla="val 14455"/>
                <a:gd name="f247" fmla="val 37361"/>
                <a:gd name="f248" fmla="val 14297"/>
                <a:gd name="f249" fmla="val 37518"/>
                <a:gd name="f250" fmla="val 14162"/>
                <a:gd name="f251" fmla="val 37676"/>
                <a:gd name="f252" fmla="val 37855"/>
                <a:gd name="f253" fmla="val 13938"/>
                <a:gd name="f254" fmla="val 38372"/>
                <a:gd name="f255" fmla="val 13803"/>
                <a:gd name="f256" fmla="val 38979"/>
                <a:gd name="f257" fmla="val 13668"/>
                <a:gd name="f258" fmla="val 39789"/>
                <a:gd name="f259" fmla="val 13510"/>
                <a:gd name="f260" fmla="val 40755"/>
                <a:gd name="f261" fmla="val 13353"/>
                <a:gd name="f262" fmla="val 41879"/>
                <a:gd name="f263" fmla="val 13218"/>
                <a:gd name="f264" fmla="val 43115"/>
                <a:gd name="f265" fmla="val 13128"/>
                <a:gd name="f266" fmla="val 44419"/>
                <a:gd name="f267" fmla="val 13083"/>
                <a:gd name="f268" fmla="val 45116"/>
                <a:gd name="f269" fmla="val 45813"/>
                <a:gd name="f270" fmla="val 46510"/>
                <a:gd name="f271" fmla="val 47229"/>
                <a:gd name="f272" fmla="val 47948"/>
                <a:gd name="f273" fmla="val 13173"/>
                <a:gd name="f274" fmla="val 48645"/>
                <a:gd name="f275" fmla="val 13263"/>
                <a:gd name="f276" fmla="val 49365"/>
                <a:gd name="f277" fmla="val 13376"/>
                <a:gd name="f278" fmla="val 50062"/>
                <a:gd name="f279" fmla="val 50758"/>
                <a:gd name="f280" fmla="val 51410"/>
                <a:gd name="f281" fmla="val 13848"/>
                <a:gd name="f282" fmla="val 52085"/>
                <a:gd name="f283" fmla="val 14072"/>
                <a:gd name="f284" fmla="val 52714"/>
                <a:gd name="f285" fmla="val 14342"/>
                <a:gd name="f286" fmla="val 53321"/>
                <a:gd name="f287" fmla="val 14634"/>
                <a:gd name="f288" fmla="val 53883"/>
                <a:gd name="f289" fmla="val 14972"/>
                <a:gd name="f290" fmla="val 54445"/>
                <a:gd name="f291" fmla="val 15151"/>
                <a:gd name="f292" fmla="val 54692"/>
                <a:gd name="f293" fmla="val 15331"/>
                <a:gd name="f294" fmla="val 54962"/>
                <a:gd name="f295" fmla="val 55074"/>
                <a:gd name="f296" fmla="val 15444"/>
                <a:gd name="f297" fmla="val 55209"/>
                <a:gd name="f298" fmla="val 55344"/>
                <a:gd name="f299" fmla="val 15399"/>
                <a:gd name="f300" fmla="val 55479"/>
                <a:gd name="f301" fmla="val 15309"/>
                <a:gd name="f302" fmla="val 55614"/>
                <a:gd name="f303" fmla="val 15219"/>
                <a:gd name="f304" fmla="val 55749"/>
                <a:gd name="f305" fmla="val 15017"/>
                <a:gd name="f306" fmla="val 56018"/>
                <a:gd name="f307" fmla="val 14792"/>
                <a:gd name="f308" fmla="val 56266"/>
                <a:gd name="f309" fmla="val 56401"/>
                <a:gd name="f310" fmla="val 56536"/>
                <a:gd name="f311" fmla="val 56670"/>
                <a:gd name="f312" fmla="val 14567"/>
                <a:gd name="f313" fmla="val 56805"/>
                <a:gd name="f314" fmla="val 14612"/>
                <a:gd name="f315" fmla="val 56918"/>
                <a:gd name="f316" fmla="val 14679"/>
                <a:gd name="f317" fmla="val 57053"/>
                <a:gd name="f318" fmla="val 57187"/>
                <a:gd name="f319" fmla="val 57300"/>
                <a:gd name="f320" fmla="val 15039"/>
                <a:gd name="f321" fmla="val 57390"/>
                <a:gd name="f322" fmla="val 15196"/>
                <a:gd name="f323" fmla="val 57480"/>
                <a:gd name="f324" fmla="val 15489"/>
                <a:gd name="f325" fmla="val 57614"/>
                <a:gd name="f326" fmla="val 15803"/>
                <a:gd name="f327" fmla="val 57704"/>
                <a:gd name="f328" fmla="val 16140"/>
                <a:gd name="f329" fmla="val 16837"/>
                <a:gd name="f330" fmla="val 57749"/>
                <a:gd name="f331" fmla="val 17602"/>
                <a:gd name="f332" fmla="val 57592"/>
                <a:gd name="f333" fmla="val 18029"/>
                <a:gd name="f334" fmla="val 57457"/>
                <a:gd name="f335" fmla="val 18433"/>
                <a:gd name="f336" fmla="val 57097"/>
                <a:gd name="f337" fmla="val 19355"/>
                <a:gd name="f338" fmla="val 56828"/>
                <a:gd name="f339" fmla="val 19850"/>
                <a:gd name="f340" fmla="val 20839"/>
                <a:gd name="f341" fmla="val 55906"/>
                <a:gd name="f342" fmla="val 22952"/>
                <a:gd name="f343" fmla="val 54512"/>
                <a:gd name="f344" fmla="val 23671"/>
                <a:gd name="f345" fmla="val 54040"/>
                <a:gd name="f346" fmla="val 24390"/>
                <a:gd name="f347" fmla="val 53546"/>
                <a:gd name="f348" fmla="val 25087"/>
                <a:gd name="f349" fmla="val 53051"/>
                <a:gd name="f350" fmla="val 25761"/>
                <a:gd name="f351" fmla="val 52512"/>
                <a:gd name="f352" fmla="val 52220"/>
                <a:gd name="f353" fmla="val 26391"/>
                <a:gd name="f354" fmla="val 51927"/>
                <a:gd name="f355" fmla="val 26706"/>
                <a:gd name="f356" fmla="val 51635"/>
                <a:gd name="f357" fmla="val 26998"/>
                <a:gd name="f358" fmla="val 51320"/>
                <a:gd name="f359" fmla="val 51006"/>
                <a:gd name="f360" fmla="val 27515"/>
                <a:gd name="f361" fmla="val 50668"/>
                <a:gd name="f362" fmla="val 27762"/>
                <a:gd name="f363" fmla="val 50309"/>
                <a:gd name="f364" fmla="val 27987"/>
                <a:gd name="f365" fmla="val 49949"/>
                <a:gd name="f366" fmla="val 28144"/>
                <a:gd name="f367" fmla="val 49657"/>
                <a:gd name="f368" fmla="val 28279"/>
                <a:gd name="f369" fmla="val 49342"/>
                <a:gd name="f370" fmla="val 28392"/>
                <a:gd name="f371" fmla="val 49027"/>
                <a:gd name="f372" fmla="val 28504"/>
                <a:gd name="f373" fmla="val 48735"/>
                <a:gd name="f374" fmla="val 28661"/>
                <a:gd name="f375" fmla="val 48128"/>
                <a:gd name="f376" fmla="val 28819"/>
                <a:gd name="f377" fmla="val 47521"/>
                <a:gd name="f378" fmla="val 28998"/>
                <a:gd name="f379" fmla="val 46937"/>
                <a:gd name="f380" fmla="val 29088"/>
                <a:gd name="f381" fmla="val 46645"/>
                <a:gd name="f382" fmla="val 29201"/>
                <a:gd name="f383" fmla="val 46375"/>
                <a:gd name="f384" fmla="val 29358"/>
                <a:gd name="f385" fmla="val 46083"/>
                <a:gd name="f386" fmla="val 29515"/>
                <a:gd name="f387" fmla="val 45835"/>
                <a:gd name="f388" fmla="val 29718"/>
                <a:gd name="f389" fmla="val 45566"/>
                <a:gd name="f390" fmla="val 29943"/>
                <a:gd name="f391" fmla="val 45318"/>
                <a:gd name="f392" fmla="val 29875"/>
                <a:gd name="f393" fmla="val 45161"/>
                <a:gd name="f394" fmla="val 29830"/>
                <a:gd name="f395" fmla="val 45026"/>
                <a:gd name="f396" fmla="val 44869"/>
                <a:gd name="f397" fmla="val 44712"/>
                <a:gd name="f398" fmla="val 44554"/>
                <a:gd name="f399" fmla="val 29988"/>
                <a:gd name="f400" fmla="val 44262"/>
                <a:gd name="f401" fmla="val 30077"/>
                <a:gd name="f402" fmla="val 44127"/>
                <a:gd name="f403" fmla="val 30190"/>
                <a:gd name="f404" fmla="val 43992"/>
                <a:gd name="f405" fmla="val 30302"/>
                <a:gd name="f406" fmla="val 43880"/>
                <a:gd name="f407" fmla="val 30415"/>
                <a:gd name="f408" fmla="val 43767"/>
                <a:gd name="f409" fmla="val 30550"/>
                <a:gd name="f410" fmla="val 43655"/>
                <a:gd name="f411" fmla="val 30707"/>
                <a:gd name="f412" fmla="val 43565"/>
                <a:gd name="f413" fmla="val 30864"/>
                <a:gd name="f414" fmla="val 43498"/>
                <a:gd name="f415" fmla="val 31022"/>
                <a:gd name="f416" fmla="val 43430"/>
                <a:gd name="f417" fmla="val 31179"/>
                <a:gd name="f418" fmla="val 43385"/>
                <a:gd name="f419" fmla="val 43318"/>
                <a:gd name="f420" fmla="val 31831"/>
                <a:gd name="f421" fmla="val 43295"/>
                <a:gd name="f422" fmla="val 32146"/>
                <a:gd name="f423" fmla="val 32483"/>
                <a:gd name="f424" fmla="val 33135"/>
                <a:gd name="f425" fmla="val 43408"/>
                <a:gd name="f426" fmla="val 33472"/>
                <a:gd name="f427" fmla="val 33809"/>
                <a:gd name="f428" fmla="val 43453"/>
                <a:gd name="f429" fmla="val 34393"/>
                <a:gd name="f430" fmla="val 34663"/>
                <a:gd name="f431" fmla="val 34955"/>
                <a:gd name="f432" fmla="val 43363"/>
                <a:gd name="f433" fmla="val 35225"/>
                <a:gd name="f434" fmla="val 35517"/>
                <a:gd name="f435" fmla="val 43205"/>
                <a:gd name="f436" fmla="val 35787"/>
                <a:gd name="f437" fmla="val 36034"/>
                <a:gd name="f438" fmla="val 43003"/>
                <a:gd name="f439" fmla="val 36304"/>
                <a:gd name="f440" fmla="val 42868"/>
                <a:gd name="f441" fmla="val 36551"/>
                <a:gd name="f442" fmla="val 42733"/>
                <a:gd name="f443" fmla="val 36799"/>
                <a:gd name="f444" fmla="val 42576"/>
                <a:gd name="f445" fmla="val 37046"/>
                <a:gd name="f446" fmla="val 42419"/>
                <a:gd name="f447" fmla="val 37271"/>
                <a:gd name="f448" fmla="val 42239"/>
                <a:gd name="f449" fmla="val 37496"/>
                <a:gd name="f450" fmla="val 42036"/>
                <a:gd name="f451" fmla="val 37698"/>
                <a:gd name="f452" fmla="val 41834"/>
                <a:gd name="f453" fmla="val 37900"/>
                <a:gd name="f454" fmla="val 41632"/>
                <a:gd name="f455" fmla="val 38080"/>
                <a:gd name="f456" fmla="val 41407"/>
                <a:gd name="f457" fmla="val 38260"/>
                <a:gd name="f458" fmla="val 41182"/>
                <a:gd name="f459" fmla="val 38440"/>
                <a:gd name="f460" fmla="val 40935"/>
                <a:gd name="f461" fmla="val 38597"/>
                <a:gd name="f462" fmla="val 40710"/>
                <a:gd name="f463" fmla="val 38732"/>
                <a:gd name="f464" fmla="val 40440"/>
                <a:gd name="f465" fmla="val 38867"/>
                <a:gd name="f466" fmla="val 40193"/>
                <a:gd name="f467" fmla="val 39923"/>
                <a:gd name="f468" fmla="val 39092"/>
                <a:gd name="f469" fmla="val 39654"/>
                <a:gd name="f470" fmla="val 39181"/>
                <a:gd name="f471" fmla="val 39384"/>
                <a:gd name="f472" fmla="val 39249"/>
                <a:gd name="f473" fmla="val 39114"/>
                <a:gd name="f474" fmla="val 39316"/>
                <a:gd name="f475" fmla="val 38822"/>
                <a:gd name="f476" fmla="val 39361"/>
                <a:gd name="f477" fmla="val 38552"/>
                <a:gd name="f478" fmla="val 37968"/>
                <a:gd name="f479" fmla="val 39339"/>
                <a:gd name="f480" fmla="val 37383"/>
                <a:gd name="f481" fmla="val 36889"/>
                <a:gd name="f482" fmla="val 39136"/>
                <a:gd name="f483" fmla="val 36372"/>
                <a:gd name="f484" fmla="val 35383"/>
                <a:gd name="f485" fmla="val 38777"/>
                <a:gd name="f486" fmla="val 34888"/>
                <a:gd name="f487" fmla="val 38687"/>
                <a:gd name="f488" fmla="val 34371"/>
                <a:gd name="f489" fmla="val 34124"/>
                <a:gd name="f490" fmla="val 33877"/>
                <a:gd name="f491" fmla="val 33629"/>
                <a:gd name="f492" fmla="val 33382"/>
                <a:gd name="f493" fmla="val 33000"/>
                <a:gd name="f494" fmla="val 38957"/>
                <a:gd name="f495" fmla="val 32326"/>
                <a:gd name="f496" fmla="val 32011"/>
                <a:gd name="f497" fmla="val 39609"/>
                <a:gd name="f498" fmla="val 31719"/>
                <a:gd name="f499" fmla="val 39878"/>
                <a:gd name="f500" fmla="val 31449"/>
                <a:gd name="f501" fmla="val 40171"/>
                <a:gd name="f502" fmla="val 31202"/>
                <a:gd name="f503" fmla="val 40508"/>
                <a:gd name="f504" fmla="val 30977"/>
                <a:gd name="f505" fmla="val 40845"/>
                <a:gd name="f506" fmla="val 30752"/>
                <a:gd name="f507" fmla="val 30527"/>
                <a:gd name="f508" fmla="val 41924"/>
                <a:gd name="f509" fmla="val 30145"/>
                <a:gd name="f510" fmla="val 42666"/>
                <a:gd name="f511" fmla="val 29763"/>
                <a:gd name="f512" fmla="val 29426"/>
                <a:gd name="f513" fmla="val 29223"/>
                <a:gd name="f514" fmla="val 29021"/>
                <a:gd name="f515" fmla="val 44464"/>
                <a:gd name="f516" fmla="val 28774"/>
                <a:gd name="f517" fmla="val 44801"/>
                <a:gd name="f518" fmla="val 28527"/>
                <a:gd name="f519" fmla="val 28234"/>
                <a:gd name="f520" fmla="val 45431"/>
                <a:gd name="f521" fmla="val 27942"/>
                <a:gd name="f522" fmla="val 45700"/>
                <a:gd name="f523" fmla="val 27650"/>
                <a:gd name="f524" fmla="val 45948"/>
                <a:gd name="f525" fmla="val 27313"/>
                <a:gd name="f526" fmla="val 46150"/>
                <a:gd name="f527" fmla="val 46330"/>
                <a:gd name="f528" fmla="val 26638"/>
                <a:gd name="f529" fmla="val 46465"/>
                <a:gd name="f530" fmla="val 26301"/>
                <a:gd name="f531" fmla="val 46532"/>
                <a:gd name="f532" fmla="val 25941"/>
                <a:gd name="f533" fmla="val 46555"/>
                <a:gd name="f534" fmla="val 46577"/>
                <a:gd name="f535" fmla="val 25402"/>
                <a:gd name="f536" fmla="val 25222"/>
                <a:gd name="f537" fmla="val 46442"/>
                <a:gd name="f538" fmla="val 24885"/>
                <a:gd name="f539" fmla="val 24705"/>
                <a:gd name="f540" fmla="val 46307"/>
                <a:gd name="f541" fmla="val 24278"/>
                <a:gd name="f542" fmla="val 45970"/>
                <a:gd name="f543" fmla="val 24053"/>
                <a:gd name="f544" fmla="val 45768"/>
                <a:gd name="f545" fmla="val 23851"/>
                <a:gd name="f546" fmla="val 45543"/>
                <a:gd name="f547" fmla="val 45296"/>
                <a:gd name="f548" fmla="val 45048"/>
                <a:gd name="f549" fmla="val 23356"/>
                <a:gd name="f550" fmla="val 44779"/>
                <a:gd name="f551" fmla="val 23222"/>
                <a:gd name="f552" fmla="val 44509"/>
                <a:gd name="f553" fmla="val 23109"/>
                <a:gd name="f554" fmla="val 43925"/>
                <a:gd name="f555" fmla="val 22907"/>
                <a:gd name="f556" fmla="val 43340"/>
                <a:gd name="f557" fmla="val 22704"/>
                <a:gd name="f558" fmla="val 22502"/>
                <a:gd name="f559" fmla="val 42171"/>
                <a:gd name="f560" fmla="val 22300"/>
                <a:gd name="f561" fmla="val 41856"/>
                <a:gd name="f562" fmla="val 22143"/>
                <a:gd name="f563" fmla="val 41542"/>
                <a:gd name="f564" fmla="val 21985"/>
                <a:gd name="f565" fmla="val 41272"/>
                <a:gd name="f566" fmla="val 21783"/>
                <a:gd name="f567" fmla="val 40980"/>
                <a:gd name="f568" fmla="val 21603"/>
                <a:gd name="f569" fmla="val 21378"/>
                <a:gd name="f570" fmla="val 40463"/>
                <a:gd name="f571" fmla="val 21153"/>
                <a:gd name="f572" fmla="val 40238"/>
                <a:gd name="f573" fmla="val 20929"/>
                <a:gd name="f574" fmla="val 40013"/>
                <a:gd name="f575" fmla="val 20659"/>
                <a:gd name="f576" fmla="val 39788"/>
                <a:gd name="f577" fmla="val 20412"/>
                <a:gd name="f578" fmla="val 39586"/>
                <a:gd name="f579" fmla="val 20142"/>
                <a:gd name="f580" fmla="val 39406"/>
                <a:gd name="f581" fmla="val 39226"/>
                <a:gd name="f582" fmla="val 19557"/>
                <a:gd name="f583" fmla="val 39047"/>
                <a:gd name="f584" fmla="val 38889"/>
                <a:gd name="f585" fmla="val 18928"/>
                <a:gd name="f586" fmla="val 38619"/>
                <a:gd name="f587" fmla="val 18299"/>
                <a:gd name="f588" fmla="val 38395"/>
                <a:gd name="f589" fmla="val 38215"/>
                <a:gd name="f590" fmla="val 16927"/>
                <a:gd name="f591" fmla="val 37923"/>
                <a:gd name="f592" fmla="val 14769"/>
                <a:gd name="f593" fmla="val 12611"/>
                <a:gd name="f594" fmla="val 38102"/>
                <a:gd name="f595" fmla="val 11577"/>
                <a:gd name="f596" fmla="val 10476"/>
                <a:gd name="f597" fmla="val 38237"/>
                <a:gd name="f598" fmla="val 9397"/>
                <a:gd name="f599" fmla="val 8340"/>
                <a:gd name="f600" fmla="val 38192"/>
                <a:gd name="f601" fmla="val 7823"/>
                <a:gd name="f602" fmla="val 7329"/>
                <a:gd name="f603" fmla="val 6857"/>
                <a:gd name="f604" fmla="val 6632"/>
                <a:gd name="f605" fmla="val 37810"/>
                <a:gd name="f606" fmla="val 6430"/>
                <a:gd name="f607" fmla="val 6205"/>
                <a:gd name="f608" fmla="val 37585"/>
                <a:gd name="f609" fmla="val 6003"/>
                <a:gd name="f610" fmla="val 37451"/>
                <a:gd name="f611" fmla="val 37293"/>
                <a:gd name="f612" fmla="val 5620"/>
                <a:gd name="f613" fmla="val 37136"/>
                <a:gd name="f614" fmla="val 5441"/>
                <a:gd name="f615" fmla="val 5283"/>
                <a:gd name="f616" fmla="val 36776"/>
                <a:gd name="f617" fmla="val 5126"/>
                <a:gd name="f618" fmla="val 36574"/>
                <a:gd name="f619" fmla="val 4991"/>
                <a:gd name="f620" fmla="val 36282"/>
                <a:gd name="f621" fmla="val 4834"/>
                <a:gd name="f622" fmla="val 36012"/>
                <a:gd name="f623" fmla="val 35720"/>
                <a:gd name="f624" fmla="val 35427"/>
                <a:gd name="f625" fmla="val 4519"/>
                <a:gd name="f626" fmla="val 35113"/>
                <a:gd name="f627" fmla="val 4451"/>
                <a:gd name="f628" fmla="val 4407"/>
                <a:gd name="f629" fmla="val 34506"/>
                <a:gd name="f630" fmla="val 4384"/>
                <a:gd name="f631" fmla="val 34191"/>
                <a:gd name="f632" fmla="val 33539"/>
                <a:gd name="f633" fmla="val 32887"/>
                <a:gd name="f634" fmla="val 31606"/>
                <a:gd name="f635" fmla="val 4564"/>
                <a:gd name="f636" fmla="val 31156"/>
                <a:gd name="f637" fmla="val 30684"/>
                <a:gd name="f638" fmla="val 4609"/>
                <a:gd name="f639" fmla="val 30235"/>
                <a:gd name="f640" fmla="val 29313"/>
                <a:gd name="f641" fmla="val 4541"/>
                <a:gd name="f642" fmla="val 28864"/>
                <a:gd name="f643" fmla="val 4474"/>
                <a:gd name="f644" fmla="val 27964"/>
                <a:gd name="f645" fmla="val 4317"/>
                <a:gd name="f646" fmla="val 4204"/>
                <a:gd name="f647" fmla="val 27065"/>
                <a:gd name="f648" fmla="val 4069"/>
                <a:gd name="f649" fmla="val 3934"/>
                <a:gd name="f650" fmla="val 3755"/>
                <a:gd name="f651" fmla="val 25806"/>
                <a:gd name="f652" fmla="val 3552"/>
                <a:gd name="f653" fmla="val 3350"/>
                <a:gd name="f654" fmla="val 25020"/>
                <a:gd name="f655" fmla="val 3125"/>
                <a:gd name="f656" fmla="val 24638"/>
                <a:gd name="f657" fmla="val 2855"/>
                <a:gd name="f658" fmla="val 2563"/>
                <a:gd name="f659" fmla="val 23918"/>
                <a:gd name="f660" fmla="val 23581"/>
                <a:gd name="f661" fmla="val 1934"/>
                <a:gd name="f662" fmla="val 23289"/>
                <a:gd name="f663" fmla="val 1574"/>
                <a:gd name="f664" fmla="val 22997"/>
                <a:gd name="f665" fmla="val 22727"/>
                <a:gd name="f666" fmla="val 810"/>
                <a:gd name="f667" fmla="val 405"/>
                <a:gd name="f668" fmla="*/ f0 1 46578"/>
                <a:gd name="f669" fmla="*/ f1 1 57772"/>
                <a:gd name="f670" fmla="val f2"/>
                <a:gd name="f671" fmla="val f3"/>
                <a:gd name="f672" fmla="val f4"/>
                <a:gd name="f673" fmla="+- f672 0 f670"/>
                <a:gd name="f674" fmla="+- f671 0 f670"/>
                <a:gd name="f675" fmla="*/ f674 1 46578"/>
                <a:gd name="f676" fmla="*/ f673 1 57772"/>
                <a:gd name="f677" fmla="*/ f670 1 f675"/>
                <a:gd name="f678" fmla="*/ f671 1 f675"/>
                <a:gd name="f679" fmla="*/ f670 1 f676"/>
                <a:gd name="f680" fmla="*/ f672 1 f676"/>
                <a:gd name="f681" fmla="*/ f677 f668 1"/>
                <a:gd name="f682" fmla="*/ f678 f668 1"/>
                <a:gd name="f683" fmla="*/ f680 f669 1"/>
                <a:gd name="f684" fmla="*/ f679 f669 1"/>
              </a:gdLst>
              <a:ahLst/>
              <a:cxnLst>
                <a:cxn ang="3cd4">
                  <a:pos x="hc" y="t"/>
                </a:cxn>
                <a:cxn ang="0">
                  <a:pos x="r" y="vc"/>
                </a:cxn>
                <a:cxn ang="cd4">
                  <a:pos x="hc" y="b"/>
                </a:cxn>
                <a:cxn ang="cd2">
                  <a:pos x="l" y="vc"/>
                </a:cxn>
              </a:cxnLst>
              <a:rect l="f681" t="f684" r="f682" b="f683"/>
              <a:pathLst>
                <a:path w="46578" h="57772">
                  <a:moveTo>
                    <a:pt x="f5" y="f6"/>
                  </a:moveTo>
                  <a:lnTo>
                    <a:pt x="f7" y="f8"/>
                  </a:lnTo>
                  <a:lnTo>
                    <a:pt x="f9" y="f10"/>
                  </a:lnTo>
                  <a:lnTo>
                    <a:pt x="f11" y="f12"/>
                  </a:lnTo>
                  <a:lnTo>
                    <a:pt x="f13" y="f14"/>
                  </a:lnTo>
                  <a:lnTo>
                    <a:pt x="f15" y="f16"/>
                  </a:lnTo>
                  <a:lnTo>
                    <a:pt x="f17" y="f18"/>
                  </a:lnTo>
                  <a:lnTo>
                    <a:pt x="f19" y="f20"/>
                  </a:lnTo>
                  <a:lnTo>
                    <a:pt x="f6" y="f21"/>
                  </a:lnTo>
                  <a:lnTo>
                    <a:pt x="f6" y="f22"/>
                  </a:lnTo>
                  <a:lnTo>
                    <a:pt x="f6" y="f23"/>
                  </a:lnTo>
                  <a:lnTo>
                    <a:pt x="f24" y="f25"/>
                  </a:lnTo>
                  <a:lnTo>
                    <a:pt x="f26" y="f27"/>
                  </a:lnTo>
                  <a:lnTo>
                    <a:pt x="f28" y="f29"/>
                  </a:lnTo>
                  <a:lnTo>
                    <a:pt x="f30" y="f31"/>
                  </a:lnTo>
                  <a:lnTo>
                    <a:pt x="f15" y="f32"/>
                  </a:lnTo>
                  <a:lnTo>
                    <a:pt x="f33" y="f34"/>
                  </a:lnTo>
                  <a:lnTo>
                    <a:pt x="f11"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62" y="f64"/>
                  </a:lnTo>
                  <a:lnTo>
                    <a:pt x="f60" y="f65"/>
                  </a:lnTo>
                  <a:lnTo>
                    <a:pt x="f66" y="f67"/>
                  </a:lnTo>
                  <a:lnTo>
                    <a:pt x="f54" y="f68"/>
                  </a:lnTo>
                  <a:lnTo>
                    <a:pt x="f69" y="f70"/>
                  </a:lnTo>
                  <a:lnTo>
                    <a:pt x="f71" y="f72"/>
                  </a:lnTo>
                  <a:lnTo>
                    <a:pt x="f50" y="f73"/>
                  </a:lnTo>
                  <a:lnTo>
                    <a:pt x="f50" y="f74"/>
                  </a:lnTo>
                  <a:lnTo>
                    <a:pt x="f71" y="f75"/>
                  </a:lnTo>
                  <a:lnTo>
                    <a:pt x="f69" y="f76"/>
                  </a:lnTo>
                  <a:lnTo>
                    <a:pt x="f77" y="f78"/>
                  </a:lnTo>
                  <a:lnTo>
                    <a:pt x="f66"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04" y="f105"/>
                  </a:lnTo>
                  <a:lnTo>
                    <a:pt x="f106"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134" y="f135"/>
                  </a:lnTo>
                  <a:lnTo>
                    <a:pt x="f97" y="f136"/>
                  </a:lnTo>
                  <a:lnTo>
                    <a:pt x="f137" y="f138"/>
                  </a:lnTo>
                  <a:lnTo>
                    <a:pt x="f139" y="f140"/>
                  </a:lnTo>
                  <a:lnTo>
                    <a:pt x="f141" y="f142"/>
                  </a:lnTo>
                  <a:lnTo>
                    <a:pt x="f143" y="f144"/>
                  </a:lnTo>
                  <a:lnTo>
                    <a:pt x="f145" y="f146"/>
                  </a:lnTo>
                  <a:lnTo>
                    <a:pt x="f147" y="f148"/>
                  </a:lnTo>
                  <a:lnTo>
                    <a:pt x="f149" y="f150"/>
                  </a:lnTo>
                  <a:lnTo>
                    <a:pt x="f151" y="f152"/>
                  </a:lnTo>
                  <a:lnTo>
                    <a:pt x="f153" y="f154"/>
                  </a:lnTo>
                  <a:lnTo>
                    <a:pt x="f155" y="f156"/>
                  </a:lnTo>
                  <a:lnTo>
                    <a:pt x="f157" y="f158"/>
                  </a:lnTo>
                  <a:lnTo>
                    <a:pt x="f159" y="f160"/>
                  </a:lnTo>
                  <a:lnTo>
                    <a:pt x="f161" y="f162"/>
                  </a:lnTo>
                  <a:lnTo>
                    <a:pt x="f163" y="f164"/>
                  </a:lnTo>
                  <a:lnTo>
                    <a:pt x="f165" y="f166"/>
                  </a:lnTo>
                  <a:lnTo>
                    <a:pt x="f167" y="f168"/>
                  </a:lnTo>
                  <a:lnTo>
                    <a:pt x="f122" y="f169"/>
                  </a:lnTo>
                  <a:lnTo>
                    <a:pt x="f170" y="f171"/>
                  </a:lnTo>
                  <a:lnTo>
                    <a:pt x="f172" y="f173"/>
                  </a:lnTo>
                  <a:lnTo>
                    <a:pt x="f174" y="f175"/>
                  </a:lnTo>
                  <a:lnTo>
                    <a:pt x="f176" y="f177"/>
                  </a:lnTo>
                  <a:lnTo>
                    <a:pt x="f178" y="f179"/>
                  </a:lnTo>
                  <a:lnTo>
                    <a:pt x="f178" y="f180"/>
                  </a:lnTo>
                  <a:lnTo>
                    <a:pt x="f178" y="f181"/>
                  </a:lnTo>
                  <a:lnTo>
                    <a:pt x="f182" y="f183"/>
                  </a:lnTo>
                  <a:lnTo>
                    <a:pt x="f176" y="f184"/>
                  </a:lnTo>
                  <a:lnTo>
                    <a:pt x="f87" y="f185"/>
                  </a:lnTo>
                  <a:lnTo>
                    <a:pt x="f186" y="f187"/>
                  </a:lnTo>
                  <a:lnTo>
                    <a:pt x="f172" y="f188"/>
                  </a:lnTo>
                  <a:lnTo>
                    <a:pt x="f189" y="f190"/>
                  </a:lnTo>
                  <a:lnTo>
                    <a:pt x="f191" y="f192"/>
                  </a:lnTo>
                  <a:lnTo>
                    <a:pt x="f165" y="f193"/>
                  </a:lnTo>
                  <a:lnTo>
                    <a:pt x="f194" y="f195"/>
                  </a:lnTo>
                  <a:lnTo>
                    <a:pt x="f196" y="f197"/>
                  </a:lnTo>
                  <a:lnTo>
                    <a:pt x="f198" y="f199"/>
                  </a:lnTo>
                  <a:lnTo>
                    <a:pt x="f134" y="f200"/>
                  </a:lnTo>
                  <a:lnTo>
                    <a:pt x="f201" y="f202"/>
                  </a:lnTo>
                  <a:lnTo>
                    <a:pt x="f203" y="f204"/>
                  </a:lnTo>
                  <a:lnTo>
                    <a:pt x="f205" y="f206"/>
                  </a:lnTo>
                  <a:lnTo>
                    <a:pt x="f153" y="f207"/>
                  </a:lnTo>
                  <a:lnTo>
                    <a:pt x="f208" y="f209"/>
                  </a:lnTo>
                  <a:lnTo>
                    <a:pt x="f210" y="f211"/>
                  </a:lnTo>
                  <a:lnTo>
                    <a:pt x="f212" y="f213"/>
                  </a:lnTo>
                  <a:lnTo>
                    <a:pt x="f214" y="f215"/>
                  </a:lnTo>
                  <a:lnTo>
                    <a:pt x="f216" y="f217"/>
                  </a:lnTo>
                  <a:lnTo>
                    <a:pt x="f216" y="f218"/>
                  </a:lnTo>
                  <a:lnTo>
                    <a:pt x="f216" y="f219"/>
                  </a:lnTo>
                  <a:lnTo>
                    <a:pt x="f147" y="f220"/>
                  </a:lnTo>
                  <a:lnTo>
                    <a:pt x="f103" y="f221"/>
                  </a:lnTo>
                  <a:lnTo>
                    <a:pt x="f222" y="f223"/>
                  </a:lnTo>
                  <a:lnTo>
                    <a:pt x="f224" y="f225"/>
                  </a:lnTo>
                  <a:lnTo>
                    <a:pt x="f226" y="f227"/>
                  </a:lnTo>
                  <a:lnTo>
                    <a:pt x="f141" y="f228"/>
                  </a:lnTo>
                  <a:lnTo>
                    <a:pt x="f229" y="f230"/>
                  </a:lnTo>
                  <a:lnTo>
                    <a:pt x="f231" y="f232"/>
                  </a:lnTo>
                  <a:lnTo>
                    <a:pt x="f233" y="f234"/>
                  </a:lnTo>
                  <a:lnTo>
                    <a:pt x="f201" y="f235"/>
                  </a:lnTo>
                  <a:lnTo>
                    <a:pt x="f236" y="f237"/>
                  </a:lnTo>
                  <a:lnTo>
                    <a:pt x="f238" y="f239"/>
                  </a:lnTo>
                  <a:lnTo>
                    <a:pt x="f240" y="f241"/>
                  </a:lnTo>
                  <a:lnTo>
                    <a:pt x="f126" y="f242"/>
                  </a:lnTo>
                  <a:lnTo>
                    <a:pt x="f124" y="f243"/>
                  </a:lnTo>
                  <a:lnTo>
                    <a:pt x="f244" y="f245"/>
                  </a:lnTo>
                  <a:lnTo>
                    <a:pt x="f246" y="f247"/>
                  </a:lnTo>
                  <a:lnTo>
                    <a:pt x="f248" y="f249"/>
                  </a:lnTo>
                  <a:lnTo>
                    <a:pt x="f250" y="f251"/>
                  </a:lnTo>
                  <a:lnTo>
                    <a:pt x="f176" y="f252"/>
                  </a:lnTo>
                  <a:lnTo>
                    <a:pt x="f253" y="f254"/>
                  </a:lnTo>
                  <a:lnTo>
                    <a:pt x="f255" y="f256"/>
                  </a:lnTo>
                  <a:lnTo>
                    <a:pt x="f257" y="f258"/>
                  </a:lnTo>
                  <a:lnTo>
                    <a:pt x="f259" y="f260"/>
                  </a:lnTo>
                  <a:lnTo>
                    <a:pt x="f261" y="f262"/>
                  </a:lnTo>
                  <a:lnTo>
                    <a:pt x="f263" y="f264"/>
                  </a:lnTo>
                  <a:lnTo>
                    <a:pt x="f265" y="f266"/>
                  </a:lnTo>
                  <a:lnTo>
                    <a:pt x="f267" y="f268"/>
                  </a:lnTo>
                  <a:lnTo>
                    <a:pt x="f267" y="f269"/>
                  </a:lnTo>
                  <a:lnTo>
                    <a:pt x="f267" y="f270"/>
                  </a:lnTo>
                  <a:lnTo>
                    <a:pt x="f267" y="f271"/>
                  </a:lnTo>
                  <a:lnTo>
                    <a:pt x="f265" y="f272"/>
                  </a:lnTo>
                  <a:lnTo>
                    <a:pt x="f273" y="f274"/>
                  </a:lnTo>
                  <a:lnTo>
                    <a:pt x="f275" y="f276"/>
                  </a:lnTo>
                  <a:lnTo>
                    <a:pt x="f277" y="f278"/>
                  </a:lnTo>
                  <a:lnTo>
                    <a:pt x="f259" y="f279"/>
                  </a:lnTo>
                  <a:lnTo>
                    <a:pt x="f257" y="f280"/>
                  </a:lnTo>
                  <a:lnTo>
                    <a:pt x="f281" y="f282"/>
                  </a:lnTo>
                  <a:lnTo>
                    <a:pt x="f283" y="f284"/>
                  </a:lnTo>
                  <a:lnTo>
                    <a:pt x="f285" y="f286"/>
                  </a:lnTo>
                  <a:lnTo>
                    <a:pt x="f287" y="f288"/>
                  </a:lnTo>
                  <a:lnTo>
                    <a:pt x="f289" y="f290"/>
                  </a:lnTo>
                  <a:lnTo>
                    <a:pt x="f291" y="f292"/>
                  </a:lnTo>
                  <a:lnTo>
                    <a:pt x="f293" y="f294"/>
                  </a:lnTo>
                  <a:lnTo>
                    <a:pt x="f194" y="f295"/>
                  </a:lnTo>
                  <a:lnTo>
                    <a:pt x="f296" y="f297"/>
                  </a:lnTo>
                  <a:lnTo>
                    <a:pt x="f296" y="f298"/>
                  </a:lnTo>
                  <a:lnTo>
                    <a:pt x="f299" y="f300"/>
                  </a:lnTo>
                  <a:lnTo>
                    <a:pt x="f301" y="f302"/>
                  </a:lnTo>
                  <a:lnTo>
                    <a:pt x="f303" y="f304"/>
                  </a:lnTo>
                  <a:lnTo>
                    <a:pt x="f305" y="f306"/>
                  </a:lnTo>
                  <a:lnTo>
                    <a:pt x="f307" y="f308"/>
                  </a:lnTo>
                  <a:lnTo>
                    <a:pt x="f167" y="f309"/>
                  </a:lnTo>
                  <a:lnTo>
                    <a:pt x="f287" y="f310"/>
                  </a:lnTo>
                  <a:lnTo>
                    <a:pt x="f244" y="f311"/>
                  </a:lnTo>
                  <a:lnTo>
                    <a:pt x="f312" y="f313"/>
                  </a:lnTo>
                  <a:lnTo>
                    <a:pt x="f314" y="f315"/>
                  </a:lnTo>
                  <a:lnTo>
                    <a:pt x="f316" y="f317"/>
                  </a:lnTo>
                  <a:lnTo>
                    <a:pt x="f307" y="f318"/>
                  </a:lnTo>
                  <a:lnTo>
                    <a:pt x="f124" y="f319"/>
                  </a:lnTo>
                  <a:lnTo>
                    <a:pt x="f320" y="f321"/>
                  </a:lnTo>
                  <a:lnTo>
                    <a:pt x="f322" y="f323"/>
                  </a:lnTo>
                  <a:lnTo>
                    <a:pt x="f324" y="f325"/>
                  </a:lnTo>
                  <a:lnTo>
                    <a:pt x="f326" y="f327"/>
                  </a:lnTo>
                  <a:lnTo>
                    <a:pt x="f328" y="f4"/>
                  </a:lnTo>
                  <a:lnTo>
                    <a:pt x="f95" y="f4"/>
                  </a:lnTo>
                  <a:lnTo>
                    <a:pt x="f329" y="f330"/>
                  </a:lnTo>
                  <a:lnTo>
                    <a:pt x="f155" y="f327"/>
                  </a:lnTo>
                  <a:lnTo>
                    <a:pt x="f331" y="f332"/>
                  </a:lnTo>
                  <a:lnTo>
                    <a:pt x="f333" y="f334"/>
                  </a:lnTo>
                  <a:lnTo>
                    <a:pt x="f335" y="f319"/>
                  </a:lnTo>
                  <a:lnTo>
                    <a:pt x="f111" y="f336"/>
                  </a:lnTo>
                  <a:lnTo>
                    <a:pt x="f337" y="f338"/>
                  </a:lnTo>
                  <a:lnTo>
                    <a:pt x="f339" y="f310"/>
                  </a:lnTo>
                  <a:lnTo>
                    <a:pt x="f340" y="f341"/>
                  </a:lnTo>
                  <a:lnTo>
                    <a:pt x="f342" y="f343"/>
                  </a:lnTo>
                  <a:lnTo>
                    <a:pt x="f344" y="f345"/>
                  </a:lnTo>
                  <a:lnTo>
                    <a:pt x="f346" y="f347"/>
                  </a:lnTo>
                  <a:lnTo>
                    <a:pt x="f348" y="f349"/>
                  </a:lnTo>
                  <a:lnTo>
                    <a:pt x="f350" y="f351"/>
                  </a:lnTo>
                  <a:lnTo>
                    <a:pt x="f184" y="f352"/>
                  </a:lnTo>
                  <a:lnTo>
                    <a:pt x="f353" y="f354"/>
                  </a:lnTo>
                  <a:lnTo>
                    <a:pt x="f355" y="f356"/>
                  </a:lnTo>
                  <a:lnTo>
                    <a:pt x="f357" y="f358"/>
                  </a:lnTo>
                  <a:lnTo>
                    <a:pt x="f193" y="f359"/>
                  </a:lnTo>
                  <a:lnTo>
                    <a:pt x="f360" y="f361"/>
                  </a:lnTo>
                  <a:lnTo>
                    <a:pt x="f362" y="f363"/>
                  </a:lnTo>
                  <a:lnTo>
                    <a:pt x="f364" y="f365"/>
                  </a:lnTo>
                  <a:lnTo>
                    <a:pt x="f366" y="f367"/>
                  </a:lnTo>
                  <a:lnTo>
                    <a:pt x="f368" y="f369"/>
                  </a:lnTo>
                  <a:lnTo>
                    <a:pt x="f370" y="f371"/>
                  </a:lnTo>
                  <a:lnTo>
                    <a:pt x="f372" y="f373"/>
                  </a:lnTo>
                  <a:lnTo>
                    <a:pt x="f374" y="f375"/>
                  </a:lnTo>
                  <a:lnTo>
                    <a:pt x="f376" y="f377"/>
                  </a:lnTo>
                  <a:lnTo>
                    <a:pt x="f378" y="f379"/>
                  </a:lnTo>
                  <a:lnTo>
                    <a:pt x="f380" y="f381"/>
                  </a:lnTo>
                  <a:lnTo>
                    <a:pt x="f382" y="f383"/>
                  </a:lnTo>
                  <a:lnTo>
                    <a:pt x="f384" y="f385"/>
                  </a:lnTo>
                  <a:lnTo>
                    <a:pt x="f386" y="f387"/>
                  </a:lnTo>
                  <a:lnTo>
                    <a:pt x="f388" y="f389"/>
                  </a:lnTo>
                  <a:lnTo>
                    <a:pt x="f390" y="f391"/>
                  </a:lnTo>
                  <a:lnTo>
                    <a:pt x="f392" y="f393"/>
                  </a:lnTo>
                  <a:lnTo>
                    <a:pt x="f394" y="f395"/>
                  </a:lnTo>
                  <a:lnTo>
                    <a:pt x="f394" y="f396"/>
                  </a:lnTo>
                  <a:lnTo>
                    <a:pt x="f394" y="f397"/>
                  </a:lnTo>
                  <a:lnTo>
                    <a:pt x="f392" y="f398"/>
                  </a:lnTo>
                  <a:lnTo>
                    <a:pt x="f204" y="f266"/>
                  </a:lnTo>
                  <a:lnTo>
                    <a:pt x="f399" y="f400"/>
                  </a:lnTo>
                  <a:lnTo>
                    <a:pt x="f401" y="f402"/>
                  </a:lnTo>
                  <a:lnTo>
                    <a:pt x="f403" y="f404"/>
                  </a:lnTo>
                  <a:lnTo>
                    <a:pt x="f405" y="f406"/>
                  </a:lnTo>
                  <a:lnTo>
                    <a:pt x="f407" y="f408"/>
                  </a:lnTo>
                  <a:lnTo>
                    <a:pt x="f409" y="f410"/>
                  </a:lnTo>
                  <a:lnTo>
                    <a:pt x="f411" y="f412"/>
                  </a:lnTo>
                  <a:lnTo>
                    <a:pt x="f413" y="f414"/>
                  </a:lnTo>
                  <a:lnTo>
                    <a:pt x="f415" y="f416"/>
                  </a:lnTo>
                  <a:lnTo>
                    <a:pt x="f417" y="f418"/>
                  </a:lnTo>
                  <a:lnTo>
                    <a:pt x="f211" y="f419"/>
                  </a:lnTo>
                  <a:lnTo>
                    <a:pt x="f420" y="f421"/>
                  </a:lnTo>
                  <a:lnTo>
                    <a:pt x="f422" y="f421"/>
                  </a:lnTo>
                  <a:lnTo>
                    <a:pt x="f423" y="f419"/>
                  </a:lnTo>
                  <a:lnTo>
                    <a:pt x="f424" y="f425"/>
                  </a:lnTo>
                  <a:lnTo>
                    <a:pt x="f426" y="f416"/>
                  </a:lnTo>
                  <a:lnTo>
                    <a:pt x="f427" y="f428"/>
                  </a:lnTo>
                  <a:lnTo>
                    <a:pt x="f429" y="f428"/>
                  </a:lnTo>
                  <a:lnTo>
                    <a:pt x="f430" y="f425"/>
                  </a:lnTo>
                  <a:lnTo>
                    <a:pt x="f431" y="f432"/>
                  </a:lnTo>
                  <a:lnTo>
                    <a:pt x="f433" y="f421"/>
                  </a:lnTo>
                  <a:lnTo>
                    <a:pt x="f434" y="f435"/>
                  </a:lnTo>
                  <a:lnTo>
                    <a:pt x="f436" y="f264"/>
                  </a:lnTo>
                  <a:lnTo>
                    <a:pt x="f437" y="f438"/>
                  </a:lnTo>
                  <a:lnTo>
                    <a:pt x="f439" y="f440"/>
                  </a:lnTo>
                  <a:lnTo>
                    <a:pt x="f441" y="f442"/>
                  </a:lnTo>
                  <a:lnTo>
                    <a:pt x="f443" y="f444"/>
                  </a:lnTo>
                  <a:lnTo>
                    <a:pt x="f445" y="f446"/>
                  </a:lnTo>
                  <a:lnTo>
                    <a:pt x="f447" y="f448"/>
                  </a:lnTo>
                  <a:lnTo>
                    <a:pt x="f449" y="f450"/>
                  </a:lnTo>
                  <a:lnTo>
                    <a:pt x="f451" y="f452"/>
                  </a:lnTo>
                  <a:lnTo>
                    <a:pt x="f453" y="f454"/>
                  </a:lnTo>
                  <a:lnTo>
                    <a:pt x="f455" y="f456"/>
                  </a:lnTo>
                  <a:lnTo>
                    <a:pt x="f457" y="f458"/>
                  </a:lnTo>
                  <a:lnTo>
                    <a:pt x="f459" y="f460"/>
                  </a:lnTo>
                  <a:lnTo>
                    <a:pt x="f461" y="f462"/>
                  </a:lnTo>
                  <a:lnTo>
                    <a:pt x="f463" y="f464"/>
                  </a:lnTo>
                  <a:lnTo>
                    <a:pt x="f465" y="f466"/>
                  </a:lnTo>
                  <a:lnTo>
                    <a:pt x="f256" y="f467"/>
                  </a:lnTo>
                  <a:lnTo>
                    <a:pt x="f468" y="f469"/>
                  </a:lnTo>
                  <a:lnTo>
                    <a:pt x="f470" y="f471"/>
                  </a:lnTo>
                  <a:lnTo>
                    <a:pt x="f472" y="f473"/>
                  </a:lnTo>
                  <a:lnTo>
                    <a:pt x="f474" y="f475"/>
                  </a:lnTo>
                  <a:lnTo>
                    <a:pt x="f476" y="f477"/>
                  </a:lnTo>
                  <a:lnTo>
                    <a:pt x="f471" y="f457"/>
                  </a:lnTo>
                  <a:lnTo>
                    <a:pt x="f471" y="f478"/>
                  </a:lnTo>
                  <a:lnTo>
                    <a:pt x="f476" y="f251"/>
                  </a:lnTo>
                  <a:lnTo>
                    <a:pt x="f479" y="f480"/>
                  </a:lnTo>
                  <a:lnTo>
                    <a:pt x="f472" y="f481"/>
                  </a:lnTo>
                  <a:lnTo>
                    <a:pt x="f482" y="f483"/>
                  </a:lnTo>
                  <a:lnTo>
                    <a:pt x="f465" y="f484"/>
                  </a:lnTo>
                  <a:lnTo>
                    <a:pt x="f485" y="f486"/>
                  </a:lnTo>
                  <a:lnTo>
                    <a:pt x="f487" y="f488"/>
                  </a:lnTo>
                  <a:lnTo>
                    <a:pt x="f487" y="f489"/>
                  </a:lnTo>
                  <a:lnTo>
                    <a:pt x="f487" y="f490"/>
                  </a:lnTo>
                  <a:lnTo>
                    <a:pt x="f487" y="f491"/>
                  </a:lnTo>
                  <a:lnTo>
                    <a:pt x="f463" y="f492"/>
                  </a:lnTo>
                  <a:lnTo>
                    <a:pt x="f475" y="f493"/>
                  </a:lnTo>
                  <a:lnTo>
                    <a:pt x="f494" y="f218"/>
                  </a:lnTo>
                  <a:lnTo>
                    <a:pt x="f482" y="f495"/>
                  </a:lnTo>
                  <a:lnTo>
                    <a:pt x="f476" y="f496"/>
                  </a:lnTo>
                  <a:lnTo>
                    <a:pt x="f497" y="f498"/>
                  </a:lnTo>
                  <a:lnTo>
                    <a:pt x="f499" y="f500"/>
                  </a:lnTo>
                  <a:lnTo>
                    <a:pt x="f501" y="f502"/>
                  </a:lnTo>
                  <a:lnTo>
                    <a:pt x="f503" y="f504"/>
                  </a:lnTo>
                  <a:lnTo>
                    <a:pt x="f505" y="f506"/>
                  </a:lnTo>
                  <a:lnTo>
                    <a:pt x="f458" y="f507"/>
                  </a:lnTo>
                  <a:lnTo>
                    <a:pt x="f508" y="f509"/>
                  </a:lnTo>
                  <a:lnTo>
                    <a:pt x="f510" y="f511"/>
                  </a:lnTo>
                  <a:lnTo>
                    <a:pt x="f425" y="f512"/>
                  </a:lnTo>
                  <a:lnTo>
                    <a:pt x="f408" y="f513"/>
                  </a:lnTo>
                  <a:lnTo>
                    <a:pt x="f402" y="f514"/>
                  </a:lnTo>
                  <a:lnTo>
                    <a:pt x="f515" y="f516"/>
                  </a:lnTo>
                  <a:lnTo>
                    <a:pt x="f517" y="f518"/>
                  </a:lnTo>
                  <a:lnTo>
                    <a:pt x="f268" y="f519"/>
                  </a:lnTo>
                  <a:lnTo>
                    <a:pt x="f520" y="f521"/>
                  </a:lnTo>
                  <a:lnTo>
                    <a:pt x="f522" y="f523"/>
                  </a:lnTo>
                  <a:lnTo>
                    <a:pt x="f524" y="f525"/>
                  </a:lnTo>
                  <a:lnTo>
                    <a:pt x="f526" y="f357"/>
                  </a:lnTo>
                  <a:lnTo>
                    <a:pt x="f527" y="f528"/>
                  </a:lnTo>
                  <a:lnTo>
                    <a:pt x="f529" y="f530"/>
                  </a:lnTo>
                  <a:lnTo>
                    <a:pt x="f531" y="f532"/>
                  </a:lnTo>
                  <a:lnTo>
                    <a:pt x="f533" y="f181"/>
                  </a:lnTo>
                  <a:lnTo>
                    <a:pt x="f534" y="f180"/>
                  </a:lnTo>
                  <a:lnTo>
                    <a:pt x="f533" y="f535"/>
                  </a:lnTo>
                  <a:lnTo>
                    <a:pt x="f531" y="f536"/>
                  </a:lnTo>
                  <a:lnTo>
                    <a:pt x="f270" y="f175"/>
                  </a:lnTo>
                  <a:lnTo>
                    <a:pt x="f537" y="f538"/>
                  </a:lnTo>
                  <a:lnTo>
                    <a:pt x="f383" y="f539"/>
                  </a:lnTo>
                  <a:lnTo>
                    <a:pt x="f540" y="f171"/>
                  </a:lnTo>
                  <a:lnTo>
                    <a:pt x="f526" y="f541"/>
                  </a:lnTo>
                  <a:lnTo>
                    <a:pt x="f542" y="f543"/>
                  </a:lnTo>
                  <a:lnTo>
                    <a:pt x="f544" y="f545"/>
                  </a:lnTo>
                  <a:lnTo>
                    <a:pt x="f546" y="f344"/>
                  </a:lnTo>
                  <a:lnTo>
                    <a:pt x="f547" y="f162"/>
                  </a:lnTo>
                  <a:lnTo>
                    <a:pt x="f548" y="f549"/>
                  </a:lnTo>
                  <a:lnTo>
                    <a:pt x="f550" y="f551"/>
                  </a:lnTo>
                  <a:lnTo>
                    <a:pt x="f552" y="f553"/>
                  </a:lnTo>
                  <a:lnTo>
                    <a:pt x="f554" y="f555"/>
                  </a:lnTo>
                  <a:lnTo>
                    <a:pt x="f556" y="f557"/>
                  </a:lnTo>
                  <a:lnTo>
                    <a:pt x="f442" y="f558"/>
                  </a:lnTo>
                  <a:lnTo>
                    <a:pt x="f559" y="f560"/>
                  </a:lnTo>
                  <a:lnTo>
                    <a:pt x="f561" y="f562"/>
                  </a:lnTo>
                  <a:lnTo>
                    <a:pt x="f563" y="f564"/>
                  </a:lnTo>
                  <a:lnTo>
                    <a:pt x="f565" y="f566"/>
                  </a:lnTo>
                  <a:lnTo>
                    <a:pt x="f567" y="f568"/>
                  </a:lnTo>
                  <a:lnTo>
                    <a:pt x="f462" y="f569"/>
                  </a:lnTo>
                  <a:lnTo>
                    <a:pt x="f570" y="f571"/>
                  </a:lnTo>
                  <a:lnTo>
                    <a:pt x="f572" y="f573"/>
                  </a:lnTo>
                  <a:lnTo>
                    <a:pt x="f574" y="f575"/>
                  </a:lnTo>
                  <a:lnTo>
                    <a:pt x="f576" y="f577"/>
                  </a:lnTo>
                  <a:lnTo>
                    <a:pt x="f578" y="f579"/>
                  </a:lnTo>
                  <a:lnTo>
                    <a:pt x="f580" y="f339"/>
                  </a:lnTo>
                  <a:lnTo>
                    <a:pt x="f581" y="f582"/>
                  </a:lnTo>
                  <a:lnTo>
                    <a:pt x="f583" y="f117"/>
                  </a:lnTo>
                  <a:lnTo>
                    <a:pt x="f584" y="f585"/>
                  </a:lnTo>
                  <a:lnTo>
                    <a:pt x="f586" y="f587"/>
                  </a:lnTo>
                  <a:lnTo>
                    <a:pt x="f588" y="f226"/>
                  </a:lnTo>
                  <a:lnTo>
                    <a:pt x="f589" y="f590"/>
                  </a:lnTo>
                  <a:lnTo>
                    <a:pt x="f455" y="f198"/>
                  </a:lnTo>
                  <a:lnTo>
                    <a:pt x="f478" y="f324"/>
                  </a:lnTo>
                  <a:lnTo>
                    <a:pt x="f591" y="f592"/>
                  </a:lnTo>
                  <a:lnTo>
                    <a:pt x="f453" y="f176"/>
                  </a:lnTo>
                  <a:lnTo>
                    <a:pt x="f591" y="f81"/>
                  </a:lnTo>
                  <a:lnTo>
                    <a:pt x="f478" y="f593"/>
                  </a:lnTo>
                  <a:lnTo>
                    <a:pt x="f594" y="f595"/>
                  </a:lnTo>
                  <a:lnTo>
                    <a:pt x="f589" y="f596"/>
                  </a:lnTo>
                  <a:lnTo>
                    <a:pt x="f597" y="f108"/>
                  </a:lnTo>
                  <a:lnTo>
                    <a:pt x="f457" y="f598"/>
                  </a:lnTo>
                  <a:lnTo>
                    <a:pt x="f457" y="f59"/>
                  </a:lnTo>
                  <a:lnTo>
                    <a:pt x="f597" y="f599"/>
                  </a:lnTo>
                  <a:lnTo>
                    <a:pt x="f600" y="f601"/>
                  </a:lnTo>
                  <a:lnTo>
                    <a:pt x="f594" y="f602"/>
                  </a:lnTo>
                  <a:lnTo>
                    <a:pt x="f478" y="f603"/>
                  </a:lnTo>
                  <a:lnTo>
                    <a:pt x="f453" y="f604"/>
                  </a:lnTo>
                  <a:lnTo>
                    <a:pt x="f605" y="f606"/>
                  </a:lnTo>
                  <a:lnTo>
                    <a:pt x="f451" y="f607"/>
                  </a:lnTo>
                  <a:lnTo>
                    <a:pt x="f608" y="f609"/>
                  </a:lnTo>
                  <a:lnTo>
                    <a:pt x="f610" y="f35"/>
                  </a:lnTo>
                  <a:lnTo>
                    <a:pt x="f611" y="f612"/>
                  </a:lnTo>
                  <a:lnTo>
                    <a:pt x="f613" y="f614"/>
                  </a:lnTo>
                  <a:lnTo>
                    <a:pt x="f243" y="f615"/>
                  </a:lnTo>
                  <a:lnTo>
                    <a:pt x="f616" y="f617"/>
                  </a:lnTo>
                  <a:lnTo>
                    <a:pt x="f618" y="f619"/>
                  </a:lnTo>
                  <a:lnTo>
                    <a:pt x="f620" y="f621"/>
                  </a:lnTo>
                  <a:lnTo>
                    <a:pt x="f622" y="f90"/>
                  </a:lnTo>
                  <a:lnTo>
                    <a:pt x="f623" y="f23"/>
                  </a:lnTo>
                  <a:lnTo>
                    <a:pt x="f624" y="f625"/>
                  </a:lnTo>
                  <a:lnTo>
                    <a:pt x="f626" y="f627"/>
                  </a:lnTo>
                  <a:lnTo>
                    <a:pt x="f230" y="f628"/>
                  </a:lnTo>
                  <a:lnTo>
                    <a:pt x="f629" y="f630"/>
                  </a:lnTo>
                  <a:lnTo>
                    <a:pt x="f631" y="f630"/>
                  </a:lnTo>
                  <a:lnTo>
                    <a:pt x="f632" y="f628"/>
                  </a:lnTo>
                  <a:lnTo>
                    <a:pt x="f633" y="f627"/>
                  </a:lnTo>
                  <a:lnTo>
                    <a:pt x="f634" y="f635"/>
                  </a:lnTo>
                  <a:lnTo>
                    <a:pt x="f636" y="f23"/>
                  </a:lnTo>
                  <a:lnTo>
                    <a:pt x="f637" y="f638"/>
                  </a:lnTo>
                  <a:lnTo>
                    <a:pt x="f639" y="f638"/>
                  </a:lnTo>
                  <a:lnTo>
                    <a:pt x="f511" y="f23"/>
                  </a:lnTo>
                  <a:lnTo>
                    <a:pt x="f640" y="f641"/>
                  </a:lnTo>
                  <a:lnTo>
                    <a:pt x="f642" y="f643"/>
                  </a:lnTo>
                  <a:lnTo>
                    <a:pt x="f370" y="f628"/>
                  </a:lnTo>
                  <a:lnTo>
                    <a:pt x="f644" y="f645"/>
                  </a:lnTo>
                  <a:lnTo>
                    <a:pt x="f360" y="f646"/>
                  </a:lnTo>
                  <a:lnTo>
                    <a:pt x="f647" y="f648"/>
                  </a:lnTo>
                  <a:lnTo>
                    <a:pt x="f528" y="f649"/>
                  </a:lnTo>
                  <a:lnTo>
                    <a:pt x="f185" y="f650"/>
                  </a:lnTo>
                  <a:lnTo>
                    <a:pt x="f651" y="f652"/>
                  </a:lnTo>
                  <a:lnTo>
                    <a:pt x="f535" y="f653"/>
                  </a:lnTo>
                  <a:lnTo>
                    <a:pt x="f654" y="f655"/>
                  </a:lnTo>
                  <a:lnTo>
                    <a:pt x="f656" y="f657"/>
                  </a:lnTo>
                  <a:lnTo>
                    <a:pt x="f541" y="f658"/>
                  </a:lnTo>
                  <a:lnTo>
                    <a:pt x="f659" y="f56"/>
                  </a:lnTo>
                  <a:lnTo>
                    <a:pt x="f660" y="f661"/>
                  </a:lnTo>
                  <a:lnTo>
                    <a:pt x="f662" y="f663"/>
                  </a:lnTo>
                  <a:lnTo>
                    <a:pt x="f664" y="f5"/>
                  </a:lnTo>
                  <a:lnTo>
                    <a:pt x="f665" y="f666"/>
                  </a:lnTo>
                  <a:lnTo>
                    <a:pt x="f558" y="f667"/>
                  </a:lnTo>
                  <a:lnTo>
                    <a:pt x="f560" y="f6"/>
                  </a:lnTo>
                  <a:close/>
                </a:path>
              </a:pathLst>
            </a:custGeom>
            <a:solidFill>
              <a:srgbClr val="8BB96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31" name="Google Shape;277;p15">
              <a:extLst>
                <a:ext uri="{FF2B5EF4-FFF2-40B4-BE49-F238E27FC236}">
                  <a16:creationId xmlns:a16="http://schemas.microsoft.com/office/drawing/2014/main" id="{8A809C90-C334-AC8D-D91B-6E08A55B7889}"/>
                </a:ext>
              </a:extLst>
            </p:cNvPr>
            <p:cNvSpPr/>
            <p:nvPr/>
          </p:nvSpPr>
          <p:spPr>
            <a:xfrm>
              <a:off x="7784616" y="2838288"/>
              <a:ext cx="572944" cy="834216"/>
            </a:xfrm>
            <a:custGeom>
              <a:avLst/>
              <a:gdLst>
                <a:gd name="f0" fmla="val w"/>
                <a:gd name="f1" fmla="val h"/>
                <a:gd name="f2" fmla="val 0"/>
                <a:gd name="f3" fmla="val 30415"/>
                <a:gd name="f4" fmla="val 44285"/>
                <a:gd name="f5" fmla="val 19535"/>
                <a:gd name="f6" fmla="val 1"/>
                <a:gd name="f7" fmla="val 19782"/>
                <a:gd name="f8" fmla="val 1192"/>
                <a:gd name="f9" fmla="val 20029"/>
                <a:gd name="f10" fmla="val 2406"/>
                <a:gd name="f11" fmla="val 20322"/>
                <a:gd name="f12" fmla="val 3597"/>
                <a:gd name="f13" fmla="val 20636"/>
                <a:gd name="f14" fmla="val 4766"/>
                <a:gd name="f15" fmla="val 21311"/>
                <a:gd name="f16" fmla="val 7216"/>
                <a:gd name="f17" fmla="val 21625"/>
                <a:gd name="f18" fmla="val 8475"/>
                <a:gd name="f19" fmla="val 21918"/>
                <a:gd name="f20" fmla="val 9734"/>
                <a:gd name="f21" fmla="val 22210"/>
                <a:gd name="f22" fmla="val 10993"/>
                <a:gd name="f23" fmla="val 22435"/>
                <a:gd name="f24" fmla="val 12274"/>
                <a:gd name="f25" fmla="val 22524"/>
                <a:gd name="f26" fmla="val 12904"/>
                <a:gd name="f27" fmla="val 22614"/>
                <a:gd name="f28" fmla="val 13533"/>
                <a:gd name="f29" fmla="val 22682"/>
                <a:gd name="f30" fmla="val 14162"/>
                <a:gd name="f31" fmla="val 22727"/>
                <a:gd name="f32" fmla="val 14792"/>
                <a:gd name="f33" fmla="val 22772"/>
                <a:gd name="f34" fmla="val 15399"/>
                <a:gd name="f35" fmla="val 22794"/>
                <a:gd name="f36" fmla="val 16028"/>
                <a:gd name="f37" fmla="val 16635"/>
                <a:gd name="f38" fmla="val 22749"/>
                <a:gd name="f39" fmla="val 17242"/>
                <a:gd name="f40" fmla="val 22704"/>
                <a:gd name="f41" fmla="val 17849"/>
                <a:gd name="f42" fmla="val 18433"/>
                <a:gd name="f43" fmla="val 22502"/>
                <a:gd name="f44" fmla="val 19018"/>
                <a:gd name="f45" fmla="val 22390"/>
                <a:gd name="f46" fmla="val 19602"/>
                <a:gd name="f47" fmla="val 20187"/>
                <a:gd name="f48" fmla="val 22030"/>
                <a:gd name="f49" fmla="val 20749"/>
                <a:gd name="f50" fmla="val 21805"/>
                <a:gd name="f51" fmla="val 21288"/>
                <a:gd name="f52" fmla="val 21558"/>
                <a:gd name="f53" fmla="val 21828"/>
                <a:gd name="f54" fmla="val 21266"/>
                <a:gd name="f55" fmla="val 22367"/>
                <a:gd name="f56" fmla="val 20951"/>
                <a:gd name="f57" fmla="val 22884"/>
                <a:gd name="f58" fmla="val 20569"/>
                <a:gd name="f59" fmla="val 23401"/>
                <a:gd name="f60" fmla="val 23896"/>
                <a:gd name="f61" fmla="val 19737"/>
                <a:gd name="f62" fmla="val 24368"/>
                <a:gd name="f63" fmla="val 19287"/>
                <a:gd name="f64" fmla="val 24818"/>
                <a:gd name="f65" fmla="val 18815"/>
                <a:gd name="f66" fmla="val 25222"/>
                <a:gd name="f67" fmla="val 18321"/>
                <a:gd name="f68" fmla="val 25627"/>
                <a:gd name="f69" fmla="val 17804"/>
                <a:gd name="f70" fmla="val 25986"/>
                <a:gd name="f71" fmla="val 17264"/>
                <a:gd name="f72" fmla="val 26301"/>
                <a:gd name="f73" fmla="val 16725"/>
                <a:gd name="f74" fmla="val 26616"/>
                <a:gd name="f75" fmla="val 16163"/>
                <a:gd name="f76" fmla="val 26908"/>
                <a:gd name="f77" fmla="val 15578"/>
                <a:gd name="f78" fmla="val 27155"/>
                <a:gd name="f79" fmla="val 14972"/>
                <a:gd name="f80" fmla="val 27403"/>
                <a:gd name="f81" fmla="val 14365"/>
                <a:gd name="f82" fmla="val 27627"/>
                <a:gd name="f83" fmla="val 13735"/>
                <a:gd name="f84" fmla="val 27830"/>
                <a:gd name="f85" fmla="val 13106"/>
                <a:gd name="f86" fmla="val 28032"/>
                <a:gd name="f87" fmla="val 12454"/>
                <a:gd name="f88" fmla="val 28189"/>
                <a:gd name="f89" fmla="val 11802"/>
                <a:gd name="f90" fmla="val 28347"/>
                <a:gd name="f91" fmla="val 11150"/>
                <a:gd name="f92" fmla="val 28504"/>
                <a:gd name="f93" fmla="val 9801"/>
                <a:gd name="f94" fmla="val 28774"/>
                <a:gd name="f95" fmla="val 8408"/>
                <a:gd name="f96" fmla="val 28999"/>
                <a:gd name="f97" fmla="val 7014"/>
                <a:gd name="f98" fmla="val 29201"/>
                <a:gd name="f99" fmla="val 5620"/>
                <a:gd name="f100" fmla="val 29426"/>
                <a:gd name="f101" fmla="val 4204"/>
                <a:gd name="f102" fmla="val 29628"/>
                <a:gd name="f103" fmla="val 2788"/>
                <a:gd name="f104" fmla="val 29830"/>
                <a:gd name="f105" fmla="val 1394"/>
                <a:gd name="f106" fmla="val 30078"/>
                <a:gd name="f107" fmla="val 30347"/>
                <a:gd name="f108" fmla="val 270"/>
                <a:gd name="f109" fmla="val 31044"/>
                <a:gd name="f110" fmla="val 562"/>
                <a:gd name="f111" fmla="val 31696"/>
                <a:gd name="f112" fmla="val 720"/>
                <a:gd name="f113" fmla="val 32011"/>
                <a:gd name="f114" fmla="val 877"/>
                <a:gd name="f115" fmla="val 32326"/>
                <a:gd name="f116" fmla="val 1057"/>
                <a:gd name="f117" fmla="val 32618"/>
                <a:gd name="f118" fmla="val 1259"/>
                <a:gd name="f119" fmla="val 32888"/>
                <a:gd name="f120" fmla="val 1462"/>
                <a:gd name="f121" fmla="val 33157"/>
                <a:gd name="f122" fmla="val 1686"/>
                <a:gd name="f123" fmla="val 33427"/>
                <a:gd name="f124" fmla="val 1911"/>
                <a:gd name="f125" fmla="val 33652"/>
                <a:gd name="f126" fmla="val 2158"/>
                <a:gd name="f127" fmla="val 33877"/>
                <a:gd name="f128" fmla="val 2428"/>
                <a:gd name="f129" fmla="val 34079"/>
                <a:gd name="f130" fmla="val 2720"/>
                <a:gd name="f131" fmla="val 34259"/>
                <a:gd name="f132" fmla="val 3013"/>
                <a:gd name="f133" fmla="val 34416"/>
                <a:gd name="f134" fmla="val 3350"/>
                <a:gd name="f135" fmla="val 34551"/>
                <a:gd name="f136" fmla="val 3687"/>
                <a:gd name="f137" fmla="val 34663"/>
                <a:gd name="f138" fmla="val 4024"/>
                <a:gd name="f139" fmla="val 34776"/>
                <a:gd name="f140" fmla="val 4699"/>
                <a:gd name="f141" fmla="val 34956"/>
                <a:gd name="f142" fmla="val 5013"/>
                <a:gd name="f143" fmla="val 35090"/>
                <a:gd name="f144" fmla="val 5328"/>
                <a:gd name="f145" fmla="val 35225"/>
                <a:gd name="f146" fmla="val 35405"/>
                <a:gd name="f147" fmla="val 5755"/>
                <a:gd name="f148" fmla="val 35495"/>
                <a:gd name="f149" fmla="val 5868"/>
                <a:gd name="f150" fmla="val 35630"/>
                <a:gd name="f151" fmla="val 6070"/>
                <a:gd name="f152" fmla="val 35855"/>
                <a:gd name="f153" fmla="val 6227"/>
                <a:gd name="f154" fmla="val 36124"/>
                <a:gd name="f155" fmla="val 6362"/>
                <a:gd name="f156" fmla="val 36417"/>
                <a:gd name="f157" fmla="val 6452"/>
                <a:gd name="f158" fmla="val 36709"/>
                <a:gd name="f159" fmla="val 6542"/>
                <a:gd name="f160" fmla="val 37024"/>
                <a:gd name="f161" fmla="val 6609"/>
                <a:gd name="f162" fmla="val 37338"/>
                <a:gd name="f163" fmla="val 6722"/>
                <a:gd name="f164" fmla="val 37968"/>
                <a:gd name="f165" fmla="val 6834"/>
                <a:gd name="f166" fmla="val 38417"/>
                <a:gd name="f167" fmla="val 6947"/>
                <a:gd name="f168" fmla="val 38867"/>
                <a:gd name="f169" fmla="val 7104"/>
                <a:gd name="f170" fmla="val 39317"/>
                <a:gd name="f171" fmla="val 7261"/>
                <a:gd name="f172" fmla="val 39744"/>
                <a:gd name="f173" fmla="val 7441"/>
                <a:gd name="f174" fmla="val 40171"/>
                <a:gd name="f175" fmla="val 7643"/>
                <a:gd name="f176" fmla="val 40598"/>
                <a:gd name="f177" fmla="val 7868"/>
                <a:gd name="f178" fmla="val 41002"/>
                <a:gd name="f179" fmla="val 8115"/>
                <a:gd name="f180" fmla="val 41407"/>
                <a:gd name="f181" fmla="val 8363"/>
                <a:gd name="f182" fmla="val 41812"/>
                <a:gd name="f183" fmla="val 8632"/>
                <a:gd name="f184" fmla="val 42194"/>
                <a:gd name="f185" fmla="val 8902"/>
                <a:gd name="f186" fmla="val 42576"/>
                <a:gd name="f187" fmla="val 9217"/>
                <a:gd name="f188" fmla="val 42936"/>
                <a:gd name="f189" fmla="val 9509"/>
                <a:gd name="f190" fmla="val 43295"/>
                <a:gd name="f191" fmla="val 9846"/>
                <a:gd name="f192" fmla="val 43633"/>
                <a:gd name="f193" fmla="val 10183"/>
                <a:gd name="f194" fmla="val 43970"/>
                <a:gd name="f195" fmla="val 10521"/>
                <a:gd name="f196" fmla="val 44284"/>
                <a:gd name="f197" fmla="val 11285"/>
                <a:gd name="f198" fmla="val 43385"/>
                <a:gd name="f199" fmla="val 12027"/>
                <a:gd name="f200" fmla="val 42464"/>
                <a:gd name="f201" fmla="val 12769"/>
                <a:gd name="f202" fmla="val 41519"/>
                <a:gd name="f203" fmla="val 13488"/>
                <a:gd name="f204" fmla="val 40575"/>
                <a:gd name="f205" fmla="val 14185"/>
                <a:gd name="f206" fmla="val 39631"/>
                <a:gd name="f207" fmla="val 15219"/>
                <a:gd name="f208" fmla="val 38170"/>
                <a:gd name="f209" fmla="val 16253"/>
                <a:gd name="f210" fmla="val 36686"/>
                <a:gd name="f211" fmla="val 16882"/>
                <a:gd name="f212" fmla="val 35742"/>
                <a:gd name="f213" fmla="val 17489"/>
                <a:gd name="f214" fmla="val 17557"/>
                <a:gd name="f215" fmla="val 18141"/>
                <a:gd name="f216" fmla="val 33719"/>
                <a:gd name="f217" fmla="val 32640"/>
                <a:gd name="f218" fmla="val 19220"/>
                <a:gd name="f219" fmla="val 31921"/>
                <a:gd name="f220" fmla="val 19625"/>
                <a:gd name="f221" fmla="val 31224"/>
                <a:gd name="f222" fmla="val 20232"/>
                <a:gd name="f223" fmla="val 30168"/>
                <a:gd name="f224" fmla="val 20794"/>
                <a:gd name="f225" fmla="val 29111"/>
                <a:gd name="f226" fmla="val 21513"/>
                <a:gd name="f227" fmla="val 27762"/>
                <a:gd name="f228" fmla="val 21873"/>
                <a:gd name="f229" fmla="val 27020"/>
                <a:gd name="f230" fmla="val 22255"/>
                <a:gd name="f231" fmla="val 26279"/>
                <a:gd name="f232" fmla="val 25132"/>
                <a:gd name="f233" fmla="val 23334"/>
                <a:gd name="f234" fmla="val 23963"/>
                <a:gd name="f235" fmla="val 23873"/>
                <a:gd name="f236" fmla="val 21603"/>
                <a:gd name="f237" fmla="val 24750"/>
                <a:gd name="f238" fmla="val 20704"/>
                <a:gd name="f239" fmla="val 25537"/>
                <a:gd name="f240" fmla="val 18681"/>
                <a:gd name="f241" fmla="val 26031"/>
                <a:gd name="f242" fmla="val 17377"/>
                <a:gd name="f243" fmla="val 26481"/>
                <a:gd name="f244" fmla="val 16073"/>
                <a:gd name="f245" fmla="val 26885"/>
                <a:gd name="f246" fmla="val 14904"/>
                <a:gd name="f247" fmla="val 27268"/>
                <a:gd name="f248" fmla="val 13713"/>
                <a:gd name="f249" fmla="val 12499"/>
                <a:gd name="f250" fmla="val 27987"/>
                <a:gd name="f251" fmla="val 11308"/>
                <a:gd name="f252" fmla="val 28324"/>
                <a:gd name="f253" fmla="val 10094"/>
                <a:gd name="f254" fmla="val 28639"/>
                <a:gd name="f255" fmla="val 8835"/>
                <a:gd name="f256" fmla="val 28953"/>
                <a:gd name="f257" fmla="val 7576"/>
                <a:gd name="f258" fmla="val 29246"/>
                <a:gd name="f259" fmla="val 6295"/>
                <a:gd name="f260" fmla="val 29515"/>
                <a:gd name="f261" fmla="val 5036"/>
                <a:gd name="f262" fmla="val 29785"/>
                <a:gd name="f263" fmla="val 3777"/>
                <a:gd name="f264" fmla="val 30010"/>
                <a:gd name="f265" fmla="val 2518"/>
                <a:gd name="f266" fmla="val 30235"/>
                <a:gd name="f267" fmla="*/ f0 1 30415"/>
                <a:gd name="f268" fmla="*/ f1 1 44285"/>
                <a:gd name="f269" fmla="val f2"/>
                <a:gd name="f270" fmla="val f3"/>
                <a:gd name="f271" fmla="val f4"/>
                <a:gd name="f272" fmla="+- f271 0 f269"/>
                <a:gd name="f273" fmla="+- f270 0 f269"/>
                <a:gd name="f274" fmla="*/ f273 1 30415"/>
                <a:gd name="f275" fmla="*/ f272 1 44285"/>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30415" h="44285">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3" y="f37"/>
                  </a:lnTo>
                  <a:lnTo>
                    <a:pt x="f38" y="f39"/>
                  </a:lnTo>
                  <a:lnTo>
                    <a:pt x="f40" y="f41"/>
                  </a:lnTo>
                  <a:lnTo>
                    <a:pt x="f27" y="f42"/>
                  </a:lnTo>
                  <a:lnTo>
                    <a:pt x="f43" y="f44"/>
                  </a:lnTo>
                  <a:lnTo>
                    <a:pt x="f45" y="f46"/>
                  </a:lnTo>
                  <a:lnTo>
                    <a:pt x="f21" y="f47"/>
                  </a:lnTo>
                  <a:lnTo>
                    <a:pt x="f48" y="f49"/>
                  </a:lnTo>
                  <a:lnTo>
                    <a:pt x="f50" y="f51"/>
                  </a:lnTo>
                  <a:lnTo>
                    <a:pt x="f52" y="f53"/>
                  </a:lnTo>
                  <a:lnTo>
                    <a:pt x="f54" y="f55"/>
                  </a:lnTo>
                  <a:lnTo>
                    <a:pt x="f56" y="f57"/>
                  </a:lnTo>
                  <a:lnTo>
                    <a:pt x="f58" y="f59"/>
                  </a:lnTo>
                  <a:lnTo>
                    <a:pt x="f47"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2"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139"/>
                  </a:lnTo>
                  <a:lnTo>
                    <a:pt x="f140" y="f141"/>
                  </a:lnTo>
                  <a:lnTo>
                    <a:pt x="f142" y="f143"/>
                  </a:lnTo>
                  <a:lnTo>
                    <a:pt x="f144" y="f145"/>
                  </a:lnTo>
                  <a:lnTo>
                    <a:pt x="f99" y="f146"/>
                  </a:lnTo>
                  <a:lnTo>
                    <a:pt x="f147" y="f148"/>
                  </a:lnTo>
                  <a:lnTo>
                    <a:pt x="f149" y="f150"/>
                  </a:lnTo>
                  <a:lnTo>
                    <a:pt x="f151" y="f152"/>
                  </a:lnTo>
                  <a:lnTo>
                    <a:pt x="f153" y="f154"/>
                  </a:lnTo>
                  <a:lnTo>
                    <a:pt x="f155" y="f156"/>
                  </a:lnTo>
                  <a:lnTo>
                    <a:pt x="f157" y="f158"/>
                  </a:lnTo>
                  <a:lnTo>
                    <a:pt x="f159" y="f160"/>
                  </a:lnTo>
                  <a:lnTo>
                    <a:pt x="f161" y="f162"/>
                  </a:lnTo>
                  <a:lnTo>
                    <a:pt x="f163" y="f164"/>
                  </a:lnTo>
                  <a:lnTo>
                    <a:pt x="f165" y="f166"/>
                  </a:lnTo>
                  <a:lnTo>
                    <a:pt x="f167" y="f168"/>
                  </a:lnTo>
                  <a:lnTo>
                    <a:pt x="f169" y="f170"/>
                  </a:lnTo>
                  <a:lnTo>
                    <a:pt x="f171" y="f172"/>
                  </a:lnTo>
                  <a:lnTo>
                    <a:pt x="f173" y="f174"/>
                  </a:lnTo>
                  <a:lnTo>
                    <a:pt x="f175" y="f176"/>
                  </a:lnTo>
                  <a:lnTo>
                    <a:pt x="f177" y="f178"/>
                  </a:lnTo>
                  <a:lnTo>
                    <a:pt x="f179" y="f180"/>
                  </a:lnTo>
                  <a:lnTo>
                    <a:pt x="f181" y="f182"/>
                  </a:lnTo>
                  <a:lnTo>
                    <a:pt x="f183" y="f184"/>
                  </a:lnTo>
                  <a:lnTo>
                    <a:pt x="f185" y="f186"/>
                  </a:lnTo>
                  <a:lnTo>
                    <a:pt x="f187" y="f188"/>
                  </a:lnTo>
                  <a:lnTo>
                    <a:pt x="f189" y="f190"/>
                  </a:lnTo>
                  <a:lnTo>
                    <a:pt x="f191" y="f192"/>
                  </a:lnTo>
                  <a:lnTo>
                    <a:pt x="f193" y="f194"/>
                  </a:lnTo>
                  <a:lnTo>
                    <a:pt x="f195" y="f196"/>
                  </a:lnTo>
                  <a:lnTo>
                    <a:pt x="f197" y="f198"/>
                  </a:lnTo>
                  <a:lnTo>
                    <a:pt x="f199" y="f200"/>
                  </a:lnTo>
                  <a:lnTo>
                    <a:pt x="f201" y="f202"/>
                  </a:lnTo>
                  <a:lnTo>
                    <a:pt x="f203" y="f204"/>
                  </a:lnTo>
                  <a:lnTo>
                    <a:pt x="f205" y="f206"/>
                  </a:lnTo>
                  <a:lnTo>
                    <a:pt x="f207" y="f208"/>
                  </a:lnTo>
                  <a:lnTo>
                    <a:pt x="f209" y="f210"/>
                  </a:lnTo>
                  <a:lnTo>
                    <a:pt x="f211" y="f212"/>
                  </a:lnTo>
                  <a:lnTo>
                    <a:pt x="f213" y="f139"/>
                  </a:lnTo>
                  <a:lnTo>
                    <a:pt x="f214" y="f137"/>
                  </a:lnTo>
                  <a:lnTo>
                    <a:pt x="f215" y="f216"/>
                  </a:lnTo>
                  <a:lnTo>
                    <a:pt x="f65" y="f217"/>
                  </a:lnTo>
                  <a:lnTo>
                    <a:pt x="f218" y="f219"/>
                  </a:lnTo>
                  <a:lnTo>
                    <a:pt x="f220" y="f221"/>
                  </a:lnTo>
                  <a:lnTo>
                    <a:pt x="f222" y="f223"/>
                  </a:lnTo>
                  <a:lnTo>
                    <a:pt x="f224" y="f225"/>
                  </a:lnTo>
                  <a:lnTo>
                    <a:pt x="f226" y="f227"/>
                  </a:lnTo>
                  <a:lnTo>
                    <a:pt x="f228" y="f229"/>
                  </a:lnTo>
                  <a:lnTo>
                    <a:pt x="f230" y="f231"/>
                  </a:lnTo>
                  <a:lnTo>
                    <a:pt x="f35" y="f232"/>
                  </a:lnTo>
                  <a:lnTo>
                    <a:pt x="f233" y="f234"/>
                  </a:lnTo>
                  <a:lnTo>
                    <a:pt x="f235" y="f35"/>
                  </a:lnTo>
                  <a:lnTo>
                    <a:pt x="f62" y="f236"/>
                  </a:lnTo>
                  <a:lnTo>
                    <a:pt x="f237" y="f238"/>
                  </a:lnTo>
                  <a:lnTo>
                    <a:pt x="f66" y="f5"/>
                  </a:lnTo>
                  <a:lnTo>
                    <a:pt x="f239" y="f240"/>
                  </a:lnTo>
                  <a:lnTo>
                    <a:pt x="f241" y="f242"/>
                  </a:lnTo>
                  <a:lnTo>
                    <a:pt x="f243" y="f244"/>
                  </a:lnTo>
                  <a:lnTo>
                    <a:pt x="f245" y="f246"/>
                  </a:lnTo>
                  <a:lnTo>
                    <a:pt x="f247" y="f248"/>
                  </a:lnTo>
                  <a:lnTo>
                    <a:pt x="f82" y="f249"/>
                  </a:lnTo>
                  <a:lnTo>
                    <a:pt x="f250" y="f251"/>
                  </a:lnTo>
                  <a:lnTo>
                    <a:pt x="f252" y="f253"/>
                  </a:lnTo>
                  <a:lnTo>
                    <a:pt x="f254" y="f255"/>
                  </a:lnTo>
                  <a:lnTo>
                    <a:pt x="f256" y="f257"/>
                  </a:lnTo>
                  <a:lnTo>
                    <a:pt x="f258" y="f259"/>
                  </a:lnTo>
                  <a:lnTo>
                    <a:pt x="f260" y="f261"/>
                  </a:lnTo>
                  <a:lnTo>
                    <a:pt x="f262" y="f263"/>
                  </a:lnTo>
                  <a:lnTo>
                    <a:pt x="f264" y="f265"/>
                  </a:lnTo>
                  <a:lnTo>
                    <a:pt x="f266" y="f118"/>
                  </a:lnTo>
                  <a:lnTo>
                    <a:pt x="f3" y="f6"/>
                  </a:lnTo>
                  <a:close/>
                </a:path>
              </a:pathLst>
            </a:custGeom>
            <a:solidFill>
              <a:srgbClr val="7EA85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32" name="Google Shape;278;p15">
              <a:extLst>
                <a:ext uri="{FF2B5EF4-FFF2-40B4-BE49-F238E27FC236}">
                  <a16:creationId xmlns:a16="http://schemas.microsoft.com/office/drawing/2014/main" id="{FD484D55-2EC1-3EB5-B3FB-F7D9DAC56B1A}"/>
                </a:ext>
              </a:extLst>
            </p:cNvPr>
            <p:cNvSpPr/>
            <p:nvPr/>
          </p:nvSpPr>
          <p:spPr>
            <a:xfrm>
              <a:off x="5314209" y="2838288"/>
              <a:ext cx="732178" cy="897300"/>
            </a:xfrm>
            <a:custGeom>
              <a:avLst/>
              <a:gdLst>
                <a:gd name="f0" fmla="val 180"/>
                <a:gd name="f1" fmla="val w"/>
                <a:gd name="f2" fmla="val h"/>
                <a:gd name="f3" fmla="val 0"/>
                <a:gd name="f4" fmla="val 38868"/>
                <a:gd name="f5" fmla="val 47634"/>
                <a:gd name="f6" fmla="val 4879"/>
                <a:gd name="f7" fmla="val 1"/>
                <a:gd name="f8" fmla="val 5149"/>
                <a:gd name="f9" fmla="val 5418"/>
                <a:gd name="f10" fmla="val 338"/>
                <a:gd name="f11" fmla="val 5688"/>
                <a:gd name="f12" fmla="val 495"/>
                <a:gd name="f13" fmla="val 5980"/>
                <a:gd name="f14" fmla="val 630"/>
                <a:gd name="f15" fmla="val 6610"/>
                <a:gd name="f16" fmla="val 877"/>
                <a:gd name="f17" fmla="val 7239"/>
                <a:gd name="f18" fmla="val 1102"/>
                <a:gd name="f19" fmla="val 7891"/>
                <a:gd name="f20" fmla="val 1282"/>
                <a:gd name="f21" fmla="val 8565"/>
                <a:gd name="f22" fmla="val 1417"/>
                <a:gd name="f23" fmla="val 9240"/>
                <a:gd name="f24" fmla="val 1529"/>
                <a:gd name="f25" fmla="val 9892"/>
                <a:gd name="f26" fmla="val 1642"/>
                <a:gd name="f27" fmla="val 8835"/>
                <a:gd name="f28" fmla="val 2833"/>
                <a:gd name="f29" fmla="val 7801"/>
                <a:gd name="f30" fmla="val 4024"/>
                <a:gd name="f31" fmla="val 6790"/>
                <a:gd name="f32" fmla="val 5238"/>
                <a:gd name="f33" fmla="val 6295"/>
                <a:gd name="f34" fmla="val 5868"/>
                <a:gd name="f35" fmla="val 5823"/>
                <a:gd name="f36" fmla="val 6497"/>
                <a:gd name="f37" fmla="val 5351"/>
                <a:gd name="f38" fmla="val 7126"/>
                <a:gd name="f39" fmla="val 4901"/>
                <a:gd name="f40" fmla="val 7778"/>
                <a:gd name="f41" fmla="val 4474"/>
                <a:gd name="f42" fmla="val 8430"/>
                <a:gd name="f43" fmla="val 4047"/>
                <a:gd name="f44" fmla="val 9105"/>
                <a:gd name="f45" fmla="val 3643"/>
                <a:gd name="f46" fmla="val 9779"/>
                <a:gd name="f47" fmla="val 3283"/>
                <a:gd name="f48" fmla="val 10476"/>
                <a:gd name="f49" fmla="val 2923"/>
                <a:gd name="f50" fmla="val 11173"/>
                <a:gd name="f51" fmla="val 2609"/>
                <a:gd name="f52" fmla="val 11892"/>
                <a:gd name="f53" fmla="val 2316"/>
                <a:gd name="f54" fmla="val 12634"/>
                <a:gd name="f55" fmla="val 2069"/>
                <a:gd name="f56" fmla="val 13398"/>
                <a:gd name="f57" fmla="val 1844"/>
                <a:gd name="f58" fmla="val 14162"/>
                <a:gd name="f59" fmla="val 1664"/>
                <a:gd name="f60" fmla="val 14927"/>
                <a:gd name="f61" fmla="val 1530"/>
                <a:gd name="f62" fmla="val 15713"/>
                <a:gd name="f63" fmla="val 16523"/>
                <a:gd name="f64" fmla="val 1372"/>
                <a:gd name="f65" fmla="val 17310"/>
                <a:gd name="f66" fmla="val 1350"/>
                <a:gd name="f67" fmla="val 18096"/>
                <a:gd name="f68" fmla="val 1395"/>
                <a:gd name="f69" fmla="val 18883"/>
                <a:gd name="f70" fmla="val 1462"/>
                <a:gd name="f71" fmla="val 19670"/>
                <a:gd name="f72" fmla="val 1597"/>
                <a:gd name="f73" fmla="val 20434"/>
                <a:gd name="f74" fmla="val 1687"/>
                <a:gd name="f75" fmla="val 20816"/>
                <a:gd name="f76" fmla="val 1777"/>
                <a:gd name="f77" fmla="val 21198"/>
                <a:gd name="f78" fmla="val 1889"/>
                <a:gd name="f79" fmla="val 21558"/>
                <a:gd name="f80" fmla="val 2024"/>
                <a:gd name="f81" fmla="val 21918"/>
                <a:gd name="f82" fmla="val 2159"/>
                <a:gd name="f83" fmla="val 22300"/>
                <a:gd name="f84" fmla="val 22637"/>
                <a:gd name="f85" fmla="val 2474"/>
                <a:gd name="f86" fmla="val 22997"/>
                <a:gd name="f87" fmla="val 2653"/>
                <a:gd name="f88" fmla="val 23356"/>
                <a:gd name="f89" fmla="val 2856"/>
                <a:gd name="f90" fmla="val 23694"/>
                <a:gd name="f91" fmla="val 3058"/>
                <a:gd name="f92" fmla="val 24008"/>
                <a:gd name="f93" fmla="val 3485"/>
                <a:gd name="f94" fmla="val 24638"/>
                <a:gd name="f95" fmla="val 3912"/>
                <a:gd name="f96" fmla="val 25267"/>
                <a:gd name="f97" fmla="val 4115"/>
                <a:gd name="f98" fmla="val 25582"/>
                <a:gd name="f99" fmla="val 4294"/>
                <a:gd name="f100" fmla="val 25919"/>
                <a:gd name="f101" fmla="val 4429"/>
                <a:gd name="f102" fmla="val 26256"/>
                <a:gd name="f103" fmla="val 4542"/>
                <a:gd name="f104" fmla="val 26616"/>
                <a:gd name="f105" fmla="val 4609"/>
                <a:gd name="f106" fmla="val 26998"/>
                <a:gd name="f107" fmla="val 27380"/>
                <a:gd name="f108" fmla="val 4587"/>
                <a:gd name="f109" fmla="val 27762"/>
                <a:gd name="f110" fmla="val 28144"/>
                <a:gd name="f111" fmla="val 4452"/>
                <a:gd name="f112" fmla="val 28527"/>
                <a:gd name="f113" fmla="val 4362"/>
                <a:gd name="f114" fmla="val 28909"/>
                <a:gd name="f115" fmla="val 29651"/>
                <a:gd name="f116" fmla="val 3665"/>
                <a:gd name="f117" fmla="val 30797"/>
                <a:gd name="f118" fmla="val 3170"/>
                <a:gd name="f119" fmla="val 31921"/>
                <a:gd name="f120" fmla="val 33022"/>
                <a:gd name="f121" fmla="val 2114"/>
                <a:gd name="f122" fmla="val 34124"/>
                <a:gd name="f123" fmla="val 1035"/>
                <a:gd name="f124" fmla="val 36327"/>
                <a:gd name="f125" fmla="val 37428"/>
                <a:gd name="f126" fmla="val 38552"/>
                <a:gd name="f127" fmla="val 900"/>
                <a:gd name="f128" fmla="val 39834"/>
                <a:gd name="f129" fmla="val 41092"/>
                <a:gd name="f130" fmla="val 2811"/>
                <a:gd name="f131" fmla="val 42329"/>
                <a:gd name="f132" fmla="val 3800"/>
                <a:gd name="f133" fmla="val 43565"/>
                <a:gd name="f134" fmla="val 4699"/>
                <a:gd name="f135" fmla="val 44622"/>
                <a:gd name="f136" fmla="val 6003"/>
                <a:gd name="f137" fmla="val 46150"/>
                <a:gd name="f138" fmla="val 7352"/>
                <a:gd name="f139" fmla="val 9982"/>
                <a:gd name="f140" fmla="val 10656"/>
                <a:gd name="f141" fmla="val 42509"/>
                <a:gd name="f142" fmla="val 11038"/>
                <a:gd name="f143" fmla="val 41992"/>
                <a:gd name="f144" fmla="val 11420"/>
                <a:gd name="f145" fmla="val 41475"/>
                <a:gd name="f146" fmla="val 11802"/>
                <a:gd name="f147" fmla="val 41002"/>
                <a:gd name="f148" fmla="val 12252"/>
                <a:gd name="f149" fmla="val 40553"/>
                <a:gd name="f150" fmla="val 12702"/>
                <a:gd name="f151" fmla="val 40148"/>
                <a:gd name="f152" fmla="val 12949"/>
                <a:gd name="f153" fmla="val 39946"/>
                <a:gd name="f154" fmla="val 13219"/>
                <a:gd name="f155" fmla="val 39766"/>
                <a:gd name="f156" fmla="val 13488"/>
                <a:gd name="f157" fmla="val 39609"/>
                <a:gd name="f158" fmla="val 13758"/>
                <a:gd name="f159" fmla="val 39451"/>
                <a:gd name="f160" fmla="val 14320"/>
                <a:gd name="f161" fmla="val 39159"/>
                <a:gd name="f162" fmla="val 14905"/>
                <a:gd name="f163" fmla="val 38889"/>
                <a:gd name="f164" fmla="val 15534"/>
                <a:gd name="f165" fmla="val 38665"/>
                <a:gd name="f166" fmla="val 16770"/>
                <a:gd name="f167" fmla="val 38215"/>
                <a:gd name="f168" fmla="val 17400"/>
                <a:gd name="f169" fmla="val 38013"/>
                <a:gd name="f170" fmla="val 18007"/>
                <a:gd name="f171" fmla="val 37788"/>
                <a:gd name="f172" fmla="val 18591"/>
                <a:gd name="f173" fmla="val 37563"/>
                <a:gd name="f174" fmla="val 19153"/>
                <a:gd name="f175" fmla="val 37293"/>
                <a:gd name="f176" fmla="val 37001"/>
                <a:gd name="f177" fmla="val 19917"/>
                <a:gd name="f178" fmla="val 36844"/>
                <a:gd name="f179" fmla="val 20165"/>
                <a:gd name="f180" fmla="val 36686"/>
                <a:gd name="f181" fmla="val 20389"/>
                <a:gd name="f182" fmla="val 36507"/>
                <a:gd name="f183" fmla="val 20592"/>
                <a:gd name="f184" fmla="val 36304"/>
                <a:gd name="f185" fmla="val 20794"/>
                <a:gd name="f186" fmla="val 36102"/>
                <a:gd name="f187" fmla="val 20974"/>
                <a:gd name="f188" fmla="val 35877"/>
                <a:gd name="f189" fmla="val 21131"/>
                <a:gd name="f190" fmla="val 35652"/>
                <a:gd name="f191" fmla="val 21289"/>
                <a:gd name="f192" fmla="val 35383"/>
                <a:gd name="f193" fmla="val 21401"/>
                <a:gd name="f194" fmla="val 35135"/>
                <a:gd name="f195" fmla="val 21513"/>
                <a:gd name="f196" fmla="val 34843"/>
                <a:gd name="f197" fmla="val 21603"/>
                <a:gd name="f198" fmla="val 34528"/>
                <a:gd name="f199" fmla="val 21693"/>
                <a:gd name="f200" fmla="val 34191"/>
                <a:gd name="f201" fmla="val 21828"/>
                <a:gd name="f202" fmla="val 33539"/>
                <a:gd name="f203" fmla="val 33247"/>
                <a:gd name="f204" fmla="val 22030"/>
                <a:gd name="f205" fmla="val 32932"/>
                <a:gd name="f206" fmla="val 22188"/>
                <a:gd name="f207" fmla="val 32663"/>
                <a:gd name="f208" fmla="val 22278"/>
                <a:gd name="f209" fmla="val 32528"/>
                <a:gd name="f210" fmla="val 22390"/>
                <a:gd name="f211" fmla="val 32415"/>
                <a:gd name="f212" fmla="val 22525"/>
                <a:gd name="f213" fmla="val 32281"/>
                <a:gd name="f214" fmla="val 22682"/>
                <a:gd name="f215" fmla="val 32168"/>
                <a:gd name="f216" fmla="val 22840"/>
                <a:gd name="f217" fmla="val 32078"/>
                <a:gd name="f218" fmla="val 32011"/>
                <a:gd name="f219" fmla="val 23177"/>
                <a:gd name="f220" fmla="val 31943"/>
                <a:gd name="f221" fmla="val 23334"/>
                <a:gd name="f222" fmla="val 23514"/>
                <a:gd name="f223" fmla="val 31898"/>
                <a:gd name="f224" fmla="val 24076"/>
                <a:gd name="f225" fmla="val 24458"/>
                <a:gd name="f226" fmla="val 24840"/>
                <a:gd name="f227" fmla="val 32123"/>
                <a:gd name="f228" fmla="val 25245"/>
                <a:gd name="f229" fmla="val 32258"/>
                <a:gd name="f230" fmla="val 26077"/>
                <a:gd name="f231" fmla="val 32550"/>
                <a:gd name="f232" fmla="val 26504"/>
                <a:gd name="f233" fmla="val 32708"/>
                <a:gd name="f234" fmla="val 26931"/>
                <a:gd name="f235" fmla="val 32820"/>
                <a:gd name="f236" fmla="val 27358"/>
                <a:gd name="f237" fmla="val 27763"/>
                <a:gd name="f238" fmla="val 32977"/>
                <a:gd name="f239" fmla="val 27965"/>
                <a:gd name="f240" fmla="val 33000"/>
                <a:gd name="f241" fmla="val 28167"/>
                <a:gd name="f242" fmla="val 28369"/>
                <a:gd name="f243" fmla="val 28572"/>
                <a:gd name="f244" fmla="val 32955"/>
                <a:gd name="f245" fmla="val 28864"/>
                <a:gd name="f246" fmla="val 32888"/>
                <a:gd name="f247" fmla="val 29111"/>
                <a:gd name="f248" fmla="val 32798"/>
                <a:gd name="f249" fmla="val 29336"/>
                <a:gd name="f250" fmla="val 29538"/>
                <a:gd name="f251" fmla="val 29718"/>
                <a:gd name="f252" fmla="val 32370"/>
                <a:gd name="f253" fmla="val 29898"/>
                <a:gd name="f254" fmla="val 32191"/>
                <a:gd name="f255" fmla="val 30055"/>
                <a:gd name="f256" fmla="val 31988"/>
                <a:gd name="f257" fmla="val 30190"/>
                <a:gd name="f258" fmla="val 31786"/>
                <a:gd name="f259" fmla="val 30325"/>
                <a:gd name="f260" fmla="val 31561"/>
                <a:gd name="f261" fmla="val 30438"/>
                <a:gd name="f262" fmla="val 31314"/>
                <a:gd name="f263" fmla="val 30640"/>
                <a:gd name="f264" fmla="val 30235"/>
                <a:gd name="f265" fmla="val 30955"/>
                <a:gd name="f266" fmla="val 29628"/>
                <a:gd name="f267" fmla="val 31224"/>
                <a:gd name="f268" fmla="val 28414"/>
                <a:gd name="f269" fmla="val 31382"/>
                <a:gd name="f270" fmla="val 27807"/>
                <a:gd name="f271" fmla="val 27200"/>
                <a:gd name="f272" fmla="val 31764"/>
                <a:gd name="f273" fmla="val 31876"/>
                <a:gd name="f274" fmla="val 26346"/>
                <a:gd name="f275" fmla="val 26076"/>
                <a:gd name="f276" fmla="val 25829"/>
                <a:gd name="f277" fmla="val 32326"/>
                <a:gd name="f278" fmla="val 32506"/>
                <a:gd name="f279" fmla="val 25357"/>
                <a:gd name="f280" fmla="val 32685"/>
                <a:gd name="f281" fmla="val 25155"/>
                <a:gd name="f282" fmla="val 32865"/>
                <a:gd name="f283" fmla="val 24997"/>
                <a:gd name="f284" fmla="val 33023"/>
                <a:gd name="f285" fmla="val 24862"/>
                <a:gd name="f286" fmla="val 33405"/>
                <a:gd name="f287" fmla="val 24615"/>
                <a:gd name="f288" fmla="val 33787"/>
                <a:gd name="f289" fmla="val 24390"/>
                <a:gd name="f290" fmla="val 34214"/>
                <a:gd name="f291" fmla="val 24188"/>
                <a:gd name="f292" fmla="val 34641"/>
                <a:gd name="f293" fmla="val 24031"/>
                <a:gd name="f294" fmla="val 35068"/>
                <a:gd name="f295" fmla="val 23873"/>
                <a:gd name="f296" fmla="val 35967"/>
                <a:gd name="f297" fmla="val 23581"/>
                <a:gd name="f298" fmla="val 36394"/>
                <a:gd name="f299" fmla="val 23424"/>
                <a:gd name="f300" fmla="val 36822"/>
                <a:gd name="f301" fmla="val 23266"/>
                <a:gd name="f302" fmla="val 37204"/>
                <a:gd name="f303" fmla="val 23087"/>
                <a:gd name="f304" fmla="val 37586"/>
                <a:gd name="f305" fmla="val 22862"/>
                <a:gd name="f306" fmla="val 37923"/>
                <a:gd name="f307" fmla="val 22615"/>
                <a:gd name="f308" fmla="val 38080"/>
                <a:gd name="f309" fmla="val 22480"/>
                <a:gd name="f310" fmla="val 22345"/>
                <a:gd name="f311" fmla="val 38350"/>
                <a:gd name="f312" fmla="val 22187"/>
                <a:gd name="f313" fmla="val 38485"/>
                <a:gd name="f314" fmla="val 22008"/>
                <a:gd name="f315" fmla="val 38575"/>
                <a:gd name="f316" fmla="val 38687"/>
                <a:gd name="f317" fmla="val 21625"/>
                <a:gd name="f318" fmla="val 38755"/>
                <a:gd name="f319" fmla="val 21446"/>
                <a:gd name="f320" fmla="val 38800"/>
                <a:gd name="f321" fmla="val 21266"/>
                <a:gd name="f322" fmla="val 38845"/>
                <a:gd name="f323" fmla="val 21064"/>
                <a:gd name="f324" fmla="val 38867"/>
                <a:gd name="f325" fmla="val 20884"/>
                <a:gd name="f326" fmla="val 20704"/>
                <a:gd name="f327" fmla="val 20524"/>
                <a:gd name="f328" fmla="val 38822"/>
                <a:gd name="f329" fmla="val 20164"/>
                <a:gd name="f330" fmla="val 38710"/>
                <a:gd name="f331" fmla="val 19805"/>
                <a:gd name="f332" fmla="val 19467"/>
                <a:gd name="f333" fmla="val 38395"/>
                <a:gd name="f334" fmla="val 19108"/>
                <a:gd name="f335" fmla="val 38170"/>
                <a:gd name="f336" fmla="val 18793"/>
                <a:gd name="f337" fmla="val 37901"/>
                <a:gd name="f338" fmla="val 18456"/>
                <a:gd name="f339" fmla="val 37631"/>
                <a:gd name="f340" fmla="val 18164"/>
                <a:gd name="f341" fmla="val 37316"/>
                <a:gd name="f342" fmla="val 17849"/>
                <a:gd name="f343" fmla="val 17579"/>
                <a:gd name="f344" fmla="val 36664"/>
                <a:gd name="f345" fmla="val 36305"/>
                <a:gd name="f346" fmla="val 17062"/>
                <a:gd name="f347" fmla="val 16837"/>
                <a:gd name="f348" fmla="val 35608"/>
                <a:gd name="f349" fmla="val 16613"/>
                <a:gd name="f350" fmla="val 34619"/>
                <a:gd name="f351" fmla="val 16073"/>
                <a:gd name="f352" fmla="val 33585"/>
                <a:gd name="f353" fmla="val 15556"/>
                <a:gd name="f354" fmla="val 32551"/>
                <a:gd name="f355" fmla="val 15062"/>
                <a:gd name="f356" fmla="val 31494"/>
                <a:gd name="f357" fmla="val 14612"/>
                <a:gd name="f358" fmla="val 14185"/>
                <a:gd name="f359" fmla="val 29381"/>
                <a:gd name="f360" fmla="val 13803"/>
                <a:gd name="f361" fmla="val 28280"/>
                <a:gd name="f362" fmla="val 13443"/>
                <a:gd name="f363" fmla="val 27201"/>
                <a:gd name="f364" fmla="val 13106"/>
                <a:gd name="f365" fmla="val 27515"/>
                <a:gd name="f366" fmla="val 12904"/>
                <a:gd name="f367" fmla="val 27830"/>
                <a:gd name="f368" fmla="val 12656"/>
                <a:gd name="f369" fmla="val 28100"/>
                <a:gd name="f370" fmla="val 12387"/>
                <a:gd name="f371" fmla="val 28325"/>
                <a:gd name="f372" fmla="val 12094"/>
                <a:gd name="f373" fmla="val 28549"/>
                <a:gd name="f374" fmla="val 11780"/>
                <a:gd name="f375" fmla="val 28729"/>
                <a:gd name="f376" fmla="val 11442"/>
                <a:gd name="f377" fmla="val 28886"/>
                <a:gd name="f378" fmla="val 11105"/>
                <a:gd name="f379" fmla="val 29021"/>
                <a:gd name="f380" fmla="val 10746"/>
                <a:gd name="f381" fmla="val 29134"/>
                <a:gd name="f382" fmla="val 10363"/>
                <a:gd name="f383" fmla="val 29201"/>
                <a:gd name="f384" fmla="val 9981"/>
                <a:gd name="f385" fmla="val 29246"/>
                <a:gd name="f386" fmla="val 9599"/>
                <a:gd name="f387" fmla="val 29291"/>
                <a:gd name="f388" fmla="val 9195"/>
                <a:gd name="f389" fmla="val 29269"/>
                <a:gd name="f390" fmla="val 8790"/>
                <a:gd name="f391" fmla="val 8408"/>
                <a:gd name="f392" fmla="val 8003"/>
                <a:gd name="f393" fmla="val 7599"/>
                <a:gd name="f394" fmla="val 26279"/>
                <a:gd name="f395" fmla="val 6407"/>
                <a:gd name="f396" fmla="val 24863"/>
                <a:gd name="f397" fmla="val 5800"/>
                <a:gd name="f398" fmla="val 23447"/>
                <a:gd name="f399" fmla="val 5193"/>
                <a:gd name="f400" fmla="val 22075"/>
                <a:gd name="f401" fmla="val 4519"/>
                <a:gd name="f402" fmla="val 3845"/>
                <a:gd name="f403" fmla="val 20052"/>
                <a:gd name="f404" fmla="val 3462"/>
                <a:gd name="f405" fmla="val 19378"/>
                <a:gd name="f406" fmla="val 3103"/>
                <a:gd name="f407" fmla="val 18726"/>
                <a:gd name="f408" fmla="val 2698"/>
                <a:gd name="f409" fmla="val 18097"/>
                <a:gd name="f410" fmla="val 2293"/>
                <a:gd name="f411" fmla="val 17377"/>
                <a:gd name="f412" fmla="val 1821"/>
                <a:gd name="f413" fmla="val 16703"/>
                <a:gd name="f414" fmla="val 1304"/>
                <a:gd name="f415" fmla="val 16028"/>
                <a:gd name="f416" fmla="val 787"/>
                <a:gd name="f417" fmla="val 15377"/>
                <a:gd name="f418" fmla="val 225"/>
                <a:gd name="f419" fmla="val 15084"/>
                <a:gd name="f420" fmla="*/ f1 1 38868"/>
                <a:gd name="f421" fmla="*/ f2 1 47634"/>
                <a:gd name="f422" fmla="val f3"/>
                <a:gd name="f423" fmla="val f4"/>
                <a:gd name="f424" fmla="val f5"/>
                <a:gd name="f425" fmla="+- f424 0 f422"/>
                <a:gd name="f426" fmla="+- f423 0 f422"/>
                <a:gd name="f427" fmla="*/ f426 1 38868"/>
                <a:gd name="f428" fmla="*/ f425 1 47634"/>
                <a:gd name="f429" fmla="*/ f422 1 f427"/>
                <a:gd name="f430" fmla="*/ f423 1 f427"/>
                <a:gd name="f431" fmla="*/ f422 1 f428"/>
                <a:gd name="f432" fmla="*/ f424 1 f428"/>
                <a:gd name="f433" fmla="*/ f429 f420 1"/>
                <a:gd name="f434" fmla="*/ f430 f420 1"/>
                <a:gd name="f435" fmla="*/ f432 f421 1"/>
                <a:gd name="f436" fmla="*/ f431 f421 1"/>
              </a:gdLst>
              <a:ahLst/>
              <a:cxnLst>
                <a:cxn ang="3cd4">
                  <a:pos x="hc" y="t"/>
                </a:cxn>
                <a:cxn ang="0">
                  <a:pos x="r" y="vc"/>
                </a:cxn>
                <a:cxn ang="cd4">
                  <a:pos x="hc" y="b"/>
                </a:cxn>
                <a:cxn ang="cd2">
                  <a:pos x="l" y="vc"/>
                </a:cxn>
              </a:cxnLst>
              <a:rect l="f433" t="f436" r="f434" b="f435"/>
              <a:pathLst>
                <a:path w="38868" h="47634">
                  <a:moveTo>
                    <a:pt x="f6" y="f7"/>
                  </a:moveTo>
                  <a:lnTo>
                    <a:pt x="f8" y="f0"/>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2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5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5" y="f107"/>
                  </a:lnTo>
                  <a:lnTo>
                    <a:pt x="f108" y="f109"/>
                  </a:lnTo>
                  <a:lnTo>
                    <a:pt x="f103" y="f110"/>
                  </a:lnTo>
                  <a:lnTo>
                    <a:pt x="f111" y="f112"/>
                  </a:lnTo>
                  <a:lnTo>
                    <a:pt x="f113" y="f114"/>
                  </a:lnTo>
                  <a:lnTo>
                    <a:pt x="f97" y="f115"/>
                  </a:lnTo>
                  <a:lnTo>
                    <a:pt x="f116" y="f117"/>
                  </a:lnTo>
                  <a:lnTo>
                    <a:pt x="f118" y="f119"/>
                  </a:lnTo>
                  <a:lnTo>
                    <a:pt x="f87" y="f120"/>
                  </a:lnTo>
                  <a:lnTo>
                    <a:pt x="f121" y="f122"/>
                  </a:lnTo>
                  <a:lnTo>
                    <a:pt x="f123" y="f124"/>
                  </a:lnTo>
                  <a:lnTo>
                    <a:pt x="f12" y="f125"/>
                  </a:lnTo>
                  <a:lnTo>
                    <a:pt x="f7" y="f126"/>
                  </a:lnTo>
                  <a:lnTo>
                    <a:pt x="f127" y="f128"/>
                  </a:lnTo>
                  <a:lnTo>
                    <a:pt x="f57" y="f129"/>
                  </a:lnTo>
                  <a:lnTo>
                    <a:pt x="f130" y="f131"/>
                  </a:lnTo>
                  <a:lnTo>
                    <a:pt x="f132" y="f133"/>
                  </a:lnTo>
                  <a:lnTo>
                    <a:pt x="f134" y="f135"/>
                  </a:lnTo>
                  <a:lnTo>
                    <a:pt x="f136" y="f137"/>
                  </a:lnTo>
                  <a:lnTo>
                    <a:pt x="f138" y="f5"/>
                  </a:lnTo>
                  <a:lnTo>
                    <a:pt x="f139" y="f133"/>
                  </a:lnTo>
                  <a:lnTo>
                    <a:pt x="f140" y="f141"/>
                  </a:lnTo>
                  <a:lnTo>
                    <a:pt x="f142" y="f143"/>
                  </a:lnTo>
                  <a:lnTo>
                    <a:pt x="f144" y="f145"/>
                  </a:lnTo>
                  <a:lnTo>
                    <a:pt x="f146" y="f147"/>
                  </a:lnTo>
                  <a:lnTo>
                    <a:pt x="f148" y="f149"/>
                  </a:lnTo>
                  <a:lnTo>
                    <a:pt x="f150" y="f151"/>
                  </a:lnTo>
                  <a:lnTo>
                    <a:pt x="f152" y="f153"/>
                  </a:lnTo>
                  <a:lnTo>
                    <a:pt x="f154" y="f155"/>
                  </a:lnTo>
                  <a:lnTo>
                    <a:pt x="f156" y="f157"/>
                  </a:lnTo>
                  <a:lnTo>
                    <a:pt x="f158" y="f159"/>
                  </a:lnTo>
                  <a:lnTo>
                    <a:pt x="f160" y="f161"/>
                  </a:lnTo>
                  <a:lnTo>
                    <a:pt x="f162" y="f163"/>
                  </a:lnTo>
                  <a:lnTo>
                    <a:pt x="f164" y="f165"/>
                  </a:lnTo>
                  <a:lnTo>
                    <a:pt x="f166" y="f167"/>
                  </a:lnTo>
                  <a:lnTo>
                    <a:pt x="f168" y="f169"/>
                  </a:lnTo>
                  <a:lnTo>
                    <a:pt x="f170" y="f171"/>
                  </a:lnTo>
                  <a:lnTo>
                    <a:pt x="f172" y="f173"/>
                  </a:lnTo>
                  <a:lnTo>
                    <a:pt x="f174" y="f175"/>
                  </a:lnTo>
                  <a:lnTo>
                    <a:pt x="f71" y="f176"/>
                  </a:lnTo>
                  <a:lnTo>
                    <a:pt x="f177" y="f178"/>
                  </a:lnTo>
                  <a:lnTo>
                    <a:pt x="f179" y="f180"/>
                  </a:lnTo>
                  <a:lnTo>
                    <a:pt x="f181" y="f182"/>
                  </a:lnTo>
                  <a:lnTo>
                    <a:pt x="f183" y="f184"/>
                  </a:lnTo>
                  <a:lnTo>
                    <a:pt x="f185" y="f186"/>
                  </a:lnTo>
                  <a:lnTo>
                    <a:pt x="f187" y="f188"/>
                  </a:lnTo>
                  <a:lnTo>
                    <a:pt x="f189" y="f190"/>
                  </a:lnTo>
                  <a:lnTo>
                    <a:pt x="f191" y="f192"/>
                  </a:lnTo>
                  <a:lnTo>
                    <a:pt x="f193" y="f194"/>
                  </a:lnTo>
                  <a:lnTo>
                    <a:pt x="f195" y="f196"/>
                  </a:lnTo>
                  <a:lnTo>
                    <a:pt x="f197" y="f198"/>
                  </a:lnTo>
                  <a:lnTo>
                    <a:pt x="f199" y="f200"/>
                  </a:lnTo>
                  <a:lnTo>
                    <a:pt x="f201" y="f202"/>
                  </a:lnTo>
                  <a:lnTo>
                    <a:pt x="f81" y="f203"/>
                  </a:lnTo>
                  <a:lnTo>
                    <a:pt x="f204" y="f205"/>
                  </a:lnTo>
                  <a:lnTo>
                    <a:pt x="f206" y="f207"/>
                  </a:lnTo>
                  <a:lnTo>
                    <a:pt x="f208" y="f209"/>
                  </a:lnTo>
                  <a:lnTo>
                    <a:pt x="f210" y="f211"/>
                  </a:lnTo>
                  <a:lnTo>
                    <a:pt x="f212" y="f213"/>
                  </a:lnTo>
                  <a:lnTo>
                    <a:pt x="f214" y="f215"/>
                  </a:lnTo>
                  <a:lnTo>
                    <a:pt x="f216" y="f217"/>
                  </a:lnTo>
                  <a:lnTo>
                    <a:pt x="f86" y="f218"/>
                  </a:lnTo>
                  <a:lnTo>
                    <a:pt x="f219" y="f220"/>
                  </a:lnTo>
                  <a:lnTo>
                    <a:pt x="f221" y="f119"/>
                  </a:lnTo>
                  <a:lnTo>
                    <a:pt x="f222" y="f223"/>
                  </a:lnTo>
                  <a:lnTo>
                    <a:pt x="f90" y="f223"/>
                  </a:lnTo>
                  <a:lnTo>
                    <a:pt x="f224" y="f119"/>
                  </a:lnTo>
                  <a:lnTo>
                    <a:pt x="f225" y="f218"/>
                  </a:lnTo>
                  <a:lnTo>
                    <a:pt x="f226" y="f227"/>
                  </a:lnTo>
                  <a:lnTo>
                    <a:pt x="f228" y="f229"/>
                  </a:lnTo>
                  <a:lnTo>
                    <a:pt x="f230" y="f231"/>
                  </a:lnTo>
                  <a:lnTo>
                    <a:pt x="f232" y="f233"/>
                  </a:lnTo>
                  <a:lnTo>
                    <a:pt x="f234" y="f235"/>
                  </a:lnTo>
                  <a:lnTo>
                    <a:pt x="f236" y="f205"/>
                  </a:lnTo>
                  <a:lnTo>
                    <a:pt x="f237" y="f238"/>
                  </a:lnTo>
                  <a:lnTo>
                    <a:pt x="f239" y="f240"/>
                  </a:lnTo>
                  <a:lnTo>
                    <a:pt x="f241" y="f240"/>
                  </a:lnTo>
                  <a:lnTo>
                    <a:pt x="f242" y="f238"/>
                  </a:lnTo>
                  <a:lnTo>
                    <a:pt x="f243" y="f244"/>
                  </a:lnTo>
                  <a:lnTo>
                    <a:pt x="f245" y="f246"/>
                  </a:lnTo>
                  <a:lnTo>
                    <a:pt x="f247" y="f248"/>
                  </a:lnTo>
                  <a:lnTo>
                    <a:pt x="f249" y="f207"/>
                  </a:lnTo>
                  <a:lnTo>
                    <a:pt x="f250" y="f209"/>
                  </a:lnTo>
                  <a:lnTo>
                    <a:pt x="f251" y="f252"/>
                  </a:lnTo>
                  <a:lnTo>
                    <a:pt x="f253" y="f254"/>
                  </a:lnTo>
                  <a:lnTo>
                    <a:pt x="f255" y="f256"/>
                  </a:lnTo>
                  <a:lnTo>
                    <a:pt x="f257" y="f258"/>
                  </a:lnTo>
                  <a:lnTo>
                    <a:pt x="f259" y="f260"/>
                  </a:lnTo>
                  <a:lnTo>
                    <a:pt x="f261" y="f262"/>
                  </a:lnTo>
                  <a:lnTo>
                    <a:pt x="f263" y="f117"/>
                  </a:lnTo>
                  <a:lnTo>
                    <a:pt x="f117" y="f264"/>
                  </a:lnTo>
                  <a:lnTo>
                    <a:pt x="f265" y="f266"/>
                  </a:lnTo>
                  <a:lnTo>
                    <a:pt x="f267" y="f268"/>
                  </a:lnTo>
                  <a:lnTo>
                    <a:pt x="f269" y="f270"/>
                  </a:lnTo>
                  <a:lnTo>
                    <a:pt x="f260" y="f271"/>
                  </a:lnTo>
                  <a:lnTo>
                    <a:pt x="f272" y="f104"/>
                  </a:lnTo>
                  <a:lnTo>
                    <a:pt x="f273" y="f274"/>
                  </a:lnTo>
                  <a:lnTo>
                    <a:pt x="f218" y="f275"/>
                  </a:lnTo>
                  <a:lnTo>
                    <a:pt x="f215" y="f276"/>
                  </a:lnTo>
                  <a:lnTo>
                    <a:pt x="f277" y="f98"/>
                  </a:lnTo>
                  <a:lnTo>
                    <a:pt x="f278" y="f279"/>
                  </a:lnTo>
                  <a:lnTo>
                    <a:pt x="f280" y="f281"/>
                  </a:lnTo>
                  <a:lnTo>
                    <a:pt x="f282" y="f283"/>
                  </a:lnTo>
                  <a:lnTo>
                    <a:pt x="f284" y="f285"/>
                  </a:lnTo>
                  <a:lnTo>
                    <a:pt x="f286" y="f287"/>
                  </a:lnTo>
                  <a:lnTo>
                    <a:pt x="f288" y="f289"/>
                  </a:lnTo>
                  <a:lnTo>
                    <a:pt x="f290" y="f291"/>
                  </a:lnTo>
                  <a:lnTo>
                    <a:pt x="f292" y="f293"/>
                  </a:lnTo>
                  <a:lnTo>
                    <a:pt x="f294" y="f295"/>
                  </a:lnTo>
                  <a:lnTo>
                    <a:pt x="f296" y="f297"/>
                  </a:lnTo>
                  <a:lnTo>
                    <a:pt x="f298" y="f299"/>
                  </a:lnTo>
                  <a:lnTo>
                    <a:pt x="f300" y="f301"/>
                  </a:lnTo>
                  <a:lnTo>
                    <a:pt x="f302" y="f303"/>
                  </a:lnTo>
                  <a:lnTo>
                    <a:pt x="f304" y="f305"/>
                  </a:lnTo>
                  <a:lnTo>
                    <a:pt x="f306" y="f307"/>
                  </a:lnTo>
                  <a:lnTo>
                    <a:pt x="f308" y="f309"/>
                  </a:lnTo>
                  <a:lnTo>
                    <a:pt x="f167" y="f310"/>
                  </a:lnTo>
                  <a:lnTo>
                    <a:pt x="f311" y="f312"/>
                  </a:lnTo>
                  <a:lnTo>
                    <a:pt x="f313" y="f314"/>
                  </a:lnTo>
                  <a:lnTo>
                    <a:pt x="f315" y="f201"/>
                  </a:lnTo>
                  <a:lnTo>
                    <a:pt x="f316" y="f317"/>
                  </a:lnTo>
                  <a:lnTo>
                    <a:pt x="f318" y="f319"/>
                  </a:lnTo>
                  <a:lnTo>
                    <a:pt x="f320" y="f321"/>
                  </a:lnTo>
                  <a:lnTo>
                    <a:pt x="f322" y="f323"/>
                  </a:lnTo>
                  <a:lnTo>
                    <a:pt x="f324" y="f325"/>
                  </a:lnTo>
                  <a:lnTo>
                    <a:pt x="f324" y="f326"/>
                  </a:lnTo>
                  <a:lnTo>
                    <a:pt x="f324" y="f327"/>
                  </a:lnTo>
                  <a:lnTo>
                    <a:pt x="f328" y="f329"/>
                  </a:lnTo>
                  <a:lnTo>
                    <a:pt x="f330" y="f331"/>
                  </a:lnTo>
                  <a:lnTo>
                    <a:pt x="f315" y="f332"/>
                  </a:lnTo>
                  <a:lnTo>
                    <a:pt x="f333" y="f334"/>
                  </a:lnTo>
                  <a:lnTo>
                    <a:pt x="f335" y="f336"/>
                  </a:lnTo>
                  <a:lnTo>
                    <a:pt x="f337" y="f338"/>
                  </a:lnTo>
                  <a:lnTo>
                    <a:pt x="f339" y="f340"/>
                  </a:lnTo>
                  <a:lnTo>
                    <a:pt x="f341" y="f342"/>
                  </a:lnTo>
                  <a:lnTo>
                    <a:pt x="f176" y="f343"/>
                  </a:lnTo>
                  <a:lnTo>
                    <a:pt x="f344" y="f65"/>
                  </a:lnTo>
                  <a:lnTo>
                    <a:pt x="f345" y="f346"/>
                  </a:lnTo>
                  <a:lnTo>
                    <a:pt x="f296" y="f347"/>
                  </a:lnTo>
                  <a:lnTo>
                    <a:pt x="f348" y="f349"/>
                  </a:lnTo>
                  <a:lnTo>
                    <a:pt x="f350" y="f351"/>
                  </a:lnTo>
                  <a:lnTo>
                    <a:pt x="f352" y="f353"/>
                  </a:lnTo>
                  <a:lnTo>
                    <a:pt x="f354" y="f355"/>
                  </a:lnTo>
                  <a:lnTo>
                    <a:pt x="f356" y="f357"/>
                  </a:lnTo>
                  <a:lnTo>
                    <a:pt x="f261" y="f358"/>
                  </a:lnTo>
                  <a:lnTo>
                    <a:pt x="f359" y="f360"/>
                  </a:lnTo>
                  <a:lnTo>
                    <a:pt x="f361" y="f362"/>
                  </a:lnTo>
                  <a:lnTo>
                    <a:pt x="f363" y="f364"/>
                  </a:lnTo>
                  <a:lnTo>
                    <a:pt x="f365" y="f366"/>
                  </a:lnTo>
                  <a:lnTo>
                    <a:pt x="f367" y="f368"/>
                  </a:lnTo>
                  <a:lnTo>
                    <a:pt x="f369" y="f370"/>
                  </a:lnTo>
                  <a:lnTo>
                    <a:pt x="f371" y="f372"/>
                  </a:lnTo>
                  <a:lnTo>
                    <a:pt x="f373" y="f374"/>
                  </a:lnTo>
                  <a:lnTo>
                    <a:pt x="f375" y="f376"/>
                  </a:lnTo>
                  <a:lnTo>
                    <a:pt x="f377" y="f378"/>
                  </a:lnTo>
                  <a:lnTo>
                    <a:pt x="f379" y="f380"/>
                  </a:lnTo>
                  <a:lnTo>
                    <a:pt x="f381" y="f382"/>
                  </a:lnTo>
                  <a:lnTo>
                    <a:pt x="f383" y="f384"/>
                  </a:lnTo>
                  <a:lnTo>
                    <a:pt x="f385" y="f386"/>
                  </a:lnTo>
                  <a:lnTo>
                    <a:pt x="f387" y="f388"/>
                  </a:lnTo>
                  <a:lnTo>
                    <a:pt x="f389" y="f390"/>
                  </a:lnTo>
                  <a:lnTo>
                    <a:pt x="f385" y="f391"/>
                  </a:lnTo>
                  <a:lnTo>
                    <a:pt x="f383" y="f392"/>
                  </a:lnTo>
                  <a:lnTo>
                    <a:pt x="f381" y="f393"/>
                  </a:lnTo>
                  <a:lnTo>
                    <a:pt x="f394" y="f395"/>
                  </a:lnTo>
                  <a:lnTo>
                    <a:pt x="f396" y="f397"/>
                  </a:lnTo>
                  <a:lnTo>
                    <a:pt x="f398" y="f399"/>
                  </a:lnTo>
                  <a:lnTo>
                    <a:pt x="f400" y="f401"/>
                  </a:lnTo>
                  <a:lnTo>
                    <a:pt x="f326" y="f402"/>
                  </a:lnTo>
                  <a:lnTo>
                    <a:pt x="f403" y="f404"/>
                  </a:lnTo>
                  <a:lnTo>
                    <a:pt x="f405" y="f406"/>
                  </a:lnTo>
                  <a:lnTo>
                    <a:pt x="f407" y="f408"/>
                  </a:lnTo>
                  <a:lnTo>
                    <a:pt x="f409" y="f410"/>
                  </a:lnTo>
                  <a:lnTo>
                    <a:pt x="f411" y="f412"/>
                  </a:lnTo>
                  <a:lnTo>
                    <a:pt x="f413" y="f414"/>
                  </a:lnTo>
                  <a:lnTo>
                    <a:pt x="f415" y="f416"/>
                  </a:lnTo>
                  <a:lnTo>
                    <a:pt x="f417" y="f418"/>
                  </a:lnTo>
                  <a:lnTo>
                    <a:pt x="f419" y="f7"/>
                  </a:lnTo>
                  <a:close/>
                </a:path>
              </a:pathLst>
            </a:custGeom>
            <a:solidFill>
              <a:srgbClr val="7EA85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33" name="Google Shape;279;p15">
              <a:extLst>
                <a:ext uri="{FF2B5EF4-FFF2-40B4-BE49-F238E27FC236}">
                  <a16:creationId xmlns:a16="http://schemas.microsoft.com/office/drawing/2014/main" id="{58A801C8-78BF-F15C-B34B-39B91F4FA2A3}"/>
                </a:ext>
              </a:extLst>
            </p:cNvPr>
            <p:cNvSpPr/>
            <p:nvPr/>
          </p:nvSpPr>
          <p:spPr>
            <a:xfrm>
              <a:off x="5755023" y="3244803"/>
              <a:ext cx="23298" cy="40251"/>
            </a:xfrm>
            <a:custGeom>
              <a:avLst/>
              <a:gdLst>
                <a:gd name="f0" fmla="val 180"/>
                <a:gd name="f1" fmla="val w"/>
                <a:gd name="f2" fmla="val h"/>
                <a:gd name="f3" fmla="val 0"/>
                <a:gd name="f4" fmla="val 1237"/>
                <a:gd name="f5" fmla="val 2137"/>
                <a:gd name="f6" fmla="val 608"/>
                <a:gd name="f7" fmla="val 1"/>
                <a:gd name="f8" fmla="val 495"/>
                <a:gd name="f9" fmla="val 23"/>
                <a:gd name="f10" fmla="val 383"/>
                <a:gd name="f11" fmla="val 45"/>
                <a:gd name="f12" fmla="val 270"/>
                <a:gd name="f13" fmla="val 90"/>
                <a:gd name="f14" fmla="val 158"/>
                <a:gd name="f15" fmla="val 113"/>
                <a:gd name="f16" fmla="val 248"/>
                <a:gd name="f17" fmla="val 46"/>
                <a:gd name="f18" fmla="val 338"/>
                <a:gd name="f19" fmla="val 473"/>
                <a:gd name="f20" fmla="val 607"/>
                <a:gd name="f21" fmla="val 1529"/>
                <a:gd name="f22" fmla="val 1664"/>
                <a:gd name="f23" fmla="val 1799"/>
                <a:gd name="f24" fmla="val 1889"/>
                <a:gd name="f25" fmla="val 1979"/>
                <a:gd name="f26" fmla="val 2046"/>
                <a:gd name="f27" fmla="val 2091"/>
                <a:gd name="f28" fmla="val 2114"/>
                <a:gd name="f29" fmla="val 2136"/>
                <a:gd name="f30" fmla="val 720"/>
                <a:gd name="f31" fmla="val 832"/>
                <a:gd name="f32" fmla="val 945"/>
                <a:gd name="f33" fmla="val 1035"/>
                <a:gd name="f34" fmla="val 1125"/>
                <a:gd name="f35" fmla="val 1170"/>
                <a:gd name="f36" fmla="val 1214"/>
                <a:gd name="f37" fmla="*/ f1 1 1237"/>
                <a:gd name="f38" fmla="*/ f2 1 2137"/>
                <a:gd name="f39" fmla="val f3"/>
                <a:gd name="f40" fmla="val f4"/>
                <a:gd name="f41" fmla="val f5"/>
                <a:gd name="f42" fmla="+- f41 0 f39"/>
                <a:gd name="f43" fmla="+- f40 0 f39"/>
                <a:gd name="f44" fmla="*/ f43 1 1237"/>
                <a:gd name="f45" fmla="*/ f42 1 2137"/>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1237" h="2137">
                  <a:moveTo>
                    <a:pt x="f6" y="f7"/>
                  </a:moveTo>
                  <a:lnTo>
                    <a:pt x="f8" y="f9"/>
                  </a:lnTo>
                  <a:lnTo>
                    <a:pt x="f10" y="f11"/>
                  </a:lnTo>
                  <a:lnTo>
                    <a:pt x="f12" y="f13"/>
                  </a:lnTo>
                  <a:lnTo>
                    <a:pt x="f0" y="f14"/>
                  </a:lnTo>
                  <a:lnTo>
                    <a:pt x="f15" y="f16"/>
                  </a:lnTo>
                  <a:lnTo>
                    <a:pt x="f17" y="f18"/>
                  </a:lnTo>
                  <a:lnTo>
                    <a:pt x="f7" y="f19"/>
                  </a:lnTo>
                  <a:lnTo>
                    <a:pt x="f7" y="f20"/>
                  </a:lnTo>
                  <a:lnTo>
                    <a:pt x="f7" y="f21"/>
                  </a:lnTo>
                  <a:lnTo>
                    <a:pt x="f7" y="f22"/>
                  </a:lnTo>
                  <a:lnTo>
                    <a:pt x="f17" y="f23"/>
                  </a:lnTo>
                  <a:lnTo>
                    <a:pt x="f15" y="f24"/>
                  </a:lnTo>
                  <a:lnTo>
                    <a:pt x="f0" y="f25"/>
                  </a:lnTo>
                  <a:lnTo>
                    <a:pt x="f12" y="f26"/>
                  </a:lnTo>
                  <a:lnTo>
                    <a:pt x="f10" y="f27"/>
                  </a:lnTo>
                  <a:lnTo>
                    <a:pt x="f8" y="f28"/>
                  </a:lnTo>
                  <a:lnTo>
                    <a:pt x="f6" y="f29"/>
                  </a:lnTo>
                  <a:lnTo>
                    <a:pt x="f30" y="f28"/>
                  </a:lnTo>
                  <a:lnTo>
                    <a:pt x="f31" y="f27"/>
                  </a:lnTo>
                  <a:lnTo>
                    <a:pt x="f32" y="f26"/>
                  </a:lnTo>
                  <a:lnTo>
                    <a:pt x="f33" y="f25"/>
                  </a:lnTo>
                  <a:lnTo>
                    <a:pt x="f34" y="f24"/>
                  </a:lnTo>
                  <a:lnTo>
                    <a:pt x="f35" y="f23"/>
                  </a:lnTo>
                  <a:lnTo>
                    <a:pt x="f36" y="f22"/>
                  </a:lnTo>
                  <a:lnTo>
                    <a:pt x="f4" y="f21"/>
                  </a:lnTo>
                  <a:lnTo>
                    <a:pt x="f4" y="f20"/>
                  </a:lnTo>
                  <a:lnTo>
                    <a:pt x="f36" y="f19"/>
                  </a:lnTo>
                  <a:lnTo>
                    <a:pt x="f35" y="f18"/>
                  </a:lnTo>
                  <a:lnTo>
                    <a:pt x="f34" y="f16"/>
                  </a:lnTo>
                  <a:lnTo>
                    <a:pt x="f33" y="f14"/>
                  </a:lnTo>
                  <a:lnTo>
                    <a:pt x="f32" y="f13"/>
                  </a:lnTo>
                  <a:lnTo>
                    <a:pt x="f31" y="f11"/>
                  </a:lnTo>
                  <a:lnTo>
                    <a:pt x="f30" y="f9"/>
                  </a:lnTo>
                  <a:lnTo>
                    <a:pt x="f6" y="f7"/>
                  </a:lnTo>
                  <a:close/>
                </a:path>
              </a:pathLst>
            </a:custGeom>
            <a:solidFill>
              <a:srgbClr val="779B57"/>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34" name="Google Shape;280;p15">
              <a:extLst>
                <a:ext uri="{FF2B5EF4-FFF2-40B4-BE49-F238E27FC236}">
                  <a16:creationId xmlns:a16="http://schemas.microsoft.com/office/drawing/2014/main" id="{AB5A9440-F30E-1941-33B8-8AF7B27E452A}"/>
                </a:ext>
              </a:extLst>
            </p:cNvPr>
            <p:cNvSpPr/>
            <p:nvPr/>
          </p:nvSpPr>
          <p:spPr>
            <a:xfrm>
              <a:off x="5601312" y="3046634"/>
              <a:ext cx="25429" cy="77083"/>
            </a:xfrm>
            <a:custGeom>
              <a:avLst/>
              <a:gdLst>
                <a:gd name="f0" fmla="val w"/>
                <a:gd name="f1" fmla="val h"/>
                <a:gd name="f2" fmla="val 0"/>
                <a:gd name="f3" fmla="val 1350"/>
                <a:gd name="f4" fmla="val 4092"/>
                <a:gd name="f5" fmla="val 608"/>
                <a:gd name="f6" fmla="val 495"/>
                <a:gd name="f7" fmla="val 23"/>
                <a:gd name="f8" fmla="val 383"/>
                <a:gd name="f9" fmla="val 45"/>
                <a:gd name="f10" fmla="val 293"/>
                <a:gd name="f11" fmla="val 90"/>
                <a:gd name="f12" fmla="val 181"/>
                <a:gd name="f13" fmla="val 158"/>
                <a:gd name="f14" fmla="val 113"/>
                <a:gd name="f15" fmla="val 248"/>
                <a:gd name="f16" fmla="val 46"/>
                <a:gd name="f17" fmla="val 338"/>
                <a:gd name="f18" fmla="val 472"/>
                <a:gd name="f19" fmla="val 1"/>
                <a:gd name="f20" fmla="val 607"/>
                <a:gd name="f21" fmla="val 1327"/>
                <a:gd name="f22" fmla="val 2046"/>
                <a:gd name="f23" fmla="val 3485"/>
                <a:gd name="f24" fmla="val 3642"/>
                <a:gd name="f25" fmla="val 3754"/>
                <a:gd name="f26" fmla="val 226"/>
                <a:gd name="f27" fmla="val 3844"/>
                <a:gd name="f28" fmla="val 315"/>
                <a:gd name="f29" fmla="val 3934"/>
                <a:gd name="f30" fmla="val 405"/>
                <a:gd name="f31" fmla="val 4002"/>
                <a:gd name="f32" fmla="val 4047"/>
                <a:gd name="f33" fmla="val 4069"/>
                <a:gd name="f34" fmla="val 743"/>
                <a:gd name="f35" fmla="val 855"/>
                <a:gd name="f36" fmla="val 967"/>
                <a:gd name="f37" fmla="val 1057"/>
                <a:gd name="f38" fmla="val 1147"/>
                <a:gd name="f39" fmla="val 1237"/>
                <a:gd name="f40" fmla="val 3867"/>
                <a:gd name="f41" fmla="val 1282"/>
                <a:gd name="f42" fmla="val 1349"/>
                <a:gd name="f43" fmla="val 1260"/>
                <a:gd name="f44" fmla="val 1215"/>
                <a:gd name="f45" fmla="val 1192"/>
                <a:gd name="f46" fmla="val 1125"/>
                <a:gd name="f47" fmla="val 1035"/>
                <a:gd name="f48" fmla="val 945"/>
                <a:gd name="f49" fmla="val 832"/>
                <a:gd name="f50" fmla="val 720"/>
                <a:gd name="f51" fmla="*/ f0 1 1350"/>
                <a:gd name="f52" fmla="*/ f1 1 4092"/>
                <a:gd name="f53" fmla="val f2"/>
                <a:gd name="f54" fmla="val f3"/>
                <a:gd name="f55" fmla="val f4"/>
                <a:gd name="f56" fmla="+- f55 0 f53"/>
                <a:gd name="f57" fmla="+- f54 0 f53"/>
                <a:gd name="f58" fmla="*/ f57 1 1350"/>
                <a:gd name="f59" fmla="*/ f56 1 4092"/>
                <a:gd name="f60" fmla="*/ f53 1 f58"/>
                <a:gd name="f61" fmla="*/ f54 1 f58"/>
                <a:gd name="f62" fmla="*/ f53 1 f59"/>
                <a:gd name="f63" fmla="*/ f55 1 f59"/>
                <a:gd name="f64" fmla="*/ f60 f51 1"/>
                <a:gd name="f65" fmla="*/ f61 f51 1"/>
                <a:gd name="f66" fmla="*/ f63 f52 1"/>
                <a:gd name="f67" fmla="*/ f62 f52 1"/>
              </a:gdLst>
              <a:ahLst/>
              <a:cxnLst>
                <a:cxn ang="3cd4">
                  <a:pos x="hc" y="t"/>
                </a:cxn>
                <a:cxn ang="0">
                  <a:pos x="r" y="vc"/>
                </a:cxn>
                <a:cxn ang="cd4">
                  <a:pos x="hc" y="b"/>
                </a:cxn>
                <a:cxn ang="cd2">
                  <a:pos x="l" y="vc"/>
                </a:cxn>
              </a:cxnLst>
              <a:rect l="f64" t="f67" r="f65" b="f66"/>
              <a:pathLst>
                <a:path w="1350" h="4092">
                  <a:moveTo>
                    <a:pt x="f5" y="f2"/>
                  </a:moveTo>
                  <a:lnTo>
                    <a:pt x="f6" y="f7"/>
                  </a:lnTo>
                  <a:lnTo>
                    <a:pt x="f8" y="f9"/>
                  </a:lnTo>
                  <a:lnTo>
                    <a:pt x="f10" y="f11"/>
                  </a:lnTo>
                  <a:lnTo>
                    <a:pt x="f12" y="f13"/>
                  </a:lnTo>
                  <a:lnTo>
                    <a:pt x="f14" y="f15"/>
                  </a:lnTo>
                  <a:lnTo>
                    <a:pt x="f16" y="f17"/>
                  </a:lnTo>
                  <a:lnTo>
                    <a:pt x="f7" y="f18"/>
                  </a:lnTo>
                  <a:lnTo>
                    <a:pt x="f19" y="f20"/>
                  </a:lnTo>
                  <a:lnTo>
                    <a:pt x="f7" y="f21"/>
                  </a:lnTo>
                  <a:lnTo>
                    <a:pt x="f16" y="f22"/>
                  </a:lnTo>
                  <a:lnTo>
                    <a:pt x="f14" y="f23"/>
                  </a:lnTo>
                  <a:lnTo>
                    <a:pt x="f14" y="f24"/>
                  </a:lnTo>
                  <a:lnTo>
                    <a:pt x="f13" y="f25"/>
                  </a:lnTo>
                  <a:lnTo>
                    <a:pt x="f26" y="f27"/>
                  </a:lnTo>
                  <a:lnTo>
                    <a:pt x="f28" y="f29"/>
                  </a:lnTo>
                  <a:lnTo>
                    <a:pt x="f30" y="f31"/>
                  </a:lnTo>
                  <a:lnTo>
                    <a:pt x="f6" y="f32"/>
                  </a:lnTo>
                  <a:lnTo>
                    <a:pt x="f5" y="f33"/>
                  </a:lnTo>
                  <a:lnTo>
                    <a:pt x="f34" y="f4"/>
                  </a:lnTo>
                  <a:lnTo>
                    <a:pt x="f35" y="f33"/>
                  </a:lnTo>
                  <a:lnTo>
                    <a:pt x="f36" y="f32"/>
                  </a:lnTo>
                  <a:lnTo>
                    <a:pt x="f37" y="f31"/>
                  </a:lnTo>
                  <a:lnTo>
                    <a:pt x="f38" y="f29"/>
                  </a:lnTo>
                  <a:lnTo>
                    <a:pt x="f39" y="f40"/>
                  </a:lnTo>
                  <a:lnTo>
                    <a:pt x="f41" y="f25"/>
                  </a:lnTo>
                  <a:lnTo>
                    <a:pt x="f21" y="f24"/>
                  </a:lnTo>
                  <a:lnTo>
                    <a:pt x="f42" y="f23"/>
                  </a:lnTo>
                  <a:lnTo>
                    <a:pt x="f41" y="f22"/>
                  </a:lnTo>
                  <a:lnTo>
                    <a:pt x="f43" y="f21"/>
                  </a:lnTo>
                  <a:lnTo>
                    <a:pt x="f39" y="f20"/>
                  </a:lnTo>
                  <a:lnTo>
                    <a:pt x="f44" y="f18"/>
                  </a:lnTo>
                  <a:lnTo>
                    <a:pt x="f45" y="f17"/>
                  </a:lnTo>
                  <a:lnTo>
                    <a:pt x="f46" y="f15"/>
                  </a:lnTo>
                  <a:lnTo>
                    <a:pt x="f47" y="f13"/>
                  </a:lnTo>
                  <a:lnTo>
                    <a:pt x="f48" y="f11"/>
                  </a:lnTo>
                  <a:lnTo>
                    <a:pt x="f49" y="f9"/>
                  </a:lnTo>
                  <a:lnTo>
                    <a:pt x="f50" y="f7"/>
                  </a:lnTo>
                  <a:lnTo>
                    <a:pt x="f5" y="f2"/>
                  </a:lnTo>
                  <a:close/>
                </a:path>
              </a:pathLst>
            </a:custGeom>
            <a:solidFill>
              <a:srgbClr val="779B57"/>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35" name="Google Shape;281;p15">
              <a:extLst>
                <a:ext uri="{FF2B5EF4-FFF2-40B4-BE49-F238E27FC236}">
                  <a16:creationId xmlns:a16="http://schemas.microsoft.com/office/drawing/2014/main" id="{9F291507-67DA-72B2-D0AA-0B9CD4752827}"/>
                </a:ext>
              </a:extLst>
            </p:cNvPr>
            <p:cNvSpPr/>
            <p:nvPr/>
          </p:nvSpPr>
          <p:spPr>
            <a:xfrm>
              <a:off x="8223308" y="2903073"/>
              <a:ext cx="30934" cy="94448"/>
            </a:xfrm>
            <a:custGeom>
              <a:avLst/>
              <a:gdLst>
                <a:gd name="f0" fmla="val w"/>
                <a:gd name="f1" fmla="val h"/>
                <a:gd name="f2" fmla="val 0"/>
                <a:gd name="f3" fmla="val 1642"/>
                <a:gd name="f4" fmla="val 5014"/>
                <a:gd name="f5" fmla="val 518"/>
                <a:gd name="f6" fmla="val 1"/>
                <a:gd name="f7" fmla="val 405"/>
                <a:gd name="f8" fmla="val 23"/>
                <a:gd name="f9" fmla="val 293"/>
                <a:gd name="f10" fmla="val 68"/>
                <a:gd name="f11" fmla="val 203"/>
                <a:gd name="f12" fmla="val 136"/>
                <a:gd name="f13" fmla="val 113"/>
                <a:gd name="f14" fmla="val 226"/>
                <a:gd name="f15" fmla="val 46"/>
                <a:gd name="f16" fmla="val 316"/>
                <a:gd name="f17" fmla="val 450"/>
                <a:gd name="f18" fmla="val 585"/>
                <a:gd name="f19" fmla="val 1080"/>
                <a:gd name="f20" fmla="val 1597"/>
                <a:gd name="f21" fmla="val 2091"/>
                <a:gd name="f22" fmla="val 91"/>
                <a:gd name="f23" fmla="val 2586"/>
                <a:gd name="f24" fmla="val 158"/>
                <a:gd name="f25" fmla="val 3081"/>
                <a:gd name="f26" fmla="val 248"/>
                <a:gd name="f27" fmla="val 3575"/>
                <a:gd name="f28" fmla="val 428"/>
                <a:gd name="f29" fmla="val 4564"/>
                <a:gd name="f30" fmla="val 473"/>
                <a:gd name="f31" fmla="val 4699"/>
                <a:gd name="f32" fmla="val 540"/>
                <a:gd name="f33" fmla="val 4811"/>
                <a:gd name="f34" fmla="val 608"/>
                <a:gd name="f35" fmla="val 4901"/>
                <a:gd name="f36" fmla="val 720"/>
                <a:gd name="f37" fmla="val 4946"/>
                <a:gd name="f38" fmla="val 810"/>
                <a:gd name="f39" fmla="val 4991"/>
                <a:gd name="f40" fmla="val 922"/>
                <a:gd name="f41" fmla="val 1035"/>
                <a:gd name="f42" fmla="val 1147"/>
                <a:gd name="f43" fmla="val 1260"/>
                <a:gd name="f44" fmla="val 1372"/>
                <a:gd name="f45" fmla="val 1462"/>
                <a:gd name="f46" fmla="val 1529"/>
                <a:gd name="f47" fmla="val 4722"/>
                <a:gd name="f48" fmla="val 4632"/>
                <a:gd name="f49" fmla="val 1619"/>
                <a:gd name="f50" fmla="val 4519"/>
                <a:gd name="f51" fmla="val 4384"/>
                <a:gd name="f52" fmla="val 4249"/>
                <a:gd name="f53" fmla="val 1439"/>
                <a:gd name="f54" fmla="val 3328"/>
                <a:gd name="f55" fmla="val 1327"/>
                <a:gd name="f56" fmla="val 2429"/>
                <a:gd name="f57" fmla="val 1282"/>
                <a:gd name="f58" fmla="val 1957"/>
                <a:gd name="f59" fmla="val 1507"/>
                <a:gd name="f60" fmla="val 1237"/>
                <a:gd name="f61" fmla="val 1057"/>
                <a:gd name="f62" fmla="val 1215"/>
                <a:gd name="f63" fmla="val 1192"/>
                <a:gd name="f64" fmla="val 1125"/>
                <a:gd name="f65" fmla="val 945"/>
                <a:gd name="f66" fmla="val 855"/>
                <a:gd name="f67" fmla="val 743"/>
                <a:gd name="f68" fmla="*/ f0 1 1642"/>
                <a:gd name="f69" fmla="*/ f1 1 5014"/>
                <a:gd name="f70" fmla="val f2"/>
                <a:gd name="f71" fmla="val f3"/>
                <a:gd name="f72" fmla="val f4"/>
                <a:gd name="f73" fmla="+- f72 0 f70"/>
                <a:gd name="f74" fmla="+- f71 0 f70"/>
                <a:gd name="f75" fmla="*/ f74 1 1642"/>
                <a:gd name="f76" fmla="*/ f73 1 5014"/>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1642" h="5014">
                  <a:moveTo>
                    <a:pt x="f5" y="f6"/>
                  </a:moveTo>
                  <a:lnTo>
                    <a:pt x="f7" y="f8"/>
                  </a:lnTo>
                  <a:lnTo>
                    <a:pt x="f9" y="f10"/>
                  </a:lnTo>
                  <a:lnTo>
                    <a:pt x="f11" y="f12"/>
                  </a:lnTo>
                  <a:lnTo>
                    <a:pt x="f13" y="f14"/>
                  </a:lnTo>
                  <a:lnTo>
                    <a:pt x="f15" y="f16"/>
                  </a:lnTo>
                  <a:lnTo>
                    <a:pt x="f6" y="f17"/>
                  </a:lnTo>
                  <a:lnTo>
                    <a:pt x="f6" y="f18"/>
                  </a:lnTo>
                  <a:lnTo>
                    <a:pt x="f6" y="f19"/>
                  </a:lnTo>
                  <a:lnTo>
                    <a:pt x="f8" y="f20"/>
                  </a:lnTo>
                  <a:lnTo>
                    <a:pt x="f15" y="f21"/>
                  </a:lnTo>
                  <a:lnTo>
                    <a:pt x="f22" y="f23"/>
                  </a:lnTo>
                  <a:lnTo>
                    <a:pt x="f24" y="f25"/>
                  </a:lnTo>
                  <a:lnTo>
                    <a:pt x="f26" y="f27"/>
                  </a:lnTo>
                  <a:lnTo>
                    <a:pt x="f28" y="f29"/>
                  </a:lnTo>
                  <a:lnTo>
                    <a:pt x="f30" y="f31"/>
                  </a:lnTo>
                  <a:lnTo>
                    <a:pt x="f32" y="f33"/>
                  </a:lnTo>
                  <a:lnTo>
                    <a:pt x="f34" y="f35"/>
                  </a:lnTo>
                  <a:lnTo>
                    <a:pt x="f36" y="f37"/>
                  </a:lnTo>
                  <a:lnTo>
                    <a:pt x="f38" y="f39"/>
                  </a:lnTo>
                  <a:lnTo>
                    <a:pt x="f40" y="f4"/>
                  </a:lnTo>
                  <a:lnTo>
                    <a:pt x="f41" y="f4"/>
                  </a:lnTo>
                  <a:lnTo>
                    <a:pt x="f42" y="f39"/>
                  </a:lnTo>
                  <a:lnTo>
                    <a:pt x="f43" y="f37"/>
                  </a:lnTo>
                  <a:lnTo>
                    <a:pt x="f44" y="f35"/>
                  </a:lnTo>
                  <a:lnTo>
                    <a:pt x="f45" y="f33"/>
                  </a:lnTo>
                  <a:lnTo>
                    <a:pt x="f46" y="f47"/>
                  </a:lnTo>
                  <a:lnTo>
                    <a:pt x="f20" y="f48"/>
                  </a:lnTo>
                  <a:lnTo>
                    <a:pt x="f49" y="f50"/>
                  </a:lnTo>
                  <a:lnTo>
                    <a:pt x="f3" y="f51"/>
                  </a:lnTo>
                  <a:lnTo>
                    <a:pt x="f49" y="f52"/>
                  </a:lnTo>
                  <a:lnTo>
                    <a:pt x="f53" y="f54"/>
                  </a:lnTo>
                  <a:lnTo>
                    <a:pt x="f55" y="f56"/>
                  </a:lnTo>
                  <a:lnTo>
                    <a:pt x="f57" y="f58"/>
                  </a:lnTo>
                  <a:lnTo>
                    <a:pt x="f43" y="f59"/>
                  </a:lnTo>
                  <a:lnTo>
                    <a:pt x="f60" y="f61"/>
                  </a:lnTo>
                  <a:lnTo>
                    <a:pt x="f60" y="f18"/>
                  </a:lnTo>
                  <a:lnTo>
                    <a:pt x="f62" y="f17"/>
                  </a:lnTo>
                  <a:lnTo>
                    <a:pt x="f63" y="f16"/>
                  </a:lnTo>
                  <a:lnTo>
                    <a:pt x="f64" y="f14"/>
                  </a:lnTo>
                  <a:lnTo>
                    <a:pt x="f61" y="f12"/>
                  </a:lnTo>
                  <a:lnTo>
                    <a:pt x="f65" y="f10"/>
                  </a:lnTo>
                  <a:lnTo>
                    <a:pt x="f66" y="f8"/>
                  </a:lnTo>
                  <a:lnTo>
                    <a:pt x="f67" y="f6"/>
                  </a:lnTo>
                  <a:close/>
                </a:path>
              </a:pathLst>
            </a:custGeom>
            <a:solidFill>
              <a:srgbClr val="779B57"/>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36" name="Google Shape;282;p15">
              <a:extLst>
                <a:ext uri="{FF2B5EF4-FFF2-40B4-BE49-F238E27FC236}">
                  <a16:creationId xmlns:a16="http://schemas.microsoft.com/office/drawing/2014/main" id="{067AA4A3-38BC-CD31-F71E-08DDFA500037}"/>
                </a:ext>
              </a:extLst>
            </p:cNvPr>
            <p:cNvSpPr/>
            <p:nvPr/>
          </p:nvSpPr>
          <p:spPr>
            <a:xfrm>
              <a:off x="5177451" y="3052568"/>
              <a:ext cx="106710" cy="235019"/>
            </a:xfrm>
            <a:custGeom>
              <a:avLst/>
              <a:gdLst>
                <a:gd name="f0" fmla="val w"/>
                <a:gd name="f1" fmla="val h"/>
                <a:gd name="f2" fmla="val 0"/>
                <a:gd name="f3" fmla="val 5665"/>
                <a:gd name="f4" fmla="val 12476"/>
                <a:gd name="f5" fmla="val 540"/>
                <a:gd name="f6" fmla="val 427"/>
                <a:gd name="f7" fmla="val 23"/>
                <a:gd name="f8" fmla="val 315"/>
                <a:gd name="f9" fmla="val 67"/>
                <a:gd name="f10" fmla="val 225"/>
                <a:gd name="f11" fmla="val 135"/>
                <a:gd name="f12" fmla="val 202"/>
                <a:gd name="f13" fmla="val 68"/>
                <a:gd name="f14" fmla="val 292"/>
                <a:gd name="f15" fmla="val 382"/>
                <a:gd name="f16" fmla="val 495"/>
                <a:gd name="f17" fmla="val 629"/>
                <a:gd name="f18" fmla="val 764"/>
                <a:gd name="f19" fmla="val 1034"/>
                <a:gd name="f20" fmla="val 3664"/>
                <a:gd name="f21" fmla="val 1551"/>
                <a:gd name="f22" fmla="val 5103"/>
                <a:gd name="f23" fmla="val 2091"/>
                <a:gd name="f24" fmla="val 6541"/>
                <a:gd name="f25" fmla="val 2630"/>
                <a:gd name="f26" fmla="val 7958"/>
                <a:gd name="f27" fmla="val 3237"/>
                <a:gd name="f28" fmla="val 9374"/>
                <a:gd name="f29" fmla="val 3844"/>
                <a:gd name="f30" fmla="val 10768"/>
                <a:gd name="f31" fmla="val 4181"/>
                <a:gd name="f32" fmla="val 11464"/>
                <a:gd name="f33" fmla="val 4519"/>
                <a:gd name="f34" fmla="val 12161"/>
                <a:gd name="f35" fmla="val 4608"/>
                <a:gd name="f36" fmla="val 12274"/>
                <a:gd name="f37" fmla="val 4698"/>
                <a:gd name="f38" fmla="val 12364"/>
                <a:gd name="f39" fmla="val 4788"/>
                <a:gd name="f40" fmla="val 12431"/>
                <a:gd name="f41" fmla="val 4901"/>
                <a:gd name="f42" fmla="val 12453"/>
                <a:gd name="f43" fmla="val 5013"/>
                <a:gd name="f44" fmla="val 5125"/>
                <a:gd name="f45" fmla="val 5238"/>
                <a:gd name="f46" fmla="val 5328"/>
                <a:gd name="f47" fmla="val 12386"/>
                <a:gd name="f48" fmla="val 5440"/>
                <a:gd name="f49" fmla="val 12319"/>
                <a:gd name="f50" fmla="val 5508"/>
                <a:gd name="f51" fmla="val 12229"/>
                <a:gd name="f52" fmla="val 5575"/>
                <a:gd name="f53" fmla="val 12139"/>
                <a:gd name="f54" fmla="val 5642"/>
                <a:gd name="f55" fmla="val 12026"/>
                <a:gd name="f56" fmla="val 11914"/>
                <a:gd name="f57" fmla="val 11779"/>
                <a:gd name="f58" fmla="val 11667"/>
                <a:gd name="f59" fmla="val 5598"/>
                <a:gd name="f60" fmla="val 11532"/>
                <a:gd name="f61" fmla="val 4946"/>
                <a:gd name="f62" fmla="val 10183"/>
                <a:gd name="f63" fmla="val 4339"/>
                <a:gd name="f64" fmla="val 8834"/>
                <a:gd name="f65" fmla="val 3754"/>
                <a:gd name="f66" fmla="val 7441"/>
                <a:gd name="f67" fmla="val 3215"/>
                <a:gd name="f68" fmla="val 6069"/>
                <a:gd name="f69" fmla="val 2698"/>
                <a:gd name="f70" fmla="val 4653"/>
                <a:gd name="f71" fmla="val 2203"/>
                <a:gd name="f72" fmla="val 3259"/>
                <a:gd name="f73" fmla="val 1214"/>
                <a:gd name="f74" fmla="val 1169"/>
                <a:gd name="f75" fmla="val 1079"/>
                <a:gd name="f76" fmla="val 989"/>
                <a:gd name="f77" fmla="val 112"/>
                <a:gd name="f78" fmla="val 899"/>
                <a:gd name="f79" fmla="val 787"/>
                <a:gd name="f80" fmla="val 675"/>
                <a:gd name="f81" fmla="*/ f0 1 5665"/>
                <a:gd name="f82" fmla="*/ f1 1 12476"/>
                <a:gd name="f83" fmla="val f2"/>
                <a:gd name="f84" fmla="val f3"/>
                <a:gd name="f85" fmla="val f4"/>
                <a:gd name="f86" fmla="+- f85 0 f83"/>
                <a:gd name="f87" fmla="+- f84 0 f83"/>
                <a:gd name="f88" fmla="*/ f87 1 5665"/>
                <a:gd name="f89" fmla="*/ f86 1 12476"/>
                <a:gd name="f90" fmla="*/ f83 1 f88"/>
                <a:gd name="f91" fmla="*/ f84 1 f88"/>
                <a:gd name="f92" fmla="*/ f83 1 f89"/>
                <a:gd name="f93" fmla="*/ f85 1 f89"/>
                <a:gd name="f94" fmla="*/ f90 f81 1"/>
                <a:gd name="f95" fmla="*/ f91 f81 1"/>
                <a:gd name="f96" fmla="*/ f93 f82 1"/>
                <a:gd name="f97" fmla="*/ f92 f82 1"/>
              </a:gdLst>
              <a:ahLst/>
              <a:cxnLst>
                <a:cxn ang="3cd4">
                  <a:pos x="hc" y="t"/>
                </a:cxn>
                <a:cxn ang="0">
                  <a:pos x="r" y="vc"/>
                </a:cxn>
                <a:cxn ang="cd4">
                  <a:pos x="hc" y="b"/>
                </a:cxn>
                <a:cxn ang="cd2">
                  <a:pos x="l" y="vc"/>
                </a:cxn>
              </a:cxnLst>
              <a:rect l="f94" t="f97" r="f95" b="f96"/>
              <a:pathLst>
                <a:path w="5665" h="12476">
                  <a:moveTo>
                    <a:pt x="f5" y="f2"/>
                  </a:moveTo>
                  <a:lnTo>
                    <a:pt x="f6" y="f7"/>
                  </a:lnTo>
                  <a:lnTo>
                    <a:pt x="f8" y="f9"/>
                  </a:lnTo>
                  <a:lnTo>
                    <a:pt x="f10" y="f11"/>
                  </a:lnTo>
                  <a:lnTo>
                    <a:pt x="f11" y="f12"/>
                  </a:lnTo>
                  <a:lnTo>
                    <a:pt x="f13" y="f14"/>
                  </a:lnTo>
                  <a:lnTo>
                    <a:pt x="f7" y="f15"/>
                  </a:lnTo>
                  <a:lnTo>
                    <a:pt x="f2" y="f16"/>
                  </a:lnTo>
                  <a:lnTo>
                    <a:pt x="f2" y="f17"/>
                  </a:lnTo>
                  <a:lnTo>
                    <a:pt x="f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
                  </a:lnTo>
                  <a:lnTo>
                    <a:pt x="f44" y="f42"/>
                  </a:lnTo>
                  <a:lnTo>
                    <a:pt x="f45" y="f40"/>
                  </a:lnTo>
                  <a:lnTo>
                    <a:pt x="f46" y="f47"/>
                  </a:lnTo>
                  <a:lnTo>
                    <a:pt x="f48" y="f49"/>
                  </a:lnTo>
                  <a:lnTo>
                    <a:pt x="f50" y="f51"/>
                  </a:lnTo>
                  <a:lnTo>
                    <a:pt x="f52" y="f53"/>
                  </a:lnTo>
                  <a:lnTo>
                    <a:pt x="f54" y="f55"/>
                  </a:lnTo>
                  <a:lnTo>
                    <a:pt x="f3" y="f56"/>
                  </a:lnTo>
                  <a:lnTo>
                    <a:pt x="f3" y="f57"/>
                  </a:lnTo>
                  <a:lnTo>
                    <a:pt x="f54" y="f58"/>
                  </a:lnTo>
                  <a:lnTo>
                    <a:pt x="f59" y="f60"/>
                  </a:lnTo>
                  <a:lnTo>
                    <a:pt x="f61" y="f62"/>
                  </a:lnTo>
                  <a:lnTo>
                    <a:pt x="f63" y="f64"/>
                  </a:lnTo>
                  <a:lnTo>
                    <a:pt x="f65" y="f66"/>
                  </a:lnTo>
                  <a:lnTo>
                    <a:pt x="f67" y="f68"/>
                  </a:lnTo>
                  <a:lnTo>
                    <a:pt x="f69" y="f70"/>
                  </a:lnTo>
                  <a:lnTo>
                    <a:pt x="f71" y="f72"/>
                  </a:lnTo>
                  <a:lnTo>
                    <a:pt x="f73" y="f6"/>
                  </a:lnTo>
                  <a:lnTo>
                    <a:pt x="f74" y="f8"/>
                  </a:lnTo>
                  <a:lnTo>
                    <a:pt x="f75" y="f12"/>
                  </a:lnTo>
                  <a:lnTo>
                    <a:pt x="f76" y="f77"/>
                  </a:lnTo>
                  <a:lnTo>
                    <a:pt x="f78" y="f9"/>
                  </a:lnTo>
                  <a:lnTo>
                    <a:pt x="f79" y="f7"/>
                  </a:lnTo>
                  <a:lnTo>
                    <a:pt x="f80" y="f2"/>
                  </a:lnTo>
                  <a:close/>
                </a:path>
              </a:pathLst>
            </a:custGeom>
            <a:solidFill>
              <a:srgbClr val="70B2B2"/>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37" name="Google Shape;283;p15">
              <a:extLst>
                <a:ext uri="{FF2B5EF4-FFF2-40B4-BE49-F238E27FC236}">
                  <a16:creationId xmlns:a16="http://schemas.microsoft.com/office/drawing/2014/main" id="{CB109149-CCDB-F067-564A-B07387F6727E}"/>
                </a:ext>
              </a:extLst>
            </p:cNvPr>
            <p:cNvSpPr/>
            <p:nvPr/>
          </p:nvSpPr>
          <p:spPr>
            <a:xfrm>
              <a:off x="5282881" y="3318476"/>
              <a:ext cx="59298" cy="88102"/>
            </a:xfrm>
            <a:custGeom>
              <a:avLst/>
              <a:gdLst>
                <a:gd name="f0" fmla="val 180"/>
                <a:gd name="f1" fmla="val w"/>
                <a:gd name="f2" fmla="val h"/>
                <a:gd name="f3" fmla="val 0"/>
                <a:gd name="f4" fmla="val 3148"/>
                <a:gd name="f5" fmla="val 4677"/>
                <a:gd name="f6" fmla="val 585"/>
                <a:gd name="f7" fmla="val 1"/>
                <a:gd name="f8" fmla="val 473"/>
                <a:gd name="f9" fmla="val 23"/>
                <a:gd name="f10" fmla="val 383"/>
                <a:gd name="f11" fmla="val 68"/>
                <a:gd name="f12" fmla="val 270"/>
                <a:gd name="f13" fmla="val 136"/>
                <a:gd name="f14" fmla="val 203"/>
                <a:gd name="f15" fmla="val 90"/>
                <a:gd name="f16" fmla="val 293"/>
                <a:gd name="f17" fmla="val 45"/>
                <a:gd name="f18" fmla="val 518"/>
                <a:gd name="f19" fmla="val 630"/>
                <a:gd name="f20" fmla="val 788"/>
                <a:gd name="f21" fmla="val 1035"/>
                <a:gd name="f22" fmla="val 135"/>
                <a:gd name="f23" fmla="val 1305"/>
                <a:gd name="f24" fmla="val 225"/>
                <a:gd name="f25" fmla="val 1552"/>
                <a:gd name="f26" fmla="val 338"/>
                <a:gd name="f27" fmla="val 1799"/>
                <a:gd name="f28" fmla="val 562"/>
                <a:gd name="f29" fmla="val 2271"/>
                <a:gd name="f30" fmla="val 832"/>
                <a:gd name="f31" fmla="val 2743"/>
                <a:gd name="f32" fmla="val 1147"/>
                <a:gd name="f33" fmla="val 3193"/>
                <a:gd name="f34" fmla="val 1462"/>
                <a:gd name="f35" fmla="val 3620"/>
                <a:gd name="f36" fmla="val 2114"/>
                <a:gd name="f37" fmla="val 4452"/>
                <a:gd name="f38" fmla="val 2226"/>
                <a:gd name="f39" fmla="val 4564"/>
                <a:gd name="f40" fmla="val 2316"/>
                <a:gd name="f41" fmla="val 4632"/>
                <a:gd name="f42" fmla="val 2428"/>
                <a:gd name="f43" fmla="val 4654"/>
                <a:gd name="f44" fmla="val 2541"/>
                <a:gd name="f45" fmla="val 2653"/>
                <a:gd name="f46" fmla="val 4609"/>
                <a:gd name="f47" fmla="val 2855"/>
                <a:gd name="f48" fmla="val 2945"/>
                <a:gd name="f49" fmla="val 4474"/>
                <a:gd name="f50" fmla="val 3013"/>
                <a:gd name="f51" fmla="val 4384"/>
                <a:gd name="f52" fmla="val 3080"/>
                <a:gd name="f53" fmla="val 4294"/>
                <a:gd name="f54" fmla="val 3125"/>
                <a:gd name="f55" fmla="val 4182"/>
                <a:gd name="f56" fmla="val 4070"/>
                <a:gd name="f57" fmla="val 3935"/>
                <a:gd name="f58" fmla="val 3822"/>
                <a:gd name="f59" fmla="val 3710"/>
                <a:gd name="f60" fmla="val 2990"/>
                <a:gd name="f61" fmla="val 3575"/>
                <a:gd name="f62" fmla="val 2856"/>
                <a:gd name="f63" fmla="val 2158"/>
                <a:gd name="f64" fmla="val 2496"/>
                <a:gd name="f65" fmla="val 1911"/>
                <a:gd name="f66" fmla="val 1686"/>
                <a:gd name="f67" fmla="val 1732"/>
                <a:gd name="f68" fmla="val 1484"/>
                <a:gd name="f69" fmla="val 1327"/>
                <a:gd name="f70" fmla="val 900"/>
                <a:gd name="f71" fmla="val 1192"/>
                <a:gd name="f72" fmla="val 450"/>
                <a:gd name="f73" fmla="val 316"/>
                <a:gd name="f74" fmla="val 1102"/>
                <a:gd name="f75" fmla="val 1012"/>
                <a:gd name="f76" fmla="val 922"/>
                <a:gd name="f77" fmla="val 810"/>
                <a:gd name="f78" fmla="val 697"/>
                <a:gd name="f79" fmla="*/ f1 1 3148"/>
                <a:gd name="f80" fmla="*/ f2 1 4677"/>
                <a:gd name="f81" fmla="val f3"/>
                <a:gd name="f82" fmla="val f4"/>
                <a:gd name="f83" fmla="val f5"/>
                <a:gd name="f84" fmla="+- f83 0 f81"/>
                <a:gd name="f85" fmla="+- f82 0 f81"/>
                <a:gd name="f86" fmla="*/ f85 1 3148"/>
                <a:gd name="f87" fmla="*/ f84 1 4677"/>
                <a:gd name="f88" fmla="*/ f81 1 f86"/>
                <a:gd name="f89" fmla="*/ f82 1 f86"/>
                <a:gd name="f90" fmla="*/ f81 1 f87"/>
                <a:gd name="f91" fmla="*/ f83 1 f87"/>
                <a:gd name="f92" fmla="*/ f88 f79 1"/>
                <a:gd name="f93" fmla="*/ f89 f79 1"/>
                <a:gd name="f94" fmla="*/ f91 f80 1"/>
                <a:gd name="f95" fmla="*/ f90 f80 1"/>
              </a:gdLst>
              <a:ahLst/>
              <a:cxnLst>
                <a:cxn ang="3cd4">
                  <a:pos x="hc" y="t"/>
                </a:cxn>
                <a:cxn ang="0">
                  <a:pos x="r" y="vc"/>
                </a:cxn>
                <a:cxn ang="cd4">
                  <a:pos x="hc" y="b"/>
                </a:cxn>
                <a:cxn ang="cd2">
                  <a:pos x="l" y="vc"/>
                </a:cxn>
              </a:cxnLst>
              <a:rect l="f92" t="f95" r="f93" b="f94"/>
              <a:pathLst>
                <a:path w="3148" h="4677">
                  <a:moveTo>
                    <a:pt x="f6" y="f7"/>
                  </a:moveTo>
                  <a:lnTo>
                    <a:pt x="f8" y="f9"/>
                  </a:lnTo>
                  <a:lnTo>
                    <a:pt x="f10" y="f11"/>
                  </a:lnTo>
                  <a:lnTo>
                    <a:pt x="f12" y="f13"/>
                  </a:lnTo>
                  <a:lnTo>
                    <a:pt x="f0" y="f14"/>
                  </a:lnTo>
                  <a:lnTo>
                    <a:pt x="f15" y="f16"/>
                  </a:lnTo>
                  <a:lnTo>
                    <a:pt x="f17" y="f10"/>
                  </a:lnTo>
                  <a:lnTo>
                    <a:pt x="f7" y="f18"/>
                  </a:lnTo>
                  <a:lnTo>
                    <a:pt x="f7" y="f19"/>
                  </a:lnTo>
                  <a:lnTo>
                    <a:pt x="f7" y="f20"/>
                  </a:lnTo>
                  <a:lnTo>
                    <a:pt x="f11"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5"/>
                  </a:lnTo>
                  <a:lnTo>
                    <a:pt x="f45" y="f43"/>
                  </a:lnTo>
                  <a:lnTo>
                    <a:pt x="f31" y="f46"/>
                  </a:lnTo>
                  <a:lnTo>
                    <a:pt x="f47" y="f39"/>
                  </a:lnTo>
                  <a:lnTo>
                    <a:pt x="f48" y="f49"/>
                  </a:lnTo>
                  <a:lnTo>
                    <a:pt x="f50" y="f51"/>
                  </a:lnTo>
                  <a:lnTo>
                    <a:pt x="f52" y="f53"/>
                  </a:lnTo>
                  <a:lnTo>
                    <a:pt x="f54" y="f55"/>
                  </a:lnTo>
                  <a:lnTo>
                    <a:pt x="f4" y="f56"/>
                  </a:lnTo>
                  <a:lnTo>
                    <a:pt x="f4" y="f57"/>
                  </a:lnTo>
                  <a:lnTo>
                    <a:pt x="f54" y="f58"/>
                  </a:lnTo>
                  <a:lnTo>
                    <a:pt x="f52" y="f59"/>
                  </a:lnTo>
                  <a:lnTo>
                    <a:pt x="f60" y="f61"/>
                  </a:lnTo>
                  <a:lnTo>
                    <a:pt x="f42" y="f62"/>
                  </a:lnTo>
                  <a:lnTo>
                    <a:pt x="f63" y="f64"/>
                  </a:lnTo>
                  <a:lnTo>
                    <a:pt x="f65" y="f36"/>
                  </a:lnTo>
                  <a:lnTo>
                    <a:pt x="f66" y="f67"/>
                  </a:lnTo>
                  <a:lnTo>
                    <a:pt x="f68" y="f69"/>
                  </a:lnTo>
                  <a:lnTo>
                    <a:pt x="f69" y="f70"/>
                  </a:lnTo>
                  <a:lnTo>
                    <a:pt x="f71" y="f72"/>
                  </a:lnTo>
                  <a:lnTo>
                    <a:pt x="f32" y="f73"/>
                  </a:lnTo>
                  <a:lnTo>
                    <a:pt x="f74" y="f14"/>
                  </a:lnTo>
                  <a:lnTo>
                    <a:pt x="f75" y="f13"/>
                  </a:lnTo>
                  <a:lnTo>
                    <a:pt x="f76" y="f11"/>
                  </a:lnTo>
                  <a:lnTo>
                    <a:pt x="f77" y="f9"/>
                  </a:lnTo>
                  <a:lnTo>
                    <a:pt x="f78" y="f7"/>
                  </a:lnTo>
                  <a:close/>
                </a:path>
              </a:pathLst>
            </a:custGeom>
            <a:solidFill>
              <a:srgbClr val="70B2B2"/>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38" name="Google Shape;284;p15">
              <a:extLst>
                <a:ext uri="{FF2B5EF4-FFF2-40B4-BE49-F238E27FC236}">
                  <a16:creationId xmlns:a16="http://schemas.microsoft.com/office/drawing/2014/main" id="{06BF97F5-8A4E-E7E1-E3F6-6B47DCB8DED8}"/>
                </a:ext>
              </a:extLst>
            </p:cNvPr>
            <p:cNvSpPr/>
            <p:nvPr/>
          </p:nvSpPr>
          <p:spPr>
            <a:xfrm>
              <a:off x="5622919" y="3736421"/>
              <a:ext cx="88513" cy="84298"/>
            </a:xfrm>
            <a:custGeom>
              <a:avLst/>
              <a:gdLst>
                <a:gd name="f0" fmla="val 180"/>
                <a:gd name="f1" fmla="val w"/>
                <a:gd name="f2" fmla="val h"/>
                <a:gd name="f3" fmla="val 0"/>
                <a:gd name="f4" fmla="val 4699"/>
                <a:gd name="f5" fmla="val 4475"/>
                <a:gd name="f6" fmla="val 585"/>
                <a:gd name="f7" fmla="val 1"/>
                <a:gd name="f8" fmla="val 472"/>
                <a:gd name="f9" fmla="val 23"/>
                <a:gd name="f10" fmla="val 382"/>
                <a:gd name="f11" fmla="val 46"/>
                <a:gd name="f12" fmla="val 270"/>
                <a:gd name="f13" fmla="val 113"/>
                <a:gd name="f14" fmla="val 181"/>
                <a:gd name="f15" fmla="val 45"/>
                <a:gd name="f16" fmla="val 383"/>
                <a:gd name="f17" fmla="val 473"/>
                <a:gd name="f18" fmla="val 720"/>
                <a:gd name="f19" fmla="val 832"/>
                <a:gd name="f20" fmla="val 90"/>
                <a:gd name="f21" fmla="val 945"/>
                <a:gd name="f22" fmla="val 158"/>
                <a:gd name="f23" fmla="val 1057"/>
                <a:gd name="f24" fmla="val 1034"/>
                <a:gd name="f25" fmla="val 1911"/>
                <a:gd name="f26" fmla="val 1933"/>
                <a:gd name="f27" fmla="val 2766"/>
                <a:gd name="f28" fmla="val 2855"/>
                <a:gd name="f29" fmla="val 3575"/>
                <a:gd name="f30" fmla="val 3327"/>
                <a:gd name="f31" fmla="val 3957"/>
                <a:gd name="f32" fmla="val 3799"/>
                <a:gd name="f33" fmla="val 4339"/>
                <a:gd name="f34" fmla="val 3912"/>
                <a:gd name="f35" fmla="val 4407"/>
                <a:gd name="f36" fmla="val 4046"/>
                <a:gd name="f37" fmla="val 4452"/>
                <a:gd name="f38" fmla="val 4159"/>
                <a:gd name="f39" fmla="val 4474"/>
                <a:gd name="f40" fmla="val 4249"/>
                <a:gd name="f41" fmla="val 4361"/>
                <a:gd name="f42" fmla="val 4451"/>
                <a:gd name="f43" fmla="val 4518"/>
                <a:gd name="f44" fmla="val 4272"/>
                <a:gd name="f45" fmla="val 4586"/>
                <a:gd name="f46" fmla="val 4631"/>
                <a:gd name="f47" fmla="val 4069"/>
                <a:gd name="f48" fmla="val 4676"/>
                <a:gd name="f49" fmla="val 4698"/>
                <a:gd name="f50" fmla="val 3822"/>
                <a:gd name="f51" fmla="val 3710"/>
                <a:gd name="f52" fmla="val 4653"/>
                <a:gd name="f53" fmla="val 3597"/>
                <a:gd name="f54" fmla="val 4608"/>
                <a:gd name="f55" fmla="val 3485"/>
                <a:gd name="f56" fmla="val 4541"/>
                <a:gd name="f57" fmla="val 3373"/>
                <a:gd name="f58" fmla="val 4429"/>
                <a:gd name="f59" fmla="val 3283"/>
                <a:gd name="f60" fmla="val 3979"/>
                <a:gd name="f61" fmla="val 2923"/>
                <a:gd name="f62" fmla="val 3529"/>
                <a:gd name="f63" fmla="val 2541"/>
                <a:gd name="f64" fmla="val 2675"/>
                <a:gd name="f65" fmla="val 1777"/>
                <a:gd name="f66" fmla="val 1866"/>
                <a:gd name="f67" fmla="val 990"/>
                <a:gd name="f68" fmla="val 944"/>
                <a:gd name="f69" fmla="val 91"/>
                <a:gd name="f70" fmla="val 697"/>
                <a:gd name="f71" fmla="*/ f1 1 4699"/>
                <a:gd name="f72" fmla="*/ f2 1 4475"/>
                <a:gd name="f73" fmla="val f3"/>
                <a:gd name="f74" fmla="val f4"/>
                <a:gd name="f75" fmla="val f5"/>
                <a:gd name="f76" fmla="+- f75 0 f73"/>
                <a:gd name="f77" fmla="+- f74 0 f73"/>
                <a:gd name="f78" fmla="*/ f77 1 4699"/>
                <a:gd name="f79" fmla="*/ f76 1 4475"/>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4699" h="4475">
                  <a:moveTo>
                    <a:pt x="f6" y="f7"/>
                  </a:moveTo>
                  <a:lnTo>
                    <a:pt x="f8" y="f9"/>
                  </a:lnTo>
                  <a:lnTo>
                    <a:pt x="f10" y="f11"/>
                  </a:lnTo>
                  <a:lnTo>
                    <a:pt x="f12" y="f13"/>
                  </a:lnTo>
                  <a:lnTo>
                    <a:pt x="f0" y="f14"/>
                  </a:lnTo>
                  <a:lnTo>
                    <a:pt x="f13" y="f12"/>
                  </a:lnTo>
                  <a:lnTo>
                    <a:pt x="f15" y="f16"/>
                  </a:lnTo>
                  <a:lnTo>
                    <a:pt x="f3" y="f17"/>
                  </a:lnTo>
                  <a:lnTo>
                    <a:pt x="f3" y="f6"/>
                  </a:lnTo>
                  <a:lnTo>
                    <a:pt x="f3" y="f18"/>
                  </a:lnTo>
                  <a:lnTo>
                    <a:pt x="f9"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37"/>
                  </a:lnTo>
                  <a:lnTo>
                    <a:pt x="f41" y="f35"/>
                  </a:lnTo>
                  <a:lnTo>
                    <a:pt x="f42" y="f33"/>
                  </a:lnTo>
                  <a:lnTo>
                    <a:pt x="f43" y="f44"/>
                  </a:lnTo>
                  <a:lnTo>
                    <a:pt x="f45" y="f38"/>
                  </a:lnTo>
                  <a:lnTo>
                    <a:pt x="f46" y="f47"/>
                  </a:lnTo>
                  <a:lnTo>
                    <a:pt x="f48" y="f31"/>
                  </a:lnTo>
                  <a:lnTo>
                    <a:pt x="f49" y="f50"/>
                  </a:lnTo>
                  <a:lnTo>
                    <a:pt x="f48" y="f51"/>
                  </a:lnTo>
                  <a:lnTo>
                    <a:pt x="f52" y="f53"/>
                  </a:lnTo>
                  <a:lnTo>
                    <a:pt x="f54" y="f55"/>
                  </a:lnTo>
                  <a:lnTo>
                    <a:pt x="f56" y="f57"/>
                  </a:lnTo>
                  <a:lnTo>
                    <a:pt x="f58" y="f59"/>
                  </a:lnTo>
                  <a:lnTo>
                    <a:pt x="f60" y="f61"/>
                  </a:lnTo>
                  <a:lnTo>
                    <a:pt x="f62" y="f63"/>
                  </a:lnTo>
                  <a:lnTo>
                    <a:pt x="f64" y="f65"/>
                  </a:lnTo>
                  <a:lnTo>
                    <a:pt x="f66" y="f67"/>
                  </a:lnTo>
                  <a:lnTo>
                    <a:pt x="f24" y="f14"/>
                  </a:lnTo>
                  <a:lnTo>
                    <a:pt x="f68" y="f69"/>
                  </a:lnTo>
                  <a:lnTo>
                    <a:pt x="f19" y="f9"/>
                  </a:lnTo>
                  <a:lnTo>
                    <a:pt x="f70" y="f7"/>
                  </a:lnTo>
                  <a:close/>
                </a:path>
              </a:pathLst>
            </a:custGeom>
            <a:solidFill>
              <a:srgbClr val="70B2B2"/>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39" name="Google Shape;285;p15">
              <a:extLst>
                <a:ext uri="{FF2B5EF4-FFF2-40B4-BE49-F238E27FC236}">
                  <a16:creationId xmlns:a16="http://schemas.microsoft.com/office/drawing/2014/main" id="{3D39053A-638B-623C-DA7F-B0F15CB8E9B1}"/>
                </a:ext>
              </a:extLst>
            </p:cNvPr>
            <p:cNvSpPr/>
            <p:nvPr/>
          </p:nvSpPr>
          <p:spPr>
            <a:xfrm>
              <a:off x="5638162" y="3669944"/>
              <a:ext cx="74130" cy="75822"/>
            </a:xfrm>
            <a:custGeom>
              <a:avLst/>
              <a:gdLst>
                <a:gd name="f0" fmla="val 180"/>
                <a:gd name="f1" fmla="val w"/>
                <a:gd name="f2" fmla="val h"/>
                <a:gd name="f3" fmla="val 0"/>
                <a:gd name="f4" fmla="val 3935"/>
                <a:gd name="f5" fmla="val 4025"/>
                <a:gd name="f6" fmla="val 607"/>
                <a:gd name="f7" fmla="val 1"/>
                <a:gd name="f8" fmla="val 495"/>
                <a:gd name="f9" fmla="val 23"/>
                <a:gd name="f10" fmla="val 383"/>
                <a:gd name="f11" fmla="val 68"/>
                <a:gd name="f12" fmla="val 293"/>
                <a:gd name="f13" fmla="val 135"/>
                <a:gd name="f14" fmla="val 203"/>
                <a:gd name="f15" fmla="val 720"/>
                <a:gd name="f16" fmla="val 45"/>
                <a:gd name="f17" fmla="val 855"/>
                <a:gd name="f18" fmla="val 90"/>
                <a:gd name="f19" fmla="val 967"/>
                <a:gd name="f20" fmla="val 1080"/>
                <a:gd name="f21" fmla="val 1529"/>
                <a:gd name="f22" fmla="val 2473"/>
                <a:gd name="f23" fmla="val 2181"/>
                <a:gd name="f24" fmla="val 3170"/>
                <a:gd name="f25" fmla="val 2878"/>
                <a:gd name="f26" fmla="val 3867"/>
                <a:gd name="f27" fmla="val 2968"/>
                <a:gd name="f28" fmla="val 3934"/>
                <a:gd name="f29" fmla="val 3103"/>
                <a:gd name="f30" fmla="val 4002"/>
                <a:gd name="f31" fmla="val 3215"/>
                <a:gd name="f32" fmla="val 4024"/>
                <a:gd name="f33" fmla="val 3327"/>
                <a:gd name="f34" fmla="val 3440"/>
                <a:gd name="f35" fmla="val 3552"/>
                <a:gd name="f36" fmla="val 3979"/>
                <a:gd name="f37" fmla="val 3642"/>
                <a:gd name="f38" fmla="val 3912"/>
                <a:gd name="f39" fmla="val 3732"/>
                <a:gd name="f40" fmla="val 3844"/>
                <a:gd name="f41" fmla="val 3799"/>
                <a:gd name="f42" fmla="val 3755"/>
                <a:gd name="f43" fmla="val 3889"/>
                <a:gd name="f44" fmla="val 3193"/>
                <a:gd name="f45" fmla="val 3080"/>
                <a:gd name="f46" fmla="val 2990"/>
                <a:gd name="f47" fmla="val 3058"/>
                <a:gd name="f48" fmla="val 2293"/>
                <a:gd name="f49" fmla="val 2383"/>
                <a:gd name="f50" fmla="val 1597"/>
                <a:gd name="f51" fmla="val 1057"/>
                <a:gd name="f52" fmla="val 945"/>
                <a:gd name="f53" fmla="val 113"/>
                <a:gd name="f54" fmla="val 832"/>
                <a:gd name="f55" fmla="*/ f1 1 3935"/>
                <a:gd name="f56" fmla="*/ f2 1 4025"/>
                <a:gd name="f57" fmla="val f3"/>
                <a:gd name="f58" fmla="val f4"/>
                <a:gd name="f59" fmla="val f5"/>
                <a:gd name="f60" fmla="+- f59 0 f57"/>
                <a:gd name="f61" fmla="+- f58 0 f57"/>
                <a:gd name="f62" fmla="*/ f61 1 3935"/>
                <a:gd name="f63" fmla="*/ f60 1 4025"/>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3935" h="4025">
                  <a:moveTo>
                    <a:pt x="f6" y="f7"/>
                  </a:moveTo>
                  <a:lnTo>
                    <a:pt x="f8" y="f9"/>
                  </a:lnTo>
                  <a:lnTo>
                    <a:pt x="f10" y="f11"/>
                  </a:lnTo>
                  <a:lnTo>
                    <a:pt x="f12" y="f13"/>
                  </a:lnTo>
                  <a:lnTo>
                    <a:pt x="f14" y="f14"/>
                  </a:lnTo>
                  <a:lnTo>
                    <a:pt x="f13" y="f12"/>
                  </a:lnTo>
                  <a:lnTo>
                    <a:pt x="f11" y="f10"/>
                  </a:lnTo>
                  <a:lnTo>
                    <a:pt x="f9" y="f8"/>
                  </a:lnTo>
                  <a:lnTo>
                    <a:pt x="f3" y="f6"/>
                  </a:lnTo>
                  <a:lnTo>
                    <a:pt x="f3" y="f15"/>
                  </a:lnTo>
                  <a:lnTo>
                    <a:pt x="f16" y="f17"/>
                  </a:lnTo>
                  <a:lnTo>
                    <a:pt x="f18" y="f19"/>
                  </a:lnTo>
                  <a:lnTo>
                    <a:pt x="f0" y="f20"/>
                  </a:lnTo>
                  <a:lnTo>
                    <a:pt x="f21" y="f22"/>
                  </a:lnTo>
                  <a:lnTo>
                    <a:pt x="f23" y="f24"/>
                  </a:lnTo>
                  <a:lnTo>
                    <a:pt x="f25" y="f26"/>
                  </a:lnTo>
                  <a:lnTo>
                    <a:pt x="f27" y="f28"/>
                  </a:lnTo>
                  <a:lnTo>
                    <a:pt x="f29" y="f30"/>
                  </a:lnTo>
                  <a:lnTo>
                    <a:pt x="f31" y="f32"/>
                  </a:lnTo>
                  <a:lnTo>
                    <a:pt x="f33" y="f32"/>
                  </a:lnTo>
                  <a:lnTo>
                    <a:pt x="f34" y="f30"/>
                  </a:lnTo>
                  <a:lnTo>
                    <a:pt x="f35" y="f36"/>
                  </a:lnTo>
                  <a:lnTo>
                    <a:pt x="f37" y="f38"/>
                  </a:lnTo>
                  <a:lnTo>
                    <a:pt x="f39" y="f40"/>
                  </a:lnTo>
                  <a:lnTo>
                    <a:pt x="f41" y="f42"/>
                  </a:lnTo>
                  <a:lnTo>
                    <a:pt x="f26" y="f37"/>
                  </a:lnTo>
                  <a:lnTo>
                    <a:pt x="f38" y="f35"/>
                  </a:lnTo>
                  <a:lnTo>
                    <a:pt x="f28" y="f34"/>
                  </a:lnTo>
                  <a:lnTo>
                    <a:pt x="f28" y="f33"/>
                  </a:lnTo>
                  <a:lnTo>
                    <a:pt x="f43" y="f44"/>
                  </a:lnTo>
                  <a:lnTo>
                    <a:pt x="f40" y="f45"/>
                  </a:lnTo>
                  <a:lnTo>
                    <a:pt x="f39" y="f46"/>
                  </a:lnTo>
                  <a:lnTo>
                    <a:pt x="f47" y="f48"/>
                  </a:lnTo>
                  <a:lnTo>
                    <a:pt x="f49" y="f50"/>
                  </a:lnTo>
                  <a:lnTo>
                    <a:pt x="f51" y="f14"/>
                  </a:lnTo>
                  <a:lnTo>
                    <a:pt x="f52" y="f53"/>
                  </a:lnTo>
                  <a:lnTo>
                    <a:pt x="f54" y="f16"/>
                  </a:lnTo>
                  <a:lnTo>
                    <a:pt x="f15" y="f9"/>
                  </a:lnTo>
                  <a:lnTo>
                    <a:pt x="f6" y="f7"/>
                  </a:lnTo>
                  <a:close/>
                </a:path>
              </a:pathLst>
            </a:custGeom>
            <a:solidFill>
              <a:srgbClr val="70B2B2"/>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40" name="Google Shape;286;p15">
              <a:extLst>
                <a:ext uri="{FF2B5EF4-FFF2-40B4-BE49-F238E27FC236}">
                  <a16:creationId xmlns:a16="http://schemas.microsoft.com/office/drawing/2014/main" id="{2E0480B2-BEEC-9AD0-25AC-7835127E2DBB}"/>
                </a:ext>
              </a:extLst>
            </p:cNvPr>
            <p:cNvSpPr/>
            <p:nvPr/>
          </p:nvSpPr>
          <p:spPr>
            <a:xfrm>
              <a:off x="5655938" y="3588233"/>
              <a:ext cx="38130" cy="41513"/>
            </a:xfrm>
            <a:custGeom>
              <a:avLst/>
              <a:gdLst>
                <a:gd name="f0" fmla="val 180"/>
                <a:gd name="f1" fmla="val w"/>
                <a:gd name="f2" fmla="val h"/>
                <a:gd name="f3" fmla="val 0"/>
                <a:gd name="f4" fmla="val 2024"/>
                <a:gd name="f5" fmla="val 2204"/>
                <a:gd name="f6" fmla="val 607"/>
                <a:gd name="f7" fmla="val 495"/>
                <a:gd name="f8" fmla="val 23"/>
                <a:gd name="f9" fmla="val 405"/>
                <a:gd name="f10" fmla="val 68"/>
                <a:gd name="f11" fmla="val 293"/>
                <a:gd name="f12" fmla="val 112"/>
                <a:gd name="f13" fmla="val 203"/>
                <a:gd name="f14" fmla="val 135"/>
                <a:gd name="f15" fmla="val 270"/>
                <a:gd name="f16" fmla="val 382"/>
                <a:gd name="f17" fmla="val 1"/>
                <a:gd name="f18" fmla="val 719"/>
                <a:gd name="f19" fmla="val 832"/>
                <a:gd name="f20" fmla="val 90"/>
                <a:gd name="f21" fmla="val 967"/>
                <a:gd name="f22" fmla="val 1079"/>
                <a:gd name="f23" fmla="val 990"/>
                <a:gd name="f24" fmla="val 2001"/>
                <a:gd name="f25" fmla="val 1102"/>
                <a:gd name="f26" fmla="val 2091"/>
                <a:gd name="f27" fmla="val 1214"/>
                <a:gd name="f28" fmla="val 2158"/>
                <a:gd name="f29" fmla="val 1327"/>
                <a:gd name="f30" fmla="val 2203"/>
                <a:gd name="f31" fmla="val 1439"/>
                <a:gd name="f32" fmla="val 1529"/>
                <a:gd name="f33" fmla="val 2181"/>
                <a:gd name="f34" fmla="val 1641"/>
                <a:gd name="f35" fmla="val 2136"/>
                <a:gd name="f36" fmla="val 1731"/>
                <a:gd name="f37" fmla="val 1821"/>
                <a:gd name="f38" fmla="val 2023"/>
                <a:gd name="f39" fmla="val 1911"/>
                <a:gd name="f40" fmla="val 1933"/>
                <a:gd name="f41" fmla="val 1956"/>
                <a:gd name="f42" fmla="val 1708"/>
                <a:gd name="f43" fmla="val 1596"/>
                <a:gd name="f44" fmla="val 1484"/>
                <a:gd name="f45" fmla="val 1371"/>
                <a:gd name="f46" fmla="val 1236"/>
                <a:gd name="f47" fmla="val 1866"/>
                <a:gd name="f48" fmla="val 1124"/>
                <a:gd name="f49" fmla="val 1035"/>
                <a:gd name="f50" fmla="val 202"/>
                <a:gd name="f51" fmla="val 945"/>
                <a:gd name="f52" fmla="val 45"/>
                <a:gd name="f53" fmla="val 720"/>
                <a:gd name="f54" fmla="*/ f1 1 2024"/>
                <a:gd name="f55" fmla="*/ f2 1 2204"/>
                <a:gd name="f56" fmla="val f3"/>
                <a:gd name="f57" fmla="val f4"/>
                <a:gd name="f58" fmla="val f5"/>
                <a:gd name="f59" fmla="+- f58 0 f56"/>
                <a:gd name="f60" fmla="+- f57 0 f56"/>
                <a:gd name="f61" fmla="*/ f60 1 2024"/>
                <a:gd name="f62" fmla="*/ f59 1 2204"/>
                <a:gd name="f63" fmla="*/ f56 1 f61"/>
                <a:gd name="f64" fmla="*/ f57 1 f61"/>
                <a:gd name="f65" fmla="*/ f56 1 f62"/>
                <a:gd name="f66" fmla="*/ f58 1 f62"/>
                <a:gd name="f67" fmla="*/ f63 f54 1"/>
                <a:gd name="f68" fmla="*/ f64 f54 1"/>
                <a:gd name="f69" fmla="*/ f66 f55 1"/>
                <a:gd name="f70" fmla="*/ f65 f55 1"/>
              </a:gdLst>
              <a:ahLst/>
              <a:cxnLst>
                <a:cxn ang="3cd4">
                  <a:pos x="hc" y="t"/>
                </a:cxn>
                <a:cxn ang="0">
                  <a:pos x="r" y="vc"/>
                </a:cxn>
                <a:cxn ang="cd4">
                  <a:pos x="hc" y="b"/>
                </a:cxn>
                <a:cxn ang="cd2">
                  <a:pos x="l" y="vc"/>
                </a:cxn>
              </a:cxnLst>
              <a:rect l="f67" t="f70" r="f68" b="f69"/>
              <a:pathLst>
                <a:path w="2024" h="2204">
                  <a:moveTo>
                    <a:pt x="f6" y="f3"/>
                  </a:moveTo>
                  <a:lnTo>
                    <a:pt x="f7" y="f8"/>
                  </a:lnTo>
                  <a:lnTo>
                    <a:pt x="f9" y="f10"/>
                  </a:lnTo>
                  <a:lnTo>
                    <a:pt x="f11" y="f12"/>
                  </a:lnTo>
                  <a:lnTo>
                    <a:pt x="f13" y="f0"/>
                  </a:lnTo>
                  <a:lnTo>
                    <a:pt x="f14" y="f15"/>
                  </a:lnTo>
                  <a:lnTo>
                    <a:pt x="f10" y="f16"/>
                  </a:lnTo>
                  <a:lnTo>
                    <a:pt x="f8" y="f7"/>
                  </a:lnTo>
                  <a:lnTo>
                    <a:pt x="f17" y="f6"/>
                  </a:lnTo>
                  <a:lnTo>
                    <a:pt x="f17" y="f18"/>
                  </a:lnTo>
                  <a:lnTo>
                    <a:pt x="f8" y="f19"/>
                  </a:lnTo>
                  <a:lnTo>
                    <a:pt x="f20" y="f21"/>
                  </a:lnTo>
                  <a:lnTo>
                    <a:pt x="f0" y="f22"/>
                  </a:lnTo>
                  <a:lnTo>
                    <a:pt x="f23" y="f24"/>
                  </a:lnTo>
                  <a:lnTo>
                    <a:pt x="f25" y="f26"/>
                  </a:lnTo>
                  <a:lnTo>
                    <a:pt x="f27" y="f28"/>
                  </a:lnTo>
                  <a:lnTo>
                    <a:pt x="f29" y="f30"/>
                  </a:lnTo>
                  <a:lnTo>
                    <a:pt x="f31" y="f30"/>
                  </a:lnTo>
                  <a:lnTo>
                    <a:pt x="f32" y="f33"/>
                  </a:lnTo>
                  <a:lnTo>
                    <a:pt x="f34" y="f35"/>
                  </a:lnTo>
                  <a:lnTo>
                    <a:pt x="f36" y="f26"/>
                  </a:lnTo>
                  <a:lnTo>
                    <a:pt x="f37" y="f38"/>
                  </a:lnTo>
                  <a:lnTo>
                    <a:pt x="f39" y="f40"/>
                  </a:lnTo>
                  <a:lnTo>
                    <a:pt x="f41" y="f37"/>
                  </a:lnTo>
                  <a:lnTo>
                    <a:pt x="f24" y="f42"/>
                  </a:lnTo>
                  <a:lnTo>
                    <a:pt x="f4" y="f43"/>
                  </a:lnTo>
                  <a:lnTo>
                    <a:pt x="f4" y="f44"/>
                  </a:lnTo>
                  <a:lnTo>
                    <a:pt x="f24" y="f45"/>
                  </a:lnTo>
                  <a:lnTo>
                    <a:pt x="f41" y="f46"/>
                  </a:lnTo>
                  <a:lnTo>
                    <a:pt x="f47" y="f48"/>
                  </a:lnTo>
                  <a:lnTo>
                    <a:pt x="f49" y="f50"/>
                  </a:lnTo>
                  <a:lnTo>
                    <a:pt x="f51" y="f12"/>
                  </a:lnTo>
                  <a:lnTo>
                    <a:pt x="f19" y="f52"/>
                  </a:lnTo>
                  <a:lnTo>
                    <a:pt x="f53" y="f3"/>
                  </a:lnTo>
                  <a:close/>
                </a:path>
              </a:pathLst>
            </a:custGeom>
            <a:solidFill>
              <a:srgbClr val="70B2B2"/>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41" name="Google Shape;287;p15">
              <a:extLst>
                <a:ext uri="{FF2B5EF4-FFF2-40B4-BE49-F238E27FC236}">
                  <a16:creationId xmlns:a16="http://schemas.microsoft.com/office/drawing/2014/main" id="{5E3E8A2A-B39F-CB2E-8322-39F4966BBC71}"/>
                </a:ext>
              </a:extLst>
            </p:cNvPr>
            <p:cNvSpPr/>
            <p:nvPr/>
          </p:nvSpPr>
          <p:spPr>
            <a:xfrm>
              <a:off x="5931612" y="3843552"/>
              <a:ext cx="159645" cy="151186"/>
            </a:xfrm>
            <a:custGeom>
              <a:avLst/>
              <a:gdLst>
                <a:gd name="f0" fmla="val 180"/>
                <a:gd name="f1" fmla="val w"/>
                <a:gd name="f2" fmla="val h"/>
                <a:gd name="f3" fmla="val 0"/>
                <a:gd name="f4" fmla="val 8475"/>
                <a:gd name="f5" fmla="val 8026"/>
                <a:gd name="f6" fmla="val 607"/>
                <a:gd name="f7" fmla="val 1"/>
                <a:gd name="f8" fmla="val 472"/>
                <a:gd name="f9" fmla="val 23"/>
                <a:gd name="f10" fmla="val 382"/>
                <a:gd name="f11" fmla="val 68"/>
                <a:gd name="f12" fmla="val 270"/>
                <a:gd name="f13" fmla="val 113"/>
                <a:gd name="f14" fmla="val 203"/>
                <a:gd name="f15" fmla="val 271"/>
                <a:gd name="f16" fmla="val 45"/>
                <a:gd name="f17" fmla="val 383"/>
                <a:gd name="f18" fmla="val 495"/>
                <a:gd name="f19" fmla="val 585"/>
                <a:gd name="f20" fmla="val 698"/>
                <a:gd name="f21" fmla="val 833"/>
                <a:gd name="f22" fmla="val 90"/>
                <a:gd name="f23" fmla="val 923"/>
                <a:gd name="f24" fmla="val 1035"/>
                <a:gd name="f25" fmla="val 3822"/>
                <a:gd name="f26" fmla="val 4407"/>
                <a:gd name="f27" fmla="val 5620"/>
                <a:gd name="f28" fmla="val 6115"/>
                <a:gd name="f29" fmla="val 7418"/>
                <a:gd name="f30" fmla="val 7846"/>
                <a:gd name="f31" fmla="val 7508"/>
                <a:gd name="f32" fmla="val 7936"/>
                <a:gd name="f33" fmla="val 7643"/>
                <a:gd name="f34" fmla="val 8004"/>
                <a:gd name="f35" fmla="val 7756"/>
                <a:gd name="f36" fmla="val 7868"/>
                <a:gd name="f37" fmla="val 7980"/>
                <a:gd name="f38" fmla="val 8093"/>
                <a:gd name="f39" fmla="val 7959"/>
                <a:gd name="f40" fmla="val 8183"/>
                <a:gd name="f41" fmla="val 7914"/>
                <a:gd name="f42" fmla="val 8273"/>
                <a:gd name="f43" fmla="val 7824"/>
                <a:gd name="f44" fmla="val 8340"/>
                <a:gd name="f45" fmla="val 7734"/>
                <a:gd name="f46" fmla="val 8407"/>
                <a:gd name="f47" fmla="val 7644"/>
                <a:gd name="f48" fmla="val 8452"/>
                <a:gd name="f49" fmla="val 7531"/>
                <a:gd name="f50" fmla="val 7419"/>
                <a:gd name="f51" fmla="val 7307"/>
                <a:gd name="f52" fmla="val 8430"/>
                <a:gd name="f53" fmla="val 7194"/>
                <a:gd name="f54" fmla="val 8385"/>
                <a:gd name="f55" fmla="val 7082"/>
                <a:gd name="f56" fmla="val 8295"/>
                <a:gd name="f57" fmla="val 6969"/>
                <a:gd name="f58" fmla="val 6497"/>
                <a:gd name="f59" fmla="val 5239"/>
                <a:gd name="f60" fmla="val 4698"/>
                <a:gd name="f61" fmla="val 3530"/>
                <a:gd name="f62" fmla="val 1057"/>
                <a:gd name="f63" fmla="val 158"/>
                <a:gd name="f64" fmla="val 944"/>
                <a:gd name="f65" fmla="val 832"/>
                <a:gd name="f66" fmla="val 720"/>
                <a:gd name="f67" fmla="*/ f1 1 8475"/>
                <a:gd name="f68" fmla="*/ f2 1 8026"/>
                <a:gd name="f69" fmla="val f3"/>
                <a:gd name="f70" fmla="val f4"/>
                <a:gd name="f71" fmla="val f5"/>
                <a:gd name="f72" fmla="+- f71 0 f69"/>
                <a:gd name="f73" fmla="+- f70 0 f69"/>
                <a:gd name="f74" fmla="*/ f73 1 8475"/>
                <a:gd name="f75" fmla="*/ f72 1 8026"/>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8475" h="8026">
                  <a:moveTo>
                    <a:pt x="f6" y="f7"/>
                  </a:moveTo>
                  <a:lnTo>
                    <a:pt x="f8" y="f9"/>
                  </a:lnTo>
                  <a:lnTo>
                    <a:pt x="f10" y="f11"/>
                  </a:lnTo>
                  <a:lnTo>
                    <a:pt x="f12" y="f13"/>
                  </a:lnTo>
                  <a:lnTo>
                    <a:pt x="f0" y="f14"/>
                  </a:lnTo>
                  <a:lnTo>
                    <a:pt x="f13" y="f15"/>
                  </a:lnTo>
                  <a:lnTo>
                    <a:pt x="f16" y="f17"/>
                  </a:lnTo>
                  <a:lnTo>
                    <a:pt x="f9" y="f18"/>
                  </a:lnTo>
                  <a:lnTo>
                    <a:pt x="f3" y="f19"/>
                  </a:lnTo>
                  <a:lnTo>
                    <a:pt x="f3" y="f20"/>
                  </a:lnTo>
                  <a:lnTo>
                    <a:pt x="f9" y="f21"/>
                  </a:lnTo>
                  <a:lnTo>
                    <a:pt x="f22" y="f23"/>
                  </a:lnTo>
                  <a:lnTo>
                    <a:pt x="f0" y="f24"/>
                  </a:lnTo>
                  <a:lnTo>
                    <a:pt x="f25" y="f26"/>
                  </a:lnTo>
                  <a:lnTo>
                    <a:pt x="f27" y="f28"/>
                  </a:lnTo>
                  <a:lnTo>
                    <a:pt x="f29" y="f30"/>
                  </a:lnTo>
                  <a:lnTo>
                    <a:pt x="f31" y="f32"/>
                  </a:lnTo>
                  <a:lnTo>
                    <a:pt x="f33" y="f34"/>
                  </a:lnTo>
                  <a:lnTo>
                    <a:pt x="f35" y="f5"/>
                  </a:lnTo>
                  <a:lnTo>
                    <a:pt x="f36" y="f5"/>
                  </a:lnTo>
                  <a:lnTo>
                    <a:pt x="f37" y="f34"/>
                  </a:lnTo>
                  <a:lnTo>
                    <a:pt x="f38" y="f39"/>
                  </a:lnTo>
                  <a:lnTo>
                    <a:pt x="f40" y="f41"/>
                  </a:lnTo>
                  <a:lnTo>
                    <a:pt x="f42" y="f43"/>
                  </a:lnTo>
                  <a:lnTo>
                    <a:pt x="f44" y="f45"/>
                  </a:lnTo>
                  <a:lnTo>
                    <a:pt x="f46" y="f47"/>
                  </a:lnTo>
                  <a:lnTo>
                    <a:pt x="f48" y="f49"/>
                  </a:lnTo>
                  <a:lnTo>
                    <a:pt x="f4" y="f50"/>
                  </a:lnTo>
                  <a:lnTo>
                    <a:pt x="f48" y="f51"/>
                  </a:lnTo>
                  <a:lnTo>
                    <a:pt x="f52" y="f53"/>
                  </a:lnTo>
                  <a:lnTo>
                    <a:pt x="f54" y="f55"/>
                  </a:lnTo>
                  <a:lnTo>
                    <a:pt x="f56" y="f57"/>
                  </a:lnTo>
                  <a:lnTo>
                    <a:pt x="f58" y="f59"/>
                  </a:lnTo>
                  <a:lnTo>
                    <a:pt x="f60" y="f61"/>
                  </a:lnTo>
                  <a:lnTo>
                    <a:pt x="f62" y="f63"/>
                  </a:lnTo>
                  <a:lnTo>
                    <a:pt x="f64" y="f11"/>
                  </a:lnTo>
                  <a:lnTo>
                    <a:pt x="f65" y="f9"/>
                  </a:lnTo>
                  <a:lnTo>
                    <a:pt x="f66" y="f7"/>
                  </a:lnTo>
                  <a:close/>
                </a:path>
              </a:pathLst>
            </a:custGeom>
            <a:solidFill>
              <a:srgbClr val="70B2B2"/>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42" name="Google Shape;288;p15">
              <a:extLst>
                <a:ext uri="{FF2B5EF4-FFF2-40B4-BE49-F238E27FC236}">
                  <a16:creationId xmlns:a16="http://schemas.microsoft.com/office/drawing/2014/main" id="{905C1D72-781A-07EC-6472-99D8AF82AB14}"/>
                </a:ext>
              </a:extLst>
            </p:cNvPr>
            <p:cNvSpPr/>
            <p:nvPr/>
          </p:nvSpPr>
          <p:spPr>
            <a:xfrm>
              <a:off x="5883331" y="3564925"/>
              <a:ext cx="139756" cy="142298"/>
            </a:xfrm>
            <a:custGeom>
              <a:avLst/>
              <a:gdLst>
                <a:gd name="f0" fmla="val w"/>
                <a:gd name="f1" fmla="val h"/>
                <a:gd name="f2" fmla="val 0"/>
                <a:gd name="f3" fmla="val 7419"/>
                <a:gd name="f4" fmla="val 7554"/>
                <a:gd name="f5" fmla="val 608"/>
                <a:gd name="f6" fmla="val 1"/>
                <a:gd name="f7" fmla="val 495"/>
                <a:gd name="f8" fmla="val 23"/>
                <a:gd name="f9" fmla="val 383"/>
                <a:gd name="f10" fmla="val 68"/>
                <a:gd name="f11" fmla="val 293"/>
                <a:gd name="f12" fmla="val 113"/>
                <a:gd name="f13" fmla="val 203"/>
                <a:gd name="f14" fmla="val 136"/>
                <a:gd name="f15" fmla="val 720"/>
                <a:gd name="f16" fmla="val 855"/>
                <a:gd name="f17" fmla="val 91"/>
                <a:gd name="f18" fmla="val 967"/>
                <a:gd name="f19" fmla="val 181"/>
                <a:gd name="f20" fmla="val 1080"/>
                <a:gd name="f21" fmla="val 1687"/>
                <a:gd name="f22" fmla="val 2676"/>
                <a:gd name="f23" fmla="val 3215"/>
                <a:gd name="f24" fmla="val 4272"/>
                <a:gd name="f25" fmla="val 4789"/>
                <a:gd name="f26" fmla="val 5823"/>
                <a:gd name="f27" fmla="val 6362"/>
                <a:gd name="f28" fmla="val 7374"/>
                <a:gd name="f29" fmla="val 6475"/>
                <a:gd name="f30" fmla="val 7464"/>
                <a:gd name="f31" fmla="val 6587"/>
                <a:gd name="f32" fmla="val 7509"/>
                <a:gd name="f33" fmla="val 6699"/>
                <a:gd name="f34" fmla="val 7531"/>
                <a:gd name="f35" fmla="val 6812"/>
                <a:gd name="f36" fmla="val 6924"/>
                <a:gd name="f37" fmla="val 7037"/>
                <a:gd name="f38" fmla="val 7486"/>
                <a:gd name="f39" fmla="val 7149"/>
                <a:gd name="f40" fmla="val 7239"/>
                <a:gd name="f41" fmla="val 7351"/>
                <a:gd name="f42" fmla="val 7306"/>
                <a:gd name="f43" fmla="val 7261"/>
                <a:gd name="f44" fmla="val 7396"/>
                <a:gd name="f45" fmla="val 7059"/>
                <a:gd name="f46" fmla="val 6947"/>
                <a:gd name="f47" fmla="val 6834"/>
                <a:gd name="f48" fmla="val 6722"/>
                <a:gd name="f49" fmla="val 7329"/>
                <a:gd name="f50" fmla="val 6610"/>
                <a:gd name="f51" fmla="val 6497"/>
                <a:gd name="f52" fmla="val 5665"/>
                <a:gd name="f53" fmla="val 4946"/>
                <a:gd name="f54" fmla="val 4092"/>
                <a:gd name="f55" fmla="val 3395"/>
                <a:gd name="f56" fmla="val 2563"/>
                <a:gd name="f57" fmla="val 1799"/>
                <a:gd name="f58" fmla="val 1035"/>
                <a:gd name="f59" fmla="val 945"/>
                <a:gd name="f60" fmla="val 832"/>
                <a:gd name="f61" fmla="val 46"/>
                <a:gd name="f62" fmla="*/ f0 1 7419"/>
                <a:gd name="f63" fmla="*/ f1 1 7554"/>
                <a:gd name="f64" fmla="val f2"/>
                <a:gd name="f65" fmla="val f3"/>
                <a:gd name="f66" fmla="val f4"/>
                <a:gd name="f67" fmla="+- f66 0 f64"/>
                <a:gd name="f68" fmla="+- f65 0 f64"/>
                <a:gd name="f69" fmla="*/ f68 1 7419"/>
                <a:gd name="f70" fmla="*/ f67 1 7554"/>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7419" h="7554">
                  <a:moveTo>
                    <a:pt x="f5" y="f6"/>
                  </a:moveTo>
                  <a:lnTo>
                    <a:pt x="f7" y="f8"/>
                  </a:lnTo>
                  <a:lnTo>
                    <a:pt x="f9" y="f10"/>
                  </a:lnTo>
                  <a:lnTo>
                    <a:pt x="f11" y="f12"/>
                  </a:lnTo>
                  <a:lnTo>
                    <a:pt x="f13" y="f13"/>
                  </a:lnTo>
                  <a:lnTo>
                    <a:pt x="f14" y="f11"/>
                  </a:lnTo>
                  <a:lnTo>
                    <a:pt x="f10" y="f9"/>
                  </a:lnTo>
                  <a:lnTo>
                    <a:pt x="f8" y="f7"/>
                  </a:lnTo>
                  <a:lnTo>
                    <a:pt x="f6" y="f5"/>
                  </a:lnTo>
                  <a:lnTo>
                    <a:pt x="f6" y="f15"/>
                  </a:lnTo>
                  <a:lnTo>
                    <a:pt x="f8" y="f16"/>
                  </a:lnTo>
                  <a:lnTo>
                    <a:pt x="f17" y="f18"/>
                  </a:lnTo>
                  <a:lnTo>
                    <a:pt x="f19" y="f20"/>
                  </a:lnTo>
                  <a:lnTo>
                    <a:pt x="f21" y="f22"/>
                  </a:lnTo>
                  <a:lnTo>
                    <a:pt x="f23" y="f24"/>
                  </a:lnTo>
                  <a:lnTo>
                    <a:pt x="f25" y="f26"/>
                  </a:lnTo>
                  <a:lnTo>
                    <a:pt x="f27" y="f28"/>
                  </a:lnTo>
                  <a:lnTo>
                    <a:pt x="f29" y="f30"/>
                  </a:lnTo>
                  <a:lnTo>
                    <a:pt x="f31" y="f32"/>
                  </a:lnTo>
                  <a:lnTo>
                    <a:pt x="f33" y="f34"/>
                  </a:lnTo>
                  <a:lnTo>
                    <a:pt x="f35" y="f4"/>
                  </a:lnTo>
                  <a:lnTo>
                    <a:pt x="f36" y="f34"/>
                  </a:lnTo>
                  <a:lnTo>
                    <a:pt x="f37" y="f38"/>
                  </a:lnTo>
                  <a:lnTo>
                    <a:pt x="f39" y="f3"/>
                  </a:lnTo>
                  <a:lnTo>
                    <a:pt x="f40" y="f41"/>
                  </a:lnTo>
                  <a:lnTo>
                    <a:pt x="f42" y="f43"/>
                  </a:lnTo>
                  <a:lnTo>
                    <a:pt x="f41" y="f39"/>
                  </a:lnTo>
                  <a:lnTo>
                    <a:pt x="f44" y="f45"/>
                  </a:lnTo>
                  <a:lnTo>
                    <a:pt x="f3" y="f46"/>
                  </a:lnTo>
                  <a:lnTo>
                    <a:pt x="f3" y="f47"/>
                  </a:lnTo>
                  <a:lnTo>
                    <a:pt x="f44" y="f48"/>
                  </a:lnTo>
                  <a:lnTo>
                    <a:pt x="f49" y="f50"/>
                  </a:lnTo>
                  <a:lnTo>
                    <a:pt x="f40" y="f51"/>
                  </a:lnTo>
                  <a:lnTo>
                    <a:pt x="f52" y="f53"/>
                  </a:lnTo>
                  <a:lnTo>
                    <a:pt x="f54" y="f55"/>
                  </a:lnTo>
                  <a:lnTo>
                    <a:pt x="f56" y="f57"/>
                  </a:lnTo>
                  <a:lnTo>
                    <a:pt x="f58" y="f13"/>
                  </a:lnTo>
                  <a:lnTo>
                    <a:pt x="f59" y="f12"/>
                  </a:lnTo>
                  <a:lnTo>
                    <a:pt x="f60" y="f61"/>
                  </a:lnTo>
                  <a:lnTo>
                    <a:pt x="f15" y="f6"/>
                  </a:lnTo>
                  <a:close/>
                </a:path>
              </a:pathLst>
            </a:custGeom>
            <a:solidFill>
              <a:srgbClr val="70B2B2"/>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43" name="Google Shape;289;p15">
              <a:extLst>
                <a:ext uri="{FF2B5EF4-FFF2-40B4-BE49-F238E27FC236}">
                  <a16:creationId xmlns:a16="http://schemas.microsoft.com/office/drawing/2014/main" id="{768B7BE9-AA72-3EC5-6125-72BA452D742B}"/>
                </a:ext>
              </a:extLst>
            </p:cNvPr>
            <p:cNvSpPr/>
            <p:nvPr/>
          </p:nvSpPr>
          <p:spPr>
            <a:xfrm>
              <a:off x="5862593" y="3683075"/>
              <a:ext cx="83429" cy="68195"/>
            </a:xfrm>
            <a:custGeom>
              <a:avLst/>
              <a:gdLst>
                <a:gd name="f0" fmla="val w"/>
                <a:gd name="f1" fmla="val h"/>
                <a:gd name="f2" fmla="val 0"/>
                <a:gd name="f3" fmla="val 4429"/>
                <a:gd name="f4" fmla="val 3620"/>
                <a:gd name="f5" fmla="val 540"/>
                <a:gd name="f6" fmla="val 427"/>
                <a:gd name="f7" fmla="val 23"/>
                <a:gd name="f8" fmla="val 337"/>
                <a:gd name="f9" fmla="val 68"/>
                <a:gd name="f10" fmla="val 248"/>
                <a:gd name="f11" fmla="val 135"/>
                <a:gd name="f12" fmla="val 158"/>
                <a:gd name="f13" fmla="val 203"/>
                <a:gd name="f14" fmla="val 90"/>
                <a:gd name="f15" fmla="val 315"/>
                <a:gd name="f16" fmla="val 45"/>
                <a:gd name="f17" fmla="val 405"/>
                <a:gd name="f18" fmla="val 517"/>
                <a:gd name="f19" fmla="val 652"/>
                <a:gd name="f20" fmla="val 765"/>
                <a:gd name="f21" fmla="val 877"/>
                <a:gd name="f22" fmla="val 989"/>
                <a:gd name="f23" fmla="val 1102"/>
                <a:gd name="f24" fmla="val 270"/>
                <a:gd name="f25" fmla="val 1192"/>
                <a:gd name="f26" fmla="val 1799"/>
                <a:gd name="f27" fmla="val 2316"/>
                <a:gd name="f28" fmla="val 2585"/>
                <a:gd name="f29" fmla="val 2900"/>
                <a:gd name="f30" fmla="val 3327"/>
                <a:gd name="f31" fmla="val 3462"/>
                <a:gd name="f32" fmla="val 3552"/>
                <a:gd name="f33" fmla="val 3574"/>
                <a:gd name="f34" fmla="val 3597"/>
                <a:gd name="f35" fmla="val 3709"/>
                <a:gd name="f36" fmla="val 3822"/>
                <a:gd name="f37" fmla="val 3934"/>
                <a:gd name="f38" fmla="val 3575"/>
                <a:gd name="f39" fmla="val 4046"/>
                <a:gd name="f40" fmla="val 3530"/>
                <a:gd name="f41" fmla="val 4159"/>
                <a:gd name="f42" fmla="val 4249"/>
                <a:gd name="f43" fmla="val 3395"/>
                <a:gd name="f44" fmla="val 4316"/>
                <a:gd name="f45" fmla="val 3305"/>
                <a:gd name="f46" fmla="val 4384"/>
                <a:gd name="f47" fmla="val 3215"/>
                <a:gd name="f48" fmla="val 4406"/>
                <a:gd name="f49" fmla="val 3102"/>
                <a:gd name="f50" fmla="val 3013"/>
                <a:gd name="f51" fmla="val 2788"/>
                <a:gd name="f52" fmla="val 2698"/>
                <a:gd name="f53" fmla="val 4204"/>
                <a:gd name="f54" fmla="val 1956"/>
                <a:gd name="f55" fmla="val 2563"/>
                <a:gd name="f56" fmla="val 1349"/>
                <a:gd name="f57" fmla="val 113"/>
                <a:gd name="f58" fmla="*/ f0 1 4429"/>
                <a:gd name="f59" fmla="*/ f1 1 3620"/>
                <a:gd name="f60" fmla="val f2"/>
                <a:gd name="f61" fmla="val f3"/>
                <a:gd name="f62" fmla="val f4"/>
                <a:gd name="f63" fmla="+- f62 0 f60"/>
                <a:gd name="f64" fmla="+- f61 0 f60"/>
                <a:gd name="f65" fmla="*/ f64 1 4429"/>
                <a:gd name="f66" fmla="*/ f63 1 3620"/>
                <a:gd name="f67" fmla="*/ f60 1 f65"/>
                <a:gd name="f68" fmla="*/ f61 1 f65"/>
                <a:gd name="f69" fmla="*/ f60 1 f66"/>
                <a:gd name="f70" fmla="*/ f62 1 f66"/>
                <a:gd name="f71" fmla="*/ f67 f58 1"/>
                <a:gd name="f72" fmla="*/ f68 f58 1"/>
                <a:gd name="f73" fmla="*/ f70 f59 1"/>
                <a:gd name="f74" fmla="*/ f69 f59 1"/>
              </a:gdLst>
              <a:ahLst/>
              <a:cxnLst>
                <a:cxn ang="3cd4">
                  <a:pos x="hc" y="t"/>
                </a:cxn>
                <a:cxn ang="0">
                  <a:pos x="r" y="vc"/>
                </a:cxn>
                <a:cxn ang="cd4">
                  <a:pos x="hc" y="b"/>
                </a:cxn>
                <a:cxn ang="cd2">
                  <a:pos x="l" y="vc"/>
                </a:cxn>
              </a:cxnLst>
              <a:rect l="f71" t="f74" r="f72" b="f73"/>
              <a:pathLst>
                <a:path w="4429" h="3620">
                  <a:moveTo>
                    <a:pt x="f5" y="f2"/>
                  </a:moveTo>
                  <a:lnTo>
                    <a:pt x="f6" y="f7"/>
                  </a:lnTo>
                  <a:lnTo>
                    <a:pt x="f8" y="f9"/>
                  </a:lnTo>
                  <a:lnTo>
                    <a:pt x="f10" y="f11"/>
                  </a:lnTo>
                  <a:lnTo>
                    <a:pt x="f12" y="f13"/>
                  </a:lnTo>
                  <a:lnTo>
                    <a:pt x="f14" y="f15"/>
                  </a:lnTo>
                  <a:lnTo>
                    <a:pt x="f16" y="f17"/>
                  </a:lnTo>
                  <a:lnTo>
                    <a:pt x="f2" y="f18"/>
                  </a:lnTo>
                  <a:lnTo>
                    <a:pt x="f2" y="f19"/>
                  </a:lnTo>
                  <a:lnTo>
                    <a:pt x="f2" y="f20"/>
                  </a:lnTo>
                  <a:lnTo>
                    <a:pt x="f7" y="f21"/>
                  </a:lnTo>
                  <a:lnTo>
                    <a:pt x="f14" y="f22"/>
                  </a:lnTo>
                  <a:lnTo>
                    <a:pt x="f12" y="f23"/>
                  </a:lnTo>
                  <a:lnTo>
                    <a:pt x="f24" y="f25"/>
                  </a:lnTo>
                  <a:lnTo>
                    <a:pt x="f26" y="f27"/>
                  </a:lnTo>
                  <a:lnTo>
                    <a:pt x="f28" y="f29"/>
                  </a:lnTo>
                  <a:lnTo>
                    <a:pt x="f30" y="f31"/>
                  </a:lnTo>
                  <a:lnTo>
                    <a:pt x="f31" y="f32"/>
                  </a:lnTo>
                  <a:lnTo>
                    <a:pt x="f33" y="f34"/>
                  </a:lnTo>
                  <a:lnTo>
                    <a:pt x="f35" y="f4"/>
                  </a:lnTo>
                  <a:lnTo>
                    <a:pt x="f36" y="f34"/>
                  </a:lnTo>
                  <a:lnTo>
                    <a:pt x="f37" y="f38"/>
                  </a:lnTo>
                  <a:lnTo>
                    <a:pt x="f39" y="f40"/>
                  </a:lnTo>
                  <a:lnTo>
                    <a:pt x="f41" y="f31"/>
                  </a:lnTo>
                  <a:lnTo>
                    <a:pt x="f42" y="f43"/>
                  </a:lnTo>
                  <a:lnTo>
                    <a:pt x="f44" y="f45"/>
                  </a:lnTo>
                  <a:lnTo>
                    <a:pt x="f46" y="f47"/>
                  </a:lnTo>
                  <a:lnTo>
                    <a:pt x="f48" y="f49"/>
                  </a:lnTo>
                  <a:lnTo>
                    <a:pt x="f3" y="f50"/>
                  </a:lnTo>
                  <a:lnTo>
                    <a:pt x="f48" y="f29"/>
                  </a:lnTo>
                  <a:lnTo>
                    <a:pt x="f46" y="f51"/>
                  </a:lnTo>
                  <a:lnTo>
                    <a:pt x="f44" y="f52"/>
                  </a:lnTo>
                  <a:lnTo>
                    <a:pt x="f53" y="f28"/>
                  </a:lnTo>
                  <a:lnTo>
                    <a:pt x="f43" y="f54"/>
                  </a:lnTo>
                  <a:lnTo>
                    <a:pt x="f55" y="f56"/>
                  </a:lnTo>
                  <a:lnTo>
                    <a:pt x="f21" y="f57"/>
                  </a:lnTo>
                  <a:lnTo>
                    <a:pt x="f20" y="f16"/>
                  </a:lnTo>
                  <a:lnTo>
                    <a:pt x="f19" y="f7"/>
                  </a:lnTo>
                  <a:lnTo>
                    <a:pt x="f5" y="f2"/>
                  </a:lnTo>
                  <a:close/>
                </a:path>
              </a:pathLst>
            </a:custGeom>
            <a:solidFill>
              <a:srgbClr val="70B2B2"/>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44" name="Google Shape;290;p15">
              <a:extLst>
                <a:ext uri="{FF2B5EF4-FFF2-40B4-BE49-F238E27FC236}">
                  <a16:creationId xmlns:a16="http://schemas.microsoft.com/office/drawing/2014/main" id="{5C6F00DF-572A-C0A4-8F87-FFDC70E747DD}"/>
                </a:ext>
              </a:extLst>
            </p:cNvPr>
            <p:cNvSpPr/>
            <p:nvPr/>
          </p:nvSpPr>
          <p:spPr>
            <a:xfrm>
              <a:off x="5263405" y="2928073"/>
              <a:ext cx="34317" cy="96560"/>
            </a:xfrm>
            <a:custGeom>
              <a:avLst/>
              <a:gdLst>
                <a:gd name="f0" fmla="val 180"/>
                <a:gd name="f1" fmla="val w"/>
                <a:gd name="f2" fmla="val h"/>
                <a:gd name="f3" fmla="val 0"/>
                <a:gd name="f4" fmla="val 1822"/>
                <a:gd name="f5" fmla="val 5126"/>
                <a:gd name="f6" fmla="val 607"/>
                <a:gd name="f7" fmla="val 495"/>
                <a:gd name="f8" fmla="val 23"/>
                <a:gd name="f9" fmla="val 383"/>
                <a:gd name="f10" fmla="val 45"/>
                <a:gd name="f11" fmla="val 293"/>
                <a:gd name="f12" fmla="val 113"/>
                <a:gd name="f13" fmla="val 203"/>
                <a:gd name="f14" fmla="val 270"/>
                <a:gd name="f15" fmla="val 382"/>
                <a:gd name="f16" fmla="val 630"/>
                <a:gd name="f17" fmla="val 764"/>
                <a:gd name="f18" fmla="val 338"/>
                <a:gd name="f19" fmla="val 2720"/>
                <a:gd name="f20" fmla="val 4698"/>
                <a:gd name="f21" fmla="val 652"/>
                <a:gd name="f22" fmla="val 4833"/>
                <a:gd name="f23" fmla="val 720"/>
                <a:gd name="f24" fmla="val 4923"/>
                <a:gd name="f25" fmla="val 787"/>
                <a:gd name="f26" fmla="val 5013"/>
                <a:gd name="f27" fmla="val 877"/>
                <a:gd name="f28" fmla="val 5080"/>
                <a:gd name="f29" fmla="val 967"/>
                <a:gd name="f30" fmla="val 5125"/>
                <a:gd name="f31" fmla="val 1192"/>
                <a:gd name="f32" fmla="val 1304"/>
                <a:gd name="f33" fmla="val 5103"/>
                <a:gd name="f34" fmla="val 1417"/>
                <a:gd name="f35" fmla="val 1507"/>
                <a:gd name="f36" fmla="val 1619"/>
                <a:gd name="f37" fmla="val 4946"/>
                <a:gd name="f38" fmla="val 1686"/>
                <a:gd name="f39" fmla="val 4856"/>
                <a:gd name="f40" fmla="val 1754"/>
                <a:gd name="f41" fmla="val 4743"/>
                <a:gd name="f42" fmla="val 1799"/>
                <a:gd name="f43" fmla="val 4631"/>
                <a:gd name="f44" fmla="val 1821"/>
                <a:gd name="f45" fmla="val 4496"/>
                <a:gd name="f46" fmla="val 4361"/>
                <a:gd name="f47" fmla="val 1529"/>
                <a:gd name="f48" fmla="val 2405"/>
                <a:gd name="f49" fmla="val 427"/>
                <a:gd name="f50" fmla="val 1169"/>
                <a:gd name="f51" fmla="val 315"/>
                <a:gd name="f52" fmla="val 1102"/>
                <a:gd name="f53" fmla="val 202"/>
                <a:gd name="f54" fmla="val 1035"/>
                <a:gd name="f55" fmla="val 945"/>
                <a:gd name="f56" fmla="val 832"/>
                <a:gd name="f57" fmla="*/ f1 1 1822"/>
                <a:gd name="f58" fmla="*/ f2 1 5126"/>
                <a:gd name="f59" fmla="val f3"/>
                <a:gd name="f60" fmla="val f4"/>
                <a:gd name="f61" fmla="val f5"/>
                <a:gd name="f62" fmla="+- f61 0 f59"/>
                <a:gd name="f63" fmla="+- f60 0 f59"/>
                <a:gd name="f64" fmla="*/ f63 1 1822"/>
                <a:gd name="f65" fmla="*/ f62 1 5126"/>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1822" h="5126">
                  <a:moveTo>
                    <a:pt x="f6" y="f3"/>
                  </a:moveTo>
                  <a:lnTo>
                    <a:pt x="f7" y="f8"/>
                  </a:lnTo>
                  <a:lnTo>
                    <a:pt x="f9" y="f10"/>
                  </a:lnTo>
                  <a:lnTo>
                    <a:pt x="f11" y="f12"/>
                  </a:lnTo>
                  <a:lnTo>
                    <a:pt x="f13" y="f0"/>
                  </a:lnTo>
                  <a:lnTo>
                    <a:pt x="f12" y="f14"/>
                  </a:lnTo>
                  <a:lnTo>
                    <a:pt x="f10" y="f15"/>
                  </a:lnTo>
                  <a:lnTo>
                    <a:pt x="f8" y="f7"/>
                  </a:lnTo>
                  <a:lnTo>
                    <a:pt x="f3" y="f16"/>
                  </a:lnTo>
                  <a:lnTo>
                    <a:pt x="f3" y="f17"/>
                  </a:lnTo>
                  <a:lnTo>
                    <a:pt x="f18" y="f19"/>
                  </a:lnTo>
                  <a:lnTo>
                    <a:pt x="f16" y="f20"/>
                  </a:lnTo>
                  <a:lnTo>
                    <a:pt x="f21" y="f22"/>
                  </a:lnTo>
                  <a:lnTo>
                    <a:pt x="f23" y="f24"/>
                  </a:lnTo>
                  <a:lnTo>
                    <a:pt x="f25" y="f26"/>
                  </a:lnTo>
                  <a:lnTo>
                    <a:pt x="f27" y="f28"/>
                  </a:lnTo>
                  <a:lnTo>
                    <a:pt x="f29" y="f30"/>
                  </a:lnTo>
                  <a:lnTo>
                    <a:pt x="f31" y="f30"/>
                  </a:lnTo>
                  <a:lnTo>
                    <a:pt x="f32" y="f33"/>
                  </a:lnTo>
                  <a:lnTo>
                    <a:pt x="f34" y="f28"/>
                  </a:lnTo>
                  <a:lnTo>
                    <a:pt x="f35" y="f26"/>
                  </a:lnTo>
                  <a:lnTo>
                    <a:pt x="f36" y="f37"/>
                  </a:lnTo>
                  <a:lnTo>
                    <a:pt x="f38" y="f39"/>
                  </a:lnTo>
                  <a:lnTo>
                    <a:pt x="f40" y="f41"/>
                  </a:lnTo>
                  <a:lnTo>
                    <a:pt x="f42" y="f43"/>
                  </a:lnTo>
                  <a:lnTo>
                    <a:pt x="f44" y="f45"/>
                  </a:lnTo>
                  <a:lnTo>
                    <a:pt x="f44" y="f46"/>
                  </a:lnTo>
                  <a:lnTo>
                    <a:pt x="f47" y="f48"/>
                  </a:lnTo>
                  <a:lnTo>
                    <a:pt x="f31" y="f49"/>
                  </a:lnTo>
                  <a:lnTo>
                    <a:pt x="f50" y="f51"/>
                  </a:lnTo>
                  <a:lnTo>
                    <a:pt x="f52" y="f53"/>
                  </a:lnTo>
                  <a:lnTo>
                    <a:pt x="f54" y="f12"/>
                  </a:lnTo>
                  <a:lnTo>
                    <a:pt x="f55" y="f10"/>
                  </a:lnTo>
                  <a:lnTo>
                    <a:pt x="f56" y="f3"/>
                  </a:lnTo>
                  <a:close/>
                </a:path>
              </a:pathLst>
            </a:custGeom>
            <a:solidFill>
              <a:srgbClr val="70B2B2"/>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45" name="Google Shape;291;p15">
              <a:extLst>
                <a:ext uri="{FF2B5EF4-FFF2-40B4-BE49-F238E27FC236}">
                  <a16:creationId xmlns:a16="http://schemas.microsoft.com/office/drawing/2014/main" id="{6ABDEC08-5C3D-EF6B-22DA-DF43098D72EE}"/>
                </a:ext>
              </a:extLst>
            </p:cNvPr>
            <p:cNvSpPr/>
            <p:nvPr/>
          </p:nvSpPr>
          <p:spPr>
            <a:xfrm>
              <a:off x="6136977" y="3631841"/>
              <a:ext cx="37709" cy="111803"/>
            </a:xfrm>
            <a:custGeom>
              <a:avLst/>
              <a:gdLst>
                <a:gd name="f0" fmla="val 180"/>
                <a:gd name="f1" fmla="val w"/>
                <a:gd name="f2" fmla="val h"/>
                <a:gd name="f3" fmla="val 0"/>
                <a:gd name="f4" fmla="val 2002"/>
                <a:gd name="f5" fmla="val 5935"/>
                <a:gd name="f6" fmla="val 698"/>
                <a:gd name="f7" fmla="val 585"/>
                <a:gd name="f8" fmla="val 23"/>
                <a:gd name="f9" fmla="val 473"/>
                <a:gd name="f10" fmla="val 45"/>
                <a:gd name="f11" fmla="val 383"/>
                <a:gd name="f12" fmla="val 113"/>
                <a:gd name="f13" fmla="val 293"/>
                <a:gd name="f14" fmla="val 203"/>
                <a:gd name="f15" fmla="val 225"/>
                <a:gd name="f16" fmla="val 158"/>
                <a:gd name="f17" fmla="val 428"/>
                <a:gd name="f18" fmla="val 91"/>
                <a:gd name="f19" fmla="val 742"/>
                <a:gd name="f20" fmla="val 1057"/>
                <a:gd name="f21" fmla="val 1"/>
                <a:gd name="f22" fmla="val 1372"/>
                <a:gd name="f23" fmla="val 1709"/>
                <a:gd name="f24" fmla="val 2024"/>
                <a:gd name="f25" fmla="val 2338"/>
                <a:gd name="f26" fmla="val 68"/>
                <a:gd name="f27" fmla="val 2675"/>
                <a:gd name="f28" fmla="val 136"/>
                <a:gd name="f29" fmla="val 2990"/>
                <a:gd name="f30" fmla="val 270"/>
                <a:gd name="f31" fmla="val 3620"/>
                <a:gd name="f32" fmla="val 450"/>
                <a:gd name="f33" fmla="val 4271"/>
                <a:gd name="f34" fmla="val 787"/>
                <a:gd name="f35" fmla="val 5508"/>
                <a:gd name="f36" fmla="val 832"/>
                <a:gd name="f37" fmla="val 5643"/>
                <a:gd name="f38" fmla="val 900"/>
                <a:gd name="f39" fmla="val 5733"/>
                <a:gd name="f40" fmla="val 990"/>
                <a:gd name="f41" fmla="val 5822"/>
                <a:gd name="f42" fmla="val 1080"/>
                <a:gd name="f43" fmla="val 5890"/>
                <a:gd name="f44" fmla="val 1192"/>
                <a:gd name="f45" fmla="val 1417"/>
                <a:gd name="f46" fmla="val 1529"/>
                <a:gd name="f47" fmla="val 5912"/>
                <a:gd name="f48" fmla="val 1642"/>
                <a:gd name="f49" fmla="val 5867"/>
                <a:gd name="f50" fmla="val 1732"/>
                <a:gd name="f51" fmla="val 1821"/>
                <a:gd name="f52" fmla="val 5755"/>
                <a:gd name="f53" fmla="val 1911"/>
                <a:gd name="f54" fmla="val 5665"/>
                <a:gd name="f55" fmla="val 1956"/>
                <a:gd name="f56" fmla="val 5553"/>
                <a:gd name="f57" fmla="val 2001"/>
                <a:gd name="f58" fmla="val 5440"/>
                <a:gd name="f59" fmla="val 5305"/>
                <a:gd name="f60" fmla="val 1979"/>
                <a:gd name="f61" fmla="val 5171"/>
                <a:gd name="f62" fmla="val 4654"/>
                <a:gd name="f63" fmla="val 1664"/>
                <a:gd name="f64" fmla="val 4092"/>
                <a:gd name="f65" fmla="val 1507"/>
                <a:gd name="f66" fmla="val 3552"/>
                <a:gd name="f67" fmla="val 1282"/>
                <a:gd name="f68" fmla="val 2428"/>
                <a:gd name="f69" fmla="val 1237"/>
                <a:gd name="f70" fmla="val 2136"/>
                <a:gd name="f71" fmla="val 1215"/>
                <a:gd name="f72" fmla="val 1866"/>
                <a:gd name="f73" fmla="val 1574"/>
                <a:gd name="f74" fmla="val 1304"/>
                <a:gd name="f75" fmla="val 1034"/>
                <a:gd name="f76" fmla="val 1349"/>
                <a:gd name="f77" fmla="val 765"/>
                <a:gd name="f78" fmla="val 1394"/>
                <a:gd name="f79" fmla="val 630"/>
                <a:gd name="f80" fmla="val 495"/>
                <a:gd name="f81" fmla="val 1147"/>
                <a:gd name="f82" fmla="val 1035"/>
                <a:gd name="f83" fmla="val 945"/>
                <a:gd name="f84" fmla="*/ f1 1 2002"/>
                <a:gd name="f85" fmla="*/ f2 1 5935"/>
                <a:gd name="f86" fmla="val f3"/>
                <a:gd name="f87" fmla="val f4"/>
                <a:gd name="f88" fmla="val f5"/>
                <a:gd name="f89" fmla="+- f88 0 f86"/>
                <a:gd name="f90" fmla="+- f87 0 f86"/>
                <a:gd name="f91" fmla="*/ f90 1 2002"/>
                <a:gd name="f92" fmla="*/ f89 1 5935"/>
                <a:gd name="f93" fmla="*/ f86 1 f91"/>
                <a:gd name="f94" fmla="*/ f87 1 f91"/>
                <a:gd name="f95" fmla="*/ f86 1 f92"/>
                <a:gd name="f96" fmla="*/ f88 1 f92"/>
                <a:gd name="f97" fmla="*/ f93 f84 1"/>
                <a:gd name="f98" fmla="*/ f94 f84 1"/>
                <a:gd name="f99" fmla="*/ f96 f85 1"/>
                <a:gd name="f100" fmla="*/ f95 f85 1"/>
              </a:gdLst>
              <a:ahLst/>
              <a:cxnLst>
                <a:cxn ang="3cd4">
                  <a:pos x="hc" y="t"/>
                </a:cxn>
                <a:cxn ang="0">
                  <a:pos x="r" y="vc"/>
                </a:cxn>
                <a:cxn ang="cd4">
                  <a:pos x="hc" y="b"/>
                </a:cxn>
                <a:cxn ang="cd2">
                  <a:pos x="l" y="vc"/>
                </a:cxn>
              </a:cxnLst>
              <a:rect l="f97" t="f100" r="f98" b="f99"/>
              <a:pathLst>
                <a:path w="2002" h="5935">
                  <a:moveTo>
                    <a:pt x="f6" y="f3"/>
                  </a:moveTo>
                  <a:lnTo>
                    <a:pt x="f7" y="f8"/>
                  </a:lnTo>
                  <a:lnTo>
                    <a:pt x="f9" y="f10"/>
                  </a:lnTo>
                  <a:lnTo>
                    <a:pt x="f11" y="f12"/>
                  </a:lnTo>
                  <a:lnTo>
                    <a:pt x="f13" y="f14"/>
                  </a:lnTo>
                  <a:lnTo>
                    <a:pt x="f15" y="f13"/>
                  </a:lnTo>
                  <a:lnTo>
                    <a:pt x="f16" y="f17"/>
                  </a:lnTo>
                  <a:lnTo>
                    <a:pt x="f18" y="f19"/>
                  </a:lnTo>
                  <a:lnTo>
                    <a:pt x="f8" y="f20"/>
                  </a:lnTo>
                  <a:lnTo>
                    <a:pt x="f21" y="f22"/>
                  </a:lnTo>
                  <a:lnTo>
                    <a:pt x="f21" y="f23"/>
                  </a:lnTo>
                  <a:lnTo>
                    <a:pt x="f21" y="f24"/>
                  </a:lnTo>
                  <a:lnTo>
                    <a:pt x="f8" y="f25"/>
                  </a:lnTo>
                  <a:lnTo>
                    <a:pt x="f26" y="f27"/>
                  </a:lnTo>
                  <a:lnTo>
                    <a:pt x="f28" y="f29"/>
                  </a:lnTo>
                  <a:lnTo>
                    <a:pt x="f30" y="f31"/>
                  </a:lnTo>
                  <a:lnTo>
                    <a:pt x="f32" y="f33"/>
                  </a:lnTo>
                  <a:lnTo>
                    <a:pt x="f34" y="f35"/>
                  </a:lnTo>
                  <a:lnTo>
                    <a:pt x="f36" y="f37"/>
                  </a:lnTo>
                  <a:lnTo>
                    <a:pt x="f38" y="f39"/>
                  </a:lnTo>
                  <a:lnTo>
                    <a:pt x="f40" y="f41"/>
                  </a:lnTo>
                  <a:lnTo>
                    <a:pt x="f42" y="f43"/>
                  </a:lnTo>
                  <a:lnTo>
                    <a:pt x="f44" y="f5"/>
                  </a:lnTo>
                  <a:lnTo>
                    <a:pt x="f45" y="f5"/>
                  </a:lnTo>
                  <a:lnTo>
                    <a:pt x="f46" y="f47"/>
                  </a:lnTo>
                  <a:lnTo>
                    <a:pt x="f48" y="f49"/>
                  </a:lnTo>
                  <a:lnTo>
                    <a:pt x="f50" y="f41"/>
                  </a:lnTo>
                  <a:lnTo>
                    <a:pt x="f51" y="f52"/>
                  </a:lnTo>
                  <a:lnTo>
                    <a:pt x="f53" y="f54"/>
                  </a:lnTo>
                  <a:lnTo>
                    <a:pt x="f55" y="f56"/>
                  </a:lnTo>
                  <a:lnTo>
                    <a:pt x="f57" y="f58"/>
                  </a:lnTo>
                  <a:lnTo>
                    <a:pt x="f57" y="f59"/>
                  </a:lnTo>
                  <a:lnTo>
                    <a:pt x="f60" y="f61"/>
                  </a:lnTo>
                  <a:lnTo>
                    <a:pt x="f51" y="f62"/>
                  </a:lnTo>
                  <a:lnTo>
                    <a:pt x="f63" y="f64"/>
                  </a:lnTo>
                  <a:lnTo>
                    <a:pt x="f65" y="f66"/>
                  </a:lnTo>
                  <a:lnTo>
                    <a:pt x="f22" y="f29"/>
                  </a:lnTo>
                  <a:lnTo>
                    <a:pt x="f67" y="f68"/>
                  </a:lnTo>
                  <a:lnTo>
                    <a:pt x="f69" y="f70"/>
                  </a:lnTo>
                  <a:lnTo>
                    <a:pt x="f71" y="f72"/>
                  </a:lnTo>
                  <a:lnTo>
                    <a:pt x="f71" y="f73"/>
                  </a:lnTo>
                  <a:lnTo>
                    <a:pt x="f69" y="f74"/>
                  </a:lnTo>
                  <a:lnTo>
                    <a:pt x="f67" y="f75"/>
                  </a:lnTo>
                  <a:lnTo>
                    <a:pt x="f76" y="f77"/>
                  </a:lnTo>
                  <a:lnTo>
                    <a:pt x="f78" y="f79"/>
                  </a:lnTo>
                  <a:lnTo>
                    <a:pt x="f78" y="f80"/>
                  </a:lnTo>
                  <a:lnTo>
                    <a:pt x="f76" y="f11"/>
                  </a:lnTo>
                  <a:lnTo>
                    <a:pt x="f74" y="f30"/>
                  </a:lnTo>
                  <a:lnTo>
                    <a:pt x="f69" y="f0"/>
                  </a:lnTo>
                  <a:lnTo>
                    <a:pt x="f81" y="f12"/>
                  </a:lnTo>
                  <a:lnTo>
                    <a:pt x="f82" y="f26"/>
                  </a:lnTo>
                  <a:lnTo>
                    <a:pt x="f83" y="f8"/>
                  </a:lnTo>
                  <a:lnTo>
                    <a:pt x="f36" y="f3"/>
                  </a:lnTo>
                  <a:close/>
                </a:path>
              </a:pathLst>
            </a:custGeom>
            <a:solidFill>
              <a:srgbClr val="70B2B2"/>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46" name="Google Shape;292;p15">
              <a:extLst>
                <a:ext uri="{FF2B5EF4-FFF2-40B4-BE49-F238E27FC236}">
                  <a16:creationId xmlns:a16="http://schemas.microsoft.com/office/drawing/2014/main" id="{6119C9FA-C7AB-D502-3A75-8C2A18A0819E}"/>
                </a:ext>
              </a:extLst>
            </p:cNvPr>
            <p:cNvSpPr/>
            <p:nvPr/>
          </p:nvSpPr>
          <p:spPr>
            <a:xfrm>
              <a:off x="6219556" y="4070524"/>
              <a:ext cx="106710" cy="75822"/>
            </a:xfrm>
            <a:custGeom>
              <a:avLst/>
              <a:gdLst>
                <a:gd name="f0" fmla="val 180"/>
                <a:gd name="f1" fmla="val w"/>
                <a:gd name="f2" fmla="val h"/>
                <a:gd name="f3" fmla="val 0"/>
                <a:gd name="f4" fmla="val 5665"/>
                <a:gd name="f5" fmla="val 4025"/>
                <a:gd name="f6" fmla="val 607"/>
                <a:gd name="f7" fmla="val 1"/>
                <a:gd name="f8" fmla="val 495"/>
                <a:gd name="f9" fmla="val 23"/>
                <a:gd name="f10" fmla="val 382"/>
                <a:gd name="f11" fmla="val 46"/>
                <a:gd name="f12" fmla="val 292"/>
                <a:gd name="f13" fmla="val 113"/>
                <a:gd name="f14" fmla="val 202"/>
                <a:gd name="f15" fmla="val 181"/>
                <a:gd name="f16" fmla="val 112"/>
                <a:gd name="f17" fmla="val 270"/>
                <a:gd name="f18" fmla="val 68"/>
                <a:gd name="f19" fmla="val 383"/>
                <a:gd name="f20" fmla="val 608"/>
                <a:gd name="f21" fmla="val 720"/>
                <a:gd name="f22" fmla="val 832"/>
                <a:gd name="f23" fmla="val 90"/>
                <a:gd name="f24" fmla="val 945"/>
                <a:gd name="f25" fmla="val 1057"/>
                <a:gd name="f26" fmla="val 405"/>
                <a:gd name="f27" fmla="val 1305"/>
                <a:gd name="f28" fmla="val 674"/>
                <a:gd name="f29" fmla="val 1529"/>
                <a:gd name="f30" fmla="val 922"/>
                <a:gd name="f31" fmla="val 1754"/>
                <a:gd name="f32" fmla="val 1191"/>
                <a:gd name="f33" fmla="val 1956"/>
                <a:gd name="f34" fmla="val 1753"/>
                <a:gd name="f35" fmla="val 2339"/>
                <a:gd name="f36" fmla="val 2315"/>
                <a:gd name="f37" fmla="val 2698"/>
                <a:gd name="f38" fmla="val 2922"/>
                <a:gd name="f39" fmla="val 3013"/>
                <a:gd name="f40" fmla="val 3507"/>
                <a:gd name="f41" fmla="val 3328"/>
                <a:gd name="f42" fmla="val 4743"/>
                <a:gd name="f43" fmla="val 3935"/>
                <a:gd name="f44" fmla="val 4856"/>
                <a:gd name="f45" fmla="val 4002"/>
                <a:gd name="f46" fmla="val 4990"/>
                <a:gd name="f47" fmla="val 4024"/>
                <a:gd name="f48" fmla="val 5125"/>
                <a:gd name="f49" fmla="val 5238"/>
                <a:gd name="f50" fmla="val 3980"/>
                <a:gd name="f51" fmla="val 5328"/>
                <a:gd name="f52" fmla="val 5440"/>
                <a:gd name="f53" fmla="val 3867"/>
                <a:gd name="f54" fmla="val 5507"/>
                <a:gd name="f55" fmla="val 3777"/>
                <a:gd name="f56" fmla="val 5575"/>
                <a:gd name="f57" fmla="val 3687"/>
                <a:gd name="f58" fmla="val 5620"/>
                <a:gd name="f59" fmla="val 3575"/>
                <a:gd name="f60" fmla="val 3463"/>
                <a:gd name="f61" fmla="val 3350"/>
                <a:gd name="f62" fmla="val 3238"/>
                <a:gd name="f63" fmla="val 3148"/>
                <a:gd name="f64" fmla="val 3035"/>
                <a:gd name="f65" fmla="val 5485"/>
                <a:gd name="f66" fmla="val 2945"/>
                <a:gd name="f67" fmla="val 5350"/>
                <a:gd name="f68" fmla="val 2878"/>
                <a:gd name="f69" fmla="val 4204"/>
                <a:gd name="f70" fmla="val 2316"/>
                <a:gd name="f71" fmla="val 3642"/>
                <a:gd name="f72" fmla="val 2024"/>
                <a:gd name="f73" fmla="val 3080"/>
                <a:gd name="f74" fmla="val 1709"/>
                <a:gd name="f75" fmla="val 2540"/>
                <a:gd name="f76" fmla="val 1394"/>
                <a:gd name="f77" fmla="val 2001"/>
                <a:gd name="f78" fmla="val 1035"/>
                <a:gd name="f79" fmla="val 1506"/>
                <a:gd name="f80" fmla="val 630"/>
                <a:gd name="f81" fmla="val 1281"/>
                <a:gd name="f82" fmla="val 944"/>
                <a:gd name="f83" fmla="val 91"/>
                <a:gd name="f84" fmla="val 719"/>
                <a:gd name="f85" fmla="*/ f1 1 5665"/>
                <a:gd name="f86" fmla="*/ f2 1 4025"/>
                <a:gd name="f87" fmla="val f3"/>
                <a:gd name="f88" fmla="val f4"/>
                <a:gd name="f89" fmla="val f5"/>
                <a:gd name="f90" fmla="+- f89 0 f87"/>
                <a:gd name="f91" fmla="+- f88 0 f87"/>
                <a:gd name="f92" fmla="*/ f91 1 5665"/>
                <a:gd name="f93" fmla="*/ f90 1 4025"/>
                <a:gd name="f94" fmla="*/ f87 1 f92"/>
                <a:gd name="f95" fmla="*/ f88 1 f92"/>
                <a:gd name="f96" fmla="*/ f87 1 f93"/>
                <a:gd name="f97" fmla="*/ f89 1 f93"/>
                <a:gd name="f98" fmla="*/ f94 f85 1"/>
                <a:gd name="f99" fmla="*/ f95 f85 1"/>
                <a:gd name="f100" fmla="*/ f97 f86 1"/>
                <a:gd name="f101" fmla="*/ f96 f86 1"/>
              </a:gdLst>
              <a:ahLst/>
              <a:cxnLst>
                <a:cxn ang="3cd4">
                  <a:pos x="hc" y="t"/>
                </a:cxn>
                <a:cxn ang="0">
                  <a:pos x="r" y="vc"/>
                </a:cxn>
                <a:cxn ang="cd4">
                  <a:pos x="hc" y="b"/>
                </a:cxn>
                <a:cxn ang="cd2">
                  <a:pos x="l" y="vc"/>
                </a:cxn>
              </a:cxnLst>
              <a:rect l="f98" t="f101" r="f99" b="f100"/>
              <a:pathLst>
                <a:path w="5665" h="4025">
                  <a:moveTo>
                    <a:pt x="f6" y="f7"/>
                  </a:moveTo>
                  <a:lnTo>
                    <a:pt x="f8" y="f9"/>
                  </a:lnTo>
                  <a:lnTo>
                    <a:pt x="f10" y="f11"/>
                  </a:lnTo>
                  <a:lnTo>
                    <a:pt x="f12" y="f13"/>
                  </a:lnTo>
                  <a:lnTo>
                    <a:pt x="f14" y="f15"/>
                  </a:lnTo>
                  <a:lnTo>
                    <a:pt x="f16" y="f17"/>
                  </a:lnTo>
                  <a:lnTo>
                    <a:pt x="f18" y="f19"/>
                  </a:lnTo>
                  <a:lnTo>
                    <a:pt x="f9" y="f8"/>
                  </a:lnTo>
                  <a:lnTo>
                    <a:pt x="f3" y="f20"/>
                  </a:lnTo>
                  <a:lnTo>
                    <a:pt x="f3" y="f21"/>
                  </a:lnTo>
                  <a:lnTo>
                    <a:pt x="f9" y="f22"/>
                  </a:lnTo>
                  <a:lnTo>
                    <a:pt x="f23" y="f24"/>
                  </a:lnTo>
                  <a:lnTo>
                    <a:pt x="f0"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5"/>
                  </a:lnTo>
                  <a:lnTo>
                    <a:pt x="f49" y="f50"/>
                  </a:lnTo>
                  <a:lnTo>
                    <a:pt x="f51" y="f43"/>
                  </a:lnTo>
                  <a:lnTo>
                    <a:pt x="f52" y="f53"/>
                  </a:lnTo>
                  <a:lnTo>
                    <a:pt x="f54" y="f55"/>
                  </a:lnTo>
                  <a:lnTo>
                    <a:pt x="f56" y="f57"/>
                  </a:lnTo>
                  <a:lnTo>
                    <a:pt x="f58" y="f59"/>
                  </a:lnTo>
                  <a:lnTo>
                    <a:pt x="f4" y="f60"/>
                  </a:lnTo>
                  <a:lnTo>
                    <a:pt x="f4" y="f61"/>
                  </a:lnTo>
                  <a:lnTo>
                    <a:pt x="f4" y="f62"/>
                  </a:lnTo>
                  <a:lnTo>
                    <a:pt x="f58" y="f63"/>
                  </a:lnTo>
                  <a:lnTo>
                    <a:pt x="f56" y="f64"/>
                  </a:lnTo>
                  <a:lnTo>
                    <a:pt x="f65" y="f66"/>
                  </a:lnTo>
                  <a:lnTo>
                    <a:pt x="f67" y="f68"/>
                  </a:lnTo>
                  <a:lnTo>
                    <a:pt x="f69" y="f70"/>
                  </a:lnTo>
                  <a:lnTo>
                    <a:pt x="f71" y="f72"/>
                  </a:lnTo>
                  <a:lnTo>
                    <a:pt x="f73" y="f74"/>
                  </a:lnTo>
                  <a:lnTo>
                    <a:pt x="f75" y="f76"/>
                  </a:lnTo>
                  <a:lnTo>
                    <a:pt x="f77" y="f78"/>
                  </a:lnTo>
                  <a:lnTo>
                    <a:pt x="f34" y="f22"/>
                  </a:lnTo>
                  <a:lnTo>
                    <a:pt x="f79" y="f80"/>
                  </a:lnTo>
                  <a:lnTo>
                    <a:pt x="f81" y="f26"/>
                  </a:lnTo>
                  <a:lnTo>
                    <a:pt x="f25" y="f15"/>
                  </a:lnTo>
                  <a:lnTo>
                    <a:pt x="f82" y="f83"/>
                  </a:lnTo>
                  <a:lnTo>
                    <a:pt x="f22" y="f9"/>
                  </a:lnTo>
                  <a:lnTo>
                    <a:pt x="f84" y="f7"/>
                  </a:lnTo>
                  <a:close/>
                </a:path>
              </a:pathLst>
            </a:custGeom>
            <a:solidFill>
              <a:srgbClr val="70B2B2"/>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47" name="Google Shape;293;p15">
              <a:extLst>
                <a:ext uri="{FF2B5EF4-FFF2-40B4-BE49-F238E27FC236}">
                  <a16:creationId xmlns:a16="http://schemas.microsoft.com/office/drawing/2014/main" id="{7F25D8E9-0B50-4835-84AF-765BAE6F9CE8}"/>
                </a:ext>
              </a:extLst>
            </p:cNvPr>
            <p:cNvSpPr/>
            <p:nvPr/>
          </p:nvSpPr>
          <p:spPr>
            <a:xfrm>
              <a:off x="7195175" y="4026487"/>
              <a:ext cx="163906" cy="111821"/>
            </a:xfrm>
            <a:custGeom>
              <a:avLst/>
              <a:gdLst>
                <a:gd name="f0" fmla="val w"/>
                <a:gd name="f1" fmla="val h"/>
                <a:gd name="f2" fmla="val 0"/>
                <a:gd name="f3" fmla="val 8701"/>
                <a:gd name="f4" fmla="val 5936"/>
                <a:gd name="f5" fmla="val 7958"/>
                <a:gd name="f6" fmla="val 1"/>
                <a:gd name="f7" fmla="val 7846"/>
                <a:gd name="f8" fmla="val 23"/>
                <a:gd name="f9" fmla="val 7711"/>
                <a:gd name="f10" fmla="val 68"/>
                <a:gd name="f11" fmla="val 7599"/>
                <a:gd name="f12" fmla="val 158"/>
                <a:gd name="f13" fmla="val 6767"/>
                <a:gd name="f14" fmla="val 833"/>
                <a:gd name="f15" fmla="val 5958"/>
                <a:gd name="f16" fmla="val 1529"/>
                <a:gd name="f17" fmla="val 5126"/>
                <a:gd name="f18" fmla="val 2204"/>
                <a:gd name="f19" fmla="val 4272"/>
                <a:gd name="f20" fmla="val 2878"/>
                <a:gd name="f21" fmla="val 3845"/>
                <a:gd name="f22" fmla="val 3193"/>
                <a:gd name="f23" fmla="val 3395"/>
                <a:gd name="f24" fmla="val 3485"/>
                <a:gd name="f25" fmla="val 2923"/>
                <a:gd name="f26" fmla="val 3755"/>
                <a:gd name="f27" fmla="val 2473"/>
                <a:gd name="f28" fmla="val 4002"/>
                <a:gd name="f29" fmla="val 1979"/>
                <a:gd name="f30" fmla="val 4249"/>
                <a:gd name="f31" fmla="val 1484"/>
                <a:gd name="f32" fmla="val 4429"/>
                <a:gd name="f33" fmla="val 967"/>
                <a:gd name="f34" fmla="val 4609"/>
                <a:gd name="f35" fmla="val 450"/>
                <a:gd name="f36" fmla="val 4744"/>
                <a:gd name="f37" fmla="val 315"/>
                <a:gd name="f38" fmla="val 4789"/>
                <a:gd name="f39" fmla="val 203"/>
                <a:gd name="f40" fmla="val 4834"/>
                <a:gd name="f41" fmla="val 113"/>
                <a:gd name="f42" fmla="val 4924"/>
                <a:gd name="f43" fmla="val 5014"/>
                <a:gd name="f44" fmla="val 5239"/>
                <a:gd name="f45" fmla="val 5351"/>
                <a:gd name="f46" fmla="val 5463"/>
                <a:gd name="f47" fmla="val 5576"/>
                <a:gd name="f48" fmla="val 136"/>
                <a:gd name="f49" fmla="val 5666"/>
                <a:gd name="f50" fmla="val 5756"/>
                <a:gd name="f51" fmla="val 293"/>
                <a:gd name="f52" fmla="val 5845"/>
                <a:gd name="f53" fmla="val 383"/>
                <a:gd name="f54" fmla="val 5890"/>
                <a:gd name="f55" fmla="val 518"/>
                <a:gd name="f56" fmla="val 5935"/>
                <a:gd name="f57" fmla="val 787"/>
                <a:gd name="f58" fmla="val 1349"/>
                <a:gd name="f59" fmla="val 5778"/>
                <a:gd name="f60" fmla="val 1889"/>
                <a:gd name="f61" fmla="val 5621"/>
                <a:gd name="f62" fmla="val 2428"/>
                <a:gd name="f63" fmla="val 5396"/>
                <a:gd name="f64" fmla="val 2945"/>
                <a:gd name="f65" fmla="val 5149"/>
                <a:gd name="f66" fmla="val 3440"/>
                <a:gd name="f67" fmla="val 4879"/>
                <a:gd name="f68" fmla="val 3935"/>
                <a:gd name="f69" fmla="val 4587"/>
                <a:gd name="f70" fmla="val 4901"/>
                <a:gd name="f71" fmla="val 3598"/>
                <a:gd name="f72" fmla="val 5800"/>
                <a:gd name="f73" fmla="val 3238"/>
                <a:gd name="f74" fmla="val 6699"/>
                <a:gd name="f75" fmla="val 2496"/>
                <a:gd name="f76" fmla="val 1754"/>
                <a:gd name="f77" fmla="val 8475"/>
                <a:gd name="f78" fmla="val 1035"/>
                <a:gd name="f79" fmla="val 8588"/>
                <a:gd name="f80" fmla="val 923"/>
                <a:gd name="f81" fmla="val 8655"/>
                <a:gd name="f82" fmla="val 8678"/>
                <a:gd name="f83" fmla="val 720"/>
                <a:gd name="f84" fmla="val 8700"/>
                <a:gd name="f85" fmla="val 608"/>
                <a:gd name="f86" fmla="val 495"/>
                <a:gd name="f87" fmla="val 8633"/>
                <a:gd name="f88" fmla="val 406"/>
                <a:gd name="f89" fmla="val 316"/>
                <a:gd name="f90" fmla="val 8498"/>
                <a:gd name="f91" fmla="val 226"/>
                <a:gd name="f92" fmla="val 8408"/>
                <a:gd name="f93" fmla="val 8318"/>
                <a:gd name="f94" fmla="val 91"/>
                <a:gd name="f95" fmla="val 8206"/>
                <a:gd name="f96" fmla="val 46"/>
                <a:gd name="f97" fmla="val 8093"/>
                <a:gd name="f98" fmla="*/ f0 1 8701"/>
                <a:gd name="f99" fmla="*/ f1 1 5936"/>
                <a:gd name="f100" fmla="val f2"/>
                <a:gd name="f101" fmla="val f3"/>
                <a:gd name="f102" fmla="val f4"/>
                <a:gd name="f103" fmla="+- f102 0 f100"/>
                <a:gd name="f104" fmla="+- f101 0 f100"/>
                <a:gd name="f105" fmla="*/ f104 1 8701"/>
                <a:gd name="f106" fmla="*/ f103 1 5936"/>
                <a:gd name="f107" fmla="*/ f100 1 f105"/>
                <a:gd name="f108" fmla="*/ f101 1 f105"/>
                <a:gd name="f109" fmla="*/ f100 1 f106"/>
                <a:gd name="f110" fmla="*/ f102 1 f106"/>
                <a:gd name="f111" fmla="*/ f107 f98 1"/>
                <a:gd name="f112" fmla="*/ f108 f98 1"/>
                <a:gd name="f113" fmla="*/ f110 f99 1"/>
                <a:gd name="f114" fmla="*/ f109 f99 1"/>
              </a:gdLst>
              <a:ahLst/>
              <a:cxnLst>
                <a:cxn ang="3cd4">
                  <a:pos x="hc" y="t"/>
                </a:cxn>
                <a:cxn ang="0">
                  <a:pos x="r" y="vc"/>
                </a:cxn>
                <a:cxn ang="cd4">
                  <a:pos x="hc" y="b"/>
                </a:cxn>
                <a:cxn ang="cd2">
                  <a:pos x="l" y="vc"/>
                </a:cxn>
              </a:cxnLst>
              <a:rect l="f111" t="f114" r="f112" b="f113"/>
              <a:pathLst>
                <a:path w="8701" h="5936">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10" y="f43"/>
                  </a:lnTo>
                  <a:lnTo>
                    <a:pt x="f8" y="f17"/>
                  </a:lnTo>
                  <a:lnTo>
                    <a:pt x="f6" y="f44"/>
                  </a:lnTo>
                  <a:lnTo>
                    <a:pt x="f6" y="f45"/>
                  </a:lnTo>
                  <a:lnTo>
                    <a:pt x="f8" y="f46"/>
                  </a:lnTo>
                  <a:lnTo>
                    <a:pt x="f10" y="f47"/>
                  </a:lnTo>
                  <a:lnTo>
                    <a:pt x="f48" y="f49"/>
                  </a:lnTo>
                  <a:lnTo>
                    <a:pt x="f39" y="f50"/>
                  </a:lnTo>
                  <a:lnTo>
                    <a:pt x="f51" y="f52"/>
                  </a:lnTo>
                  <a:lnTo>
                    <a:pt x="f53" y="f54"/>
                  </a:lnTo>
                  <a:lnTo>
                    <a:pt x="f55" y="f56"/>
                  </a:lnTo>
                  <a:lnTo>
                    <a:pt x="f57" y="f56"/>
                  </a:lnTo>
                  <a:lnTo>
                    <a:pt x="f58" y="f59"/>
                  </a:lnTo>
                  <a:lnTo>
                    <a:pt x="f60" y="f61"/>
                  </a:lnTo>
                  <a:lnTo>
                    <a:pt x="f62" y="f63"/>
                  </a:lnTo>
                  <a:lnTo>
                    <a:pt x="f64" y="f65"/>
                  </a:lnTo>
                  <a:lnTo>
                    <a:pt x="f66" y="f67"/>
                  </a:lnTo>
                  <a:lnTo>
                    <a:pt x="f68" y="f69"/>
                  </a:lnTo>
                  <a:lnTo>
                    <a:pt x="f32" y="f19"/>
                  </a:lnTo>
                  <a:lnTo>
                    <a:pt x="f70" y="f68"/>
                  </a:lnTo>
                  <a:lnTo>
                    <a:pt x="f45" y="f71"/>
                  </a:lnTo>
                  <a:lnTo>
                    <a:pt x="f72" y="f73"/>
                  </a:lnTo>
                  <a:lnTo>
                    <a:pt x="f74" y="f75"/>
                  </a:lnTo>
                  <a:lnTo>
                    <a:pt x="f11" y="f76"/>
                  </a:lnTo>
                  <a:lnTo>
                    <a:pt x="f77" y="f78"/>
                  </a:lnTo>
                  <a:lnTo>
                    <a:pt x="f79" y="f80"/>
                  </a:lnTo>
                  <a:lnTo>
                    <a:pt x="f81" y="f14"/>
                  </a:lnTo>
                  <a:lnTo>
                    <a:pt x="f82" y="f83"/>
                  </a:lnTo>
                  <a:lnTo>
                    <a:pt x="f84" y="f85"/>
                  </a:lnTo>
                  <a:lnTo>
                    <a:pt x="f82" y="f86"/>
                  </a:lnTo>
                  <a:lnTo>
                    <a:pt x="f87" y="f88"/>
                  </a:lnTo>
                  <a:lnTo>
                    <a:pt x="f79" y="f89"/>
                  </a:lnTo>
                  <a:lnTo>
                    <a:pt x="f90" y="f91"/>
                  </a:lnTo>
                  <a:lnTo>
                    <a:pt x="f92" y="f48"/>
                  </a:lnTo>
                  <a:lnTo>
                    <a:pt x="f93" y="f94"/>
                  </a:lnTo>
                  <a:lnTo>
                    <a:pt x="f95" y="f96"/>
                  </a:lnTo>
                  <a:lnTo>
                    <a:pt x="f97" y="f6"/>
                  </a:lnTo>
                  <a:close/>
                </a:path>
              </a:pathLst>
            </a:custGeom>
            <a:solidFill>
              <a:srgbClr val="70B2B2"/>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48" name="Google Shape;294;p15">
              <a:extLst>
                <a:ext uri="{FF2B5EF4-FFF2-40B4-BE49-F238E27FC236}">
                  <a16:creationId xmlns:a16="http://schemas.microsoft.com/office/drawing/2014/main" id="{E73D66BD-0B7B-1EB6-FF1D-ABDAC6E30F53}"/>
                </a:ext>
              </a:extLst>
            </p:cNvPr>
            <p:cNvSpPr/>
            <p:nvPr/>
          </p:nvSpPr>
          <p:spPr>
            <a:xfrm>
              <a:off x="7364129" y="3779206"/>
              <a:ext cx="87252" cy="120280"/>
            </a:xfrm>
            <a:custGeom>
              <a:avLst/>
              <a:gdLst>
                <a:gd name="f0" fmla="val 180"/>
                <a:gd name="f1" fmla="val w"/>
                <a:gd name="f2" fmla="val h"/>
                <a:gd name="f3" fmla="val 0"/>
                <a:gd name="f4" fmla="val 4632"/>
                <a:gd name="f5" fmla="val 6385"/>
                <a:gd name="f6" fmla="val 3867"/>
                <a:gd name="f7" fmla="val 3755"/>
                <a:gd name="f8" fmla="val 45"/>
                <a:gd name="f9" fmla="val 3665"/>
                <a:gd name="f10" fmla="val 90"/>
                <a:gd name="f11" fmla="val 3575"/>
                <a:gd name="f12" fmla="val 3485"/>
                <a:gd name="f13" fmla="val 292"/>
                <a:gd name="f14" fmla="val 2766"/>
                <a:gd name="f15" fmla="val 1641"/>
                <a:gd name="f16" fmla="val 2406"/>
                <a:gd name="f17" fmla="val 2293"/>
                <a:gd name="f18" fmla="val 2024"/>
                <a:gd name="f19" fmla="val 2945"/>
                <a:gd name="f20" fmla="val 1619"/>
                <a:gd name="f21" fmla="val 3574"/>
                <a:gd name="f22" fmla="val 1170"/>
                <a:gd name="f23" fmla="val 4181"/>
                <a:gd name="f24" fmla="val 698"/>
                <a:gd name="f25" fmla="val 4766"/>
                <a:gd name="f26" fmla="val 450"/>
                <a:gd name="f27" fmla="val 5058"/>
                <a:gd name="f28" fmla="val 181"/>
                <a:gd name="f29" fmla="val 5328"/>
                <a:gd name="f30" fmla="val 91"/>
                <a:gd name="f31" fmla="val 5440"/>
                <a:gd name="f32" fmla="val 23"/>
                <a:gd name="f33" fmla="val 5552"/>
                <a:gd name="f34" fmla="val 1"/>
                <a:gd name="f35" fmla="val 5665"/>
                <a:gd name="f36" fmla="val 5777"/>
                <a:gd name="f37" fmla="val 5890"/>
                <a:gd name="f38" fmla="val 68"/>
                <a:gd name="f39" fmla="val 6002"/>
                <a:gd name="f40" fmla="val 113"/>
                <a:gd name="f41" fmla="val 6092"/>
                <a:gd name="f42" fmla="val 203"/>
                <a:gd name="f43" fmla="val 6182"/>
                <a:gd name="f44" fmla="val 293"/>
                <a:gd name="f45" fmla="val 6272"/>
                <a:gd name="f46" fmla="val 383"/>
                <a:gd name="f47" fmla="val 6317"/>
                <a:gd name="f48" fmla="val 495"/>
                <a:gd name="f49" fmla="val 6362"/>
                <a:gd name="f50" fmla="val 608"/>
                <a:gd name="f51" fmla="val 6384"/>
                <a:gd name="f52" fmla="val 720"/>
                <a:gd name="f53" fmla="val 833"/>
                <a:gd name="f54" fmla="val 945"/>
                <a:gd name="f55" fmla="val 6294"/>
                <a:gd name="f56" fmla="val 1057"/>
                <a:gd name="f57" fmla="val 6204"/>
                <a:gd name="f58" fmla="val 1327"/>
                <a:gd name="f59" fmla="val 5912"/>
                <a:gd name="f60" fmla="val 1597"/>
                <a:gd name="f61" fmla="val 5620"/>
                <a:gd name="f62" fmla="val 2114"/>
                <a:gd name="f63" fmla="val 5013"/>
                <a:gd name="f64" fmla="val 2563"/>
                <a:gd name="f65" fmla="val 4361"/>
                <a:gd name="f66" fmla="val 2991"/>
                <a:gd name="f67" fmla="val 3687"/>
                <a:gd name="f68" fmla="val 3418"/>
                <a:gd name="f69" fmla="val 3012"/>
                <a:gd name="f70" fmla="val 3800"/>
                <a:gd name="f71" fmla="val 2315"/>
                <a:gd name="f72" fmla="val 4564"/>
                <a:gd name="f73" fmla="val 922"/>
                <a:gd name="f74" fmla="val 4609"/>
                <a:gd name="f75" fmla="val 787"/>
                <a:gd name="f76" fmla="val 675"/>
                <a:gd name="f77" fmla="val 540"/>
                <a:gd name="f78" fmla="val 427"/>
                <a:gd name="f79" fmla="val 337"/>
                <a:gd name="f80" fmla="val 4497"/>
                <a:gd name="f81" fmla="val 225"/>
                <a:gd name="f82" fmla="val 4407"/>
                <a:gd name="f83" fmla="val 157"/>
                <a:gd name="f84" fmla="val 4317"/>
                <a:gd name="f85" fmla="val 4204"/>
                <a:gd name="f86" fmla="val 4092"/>
                <a:gd name="f87" fmla="*/ f1 1 4632"/>
                <a:gd name="f88" fmla="*/ f2 1 6385"/>
                <a:gd name="f89" fmla="val f3"/>
                <a:gd name="f90" fmla="val f4"/>
                <a:gd name="f91" fmla="val f5"/>
                <a:gd name="f92" fmla="+- f91 0 f89"/>
                <a:gd name="f93" fmla="+- f90 0 f89"/>
                <a:gd name="f94" fmla="*/ f93 1 4632"/>
                <a:gd name="f95" fmla="*/ f92 1 6385"/>
                <a:gd name="f96" fmla="*/ f89 1 f94"/>
                <a:gd name="f97" fmla="*/ f90 1 f94"/>
                <a:gd name="f98" fmla="*/ f89 1 f95"/>
                <a:gd name="f99" fmla="*/ f91 1 f95"/>
                <a:gd name="f100" fmla="*/ f96 f87 1"/>
                <a:gd name="f101" fmla="*/ f97 f87 1"/>
                <a:gd name="f102" fmla="*/ f99 f88 1"/>
                <a:gd name="f103" fmla="*/ f98 f88 1"/>
              </a:gdLst>
              <a:ahLst/>
              <a:cxnLst>
                <a:cxn ang="3cd4">
                  <a:pos x="hc" y="t"/>
                </a:cxn>
                <a:cxn ang="0">
                  <a:pos x="r" y="vc"/>
                </a:cxn>
                <a:cxn ang="cd4">
                  <a:pos x="hc" y="b"/>
                </a:cxn>
                <a:cxn ang="cd2">
                  <a:pos x="l" y="vc"/>
                </a:cxn>
              </a:cxnLst>
              <a:rect l="f100" t="f103" r="f101" b="f102"/>
              <a:pathLst>
                <a:path w="4632" h="6385">
                  <a:moveTo>
                    <a:pt x="f6" y="f3"/>
                  </a:moveTo>
                  <a:lnTo>
                    <a:pt x="f7" y="f8"/>
                  </a:lnTo>
                  <a:lnTo>
                    <a:pt x="f9" y="f10"/>
                  </a:lnTo>
                  <a:lnTo>
                    <a:pt x="f11" y="f0"/>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4" y="f36"/>
                  </a:lnTo>
                  <a:lnTo>
                    <a:pt x="f32" y="f37"/>
                  </a:lnTo>
                  <a:lnTo>
                    <a:pt x="f38" y="f39"/>
                  </a:lnTo>
                  <a:lnTo>
                    <a:pt x="f40" y="f41"/>
                  </a:lnTo>
                  <a:lnTo>
                    <a:pt x="f42" y="f43"/>
                  </a:lnTo>
                  <a:lnTo>
                    <a:pt x="f44" y="f45"/>
                  </a:lnTo>
                  <a:lnTo>
                    <a:pt x="f46" y="f47"/>
                  </a:lnTo>
                  <a:lnTo>
                    <a:pt x="f48" y="f49"/>
                  </a:lnTo>
                  <a:lnTo>
                    <a:pt x="f50" y="f51"/>
                  </a:lnTo>
                  <a:lnTo>
                    <a:pt x="f52" y="f51"/>
                  </a:lnTo>
                  <a:lnTo>
                    <a:pt x="f53" y="f49"/>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4" y="f76"/>
                  </a:lnTo>
                  <a:lnTo>
                    <a:pt x="f4" y="f77"/>
                  </a:lnTo>
                  <a:lnTo>
                    <a:pt x="f74" y="f78"/>
                  </a:lnTo>
                  <a:lnTo>
                    <a:pt x="f72" y="f79"/>
                  </a:lnTo>
                  <a:lnTo>
                    <a:pt x="f80" y="f81"/>
                  </a:lnTo>
                  <a:lnTo>
                    <a:pt x="f82" y="f83"/>
                  </a:lnTo>
                  <a:lnTo>
                    <a:pt x="f84" y="f10"/>
                  </a:lnTo>
                  <a:lnTo>
                    <a:pt x="f85" y="f8"/>
                  </a:lnTo>
                  <a:lnTo>
                    <a:pt x="f86" y="f3"/>
                  </a:lnTo>
                  <a:close/>
                </a:path>
              </a:pathLst>
            </a:custGeom>
            <a:solidFill>
              <a:srgbClr val="70B2B2"/>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49" name="Google Shape;295;p15">
              <a:extLst>
                <a:ext uri="{FF2B5EF4-FFF2-40B4-BE49-F238E27FC236}">
                  <a16:creationId xmlns:a16="http://schemas.microsoft.com/office/drawing/2014/main" id="{A5FB56A5-8BE5-AB44-8725-35C28BE1FEEF}"/>
                </a:ext>
              </a:extLst>
            </p:cNvPr>
            <p:cNvSpPr/>
            <p:nvPr/>
          </p:nvSpPr>
          <p:spPr>
            <a:xfrm>
              <a:off x="7636401" y="3491252"/>
              <a:ext cx="85148" cy="75822"/>
            </a:xfrm>
            <a:custGeom>
              <a:avLst/>
              <a:gdLst>
                <a:gd name="f0" fmla="val w"/>
                <a:gd name="f1" fmla="val h"/>
                <a:gd name="f2" fmla="val 0"/>
                <a:gd name="f3" fmla="val 4520"/>
                <a:gd name="f4" fmla="val 4025"/>
                <a:gd name="f5" fmla="val 3845"/>
                <a:gd name="f6" fmla="val 3732"/>
                <a:gd name="f7" fmla="val 23"/>
                <a:gd name="f8" fmla="val 3597"/>
                <a:gd name="f9" fmla="val 90"/>
                <a:gd name="f10" fmla="val 3125"/>
                <a:gd name="f11" fmla="val 405"/>
                <a:gd name="f12" fmla="val 2676"/>
                <a:gd name="f13" fmla="val 720"/>
                <a:gd name="f14" fmla="val 2226"/>
                <a:gd name="f15" fmla="val 1057"/>
                <a:gd name="f16" fmla="val 1799"/>
                <a:gd name="f17" fmla="val 1417"/>
                <a:gd name="f18" fmla="val 1372"/>
                <a:gd name="f19" fmla="val 967"/>
                <a:gd name="f20" fmla="val 2181"/>
                <a:gd name="f21" fmla="val 181"/>
                <a:gd name="f22" fmla="val 2968"/>
                <a:gd name="f23" fmla="val 91"/>
                <a:gd name="f24" fmla="val 3080"/>
                <a:gd name="f25" fmla="val 3192"/>
                <a:gd name="f26" fmla="val 1"/>
                <a:gd name="f27" fmla="val 3305"/>
                <a:gd name="f28" fmla="val 3440"/>
                <a:gd name="f29" fmla="val 3552"/>
                <a:gd name="f30" fmla="val 46"/>
                <a:gd name="f31" fmla="val 3642"/>
                <a:gd name="f32" fmla="val 113"/>
                <a:gd name="f33" fmla="val 3754"/>
                <a:gd name="f34" fmla="val 3844"/>
                <a:gd name="f35" fmla="val 271"/>
                <a:gd name="f36" fmla="val 3912"/>
                <a:gd name="f37" fmla="val 383"/>
                <a:gd name="f38" fmla="val 3979"/>
                <a:gd name="f39" fmla="val 473"/>
                <a:gd name="f40" fmla="val 4024"/>
                <a:gd name="f41" fmla="val 833"/>
                <a:gd name="f42" fmla="val 4002"/>
                <a:gd name="f43" fmla="val 945"/>
                <a:gd name="f44" fmla="val 3934"/>
                <a:gd name="f45" fmla="val 3102"/>
                <a:gd name="f46" fmla="val 2159"/>
                <a:gd name="f47" fmla="val 2743"/>
                <a:gd name="f48" fmla="val 2563"/>
                <a:gd name="f49" fmla="val 2406"/>
                <a:gd name="f50" fmla="val 2946"/>
                <a:gd name="f51" fmla="val 2068"/>
                <a:gd name="f52" fmla="val 3350"/>
                <a:gd name="f53" fmla="val 1754"/>
                <a:gd name="f54" fmla="val 3777"/>
                <a:gd name="f55" fmla="val 1439"/>
                <a:gd name="f56" fmla="val 4227"/>
                <a:gd name="f57" fmla="val 1169"/>
                <a:gd name="f58" fmla="val 4339"/>
                <a:gd name="f59" fmla="val 1079"/>
                <a:gd name="f60" fmla="val 4429"/>
                <a:gd name="f61" fmla="val 989"/>
                <a:gd name="f62" fmla="val 4474"/>
                <a:gd name="f63" fmla="val 877"/>
                <a:gd name="f64" fmla="val 4519"/>
                <a:gd name="f65" fmla="val 765"/>
                <a:gd name="f66" fmla="val 652"/>
                <a:gd name="f67" fmla="val 4497"/>
                <a:gd name="f68" fmla="val 540"/>
                <a:gd name="f69" fmla="val 427"/>
                <a:gd name="f70" fmla="val 315"/>
                <a:gd name="f71" fmla="val 4362"/>
                <a:gd name="f72" fmla="val 225"/>
                <a:gd name="f73" fmla="val 4272"/>
                <a:gd name="f74" fmla="val 135"/>
                <a:gd name="f75" fmla="val 4182"/>
                <a:gd name="f76" fmla="val 68"/>
                <a:gd name="f77" fmla="val 4092"/>
                <a:gd name="f78" fmla="val 3980"/>
                <a:gd name="f79" fmla="*/ f0 1 4520"/>
                <a:gd name="f80" fmla="*/ f1 1 4025"/>
                <a:gd name="f81" fmla="val f2"/>
                <a:gd name="f82" fmla="val f3"/>
                <a:gd name="f83" fmla="val f4"/>
                <a:gd name="f84" fmla="+- f83 0 f81"/>
                <a:gd name="f85" fmla="+- f82 0 f81"/>
                <a:gd name="f86" fmla="*/ f85 1 4520"/>
                <a:gd name="f87" fmla="*/ f84 1 4025"/>
                <a:gd name="f88" fmla="*/ f81 1 f86"/>
                <a:gd name="f89" fmla="*/ f82 1 f86"/>
                <a:gd name="f90" fmla="*/ f81 1 f87"/>
                <a:gd name="f91" fmla="*/ f83 1 f87"/>
                <a:gd name="f92" fmla="*/ f88 f79 1"/>
                <a:gd name="f93" fmla="*/ f89 f79 1"/>
                <a:gd name="f94" fmla="*/ f91 f80 1"/>
                <a:gd name="f95" fmla="*/ f90 f80 1"/>
              </a:gdLst>
              <a:ahLst/>
              <a:cxnLst>
                <a:cxn ang="3cd4">
                  <a:pos x="hc" y="t"/>
                </a:cxn>
                <a:cxn ang="0">
                  <a:pos x="r" y="vc"/>
                </a:cxn>
                <a:cxn ang="cd4">
                  <a:pos x="hc" y="b"/>
                </a:cxn>
                <a:cxn ang="cd2">
                  <a:pos x="l" y="vc"/>
                </a:cxn>
              </a:cxnLst>
              <a:rect l="f92" t="f95" r="f93" b="f94"/>
              <a:pathLst>
                <a:path w="4520" h="4025">
                  <a:moveTo>
                    <a:pt x="f5" y="f2"/>
                  </a:moveTo>
                  <a:lnTo>
                    <a:pt x="f6" y="f7"/>
                  </a:lnTo>
                  <a:lnTo>
                    <a:pt x="f8" y="f9"/>
                  </a:lnTo>
                  <a:lnTo>
                    <a:pt x="f10" y="f11"/>
                  </a:lnTo>
                  <a:lnTo>
                    <a:pt x="f12" y="f13"/>
                  </a:lnTo>
                  <a:lnTo>
                    <a:pt x="f14" y="f15"/>
                  </a:lnTo>
                  <a:lnTo>
                    <a:pt x="f16" y="f17"/>
                  </a:lnTo>
                  <a:lnTo>
                    <a:pt x="f18" y="f16"/>
                  </a:lnTo>
                  <a:lnTo>
                    <a:pt x="f19" y="f20"/>
                  </a:lnTo>
                  <a:lnTo>
                    <a:pt x="f21" y="f22"/>
                  </a:lnTo>
                  <a:lnTo>
                    <a:pt x="f23" y="f24"/>
                  </a:lnTo>
                  <a:lnTo>
                    <a:pt x="f7" y="f25"/>
                  </a:lnTo>
                  <a:lnTo>
                    <a:pt x="f26" y="f27"/>
                  </a:lnTo>
                  <a:lnTo>
                    <a:pt x="f26" y="f28"/>
                  </a:lnTo>
                  <a:lnTo>
                    <a:pt x="f7" y="f29"/>
                  </a:lnTo>
                  <a:lnTo>
                    <a:pt x="f30" y="f31"/>
                  </a:lnTo>
                  <a:lnTo>
                    <a:pt x="f32" y="f33"/>
                  </a:lnTo>
                  <a:lnTo>
                    <a:pt x="f21" y="f34"/>
                  </a:lnTo>
                  <a:lnTo>
                    <a:pt x="f35" y="f36"/>
                  </a:lnTo>
                  <a:lnTo>
                    <a:pt x="f37" y="f38"/>
                  </a:lnTo>
                  <a:lnTo>
                    <a:pt x="f39" y="f40"/>
                  </a:lnTo>
                  <a:lnTo>
                    <a:pt x="f13" y="f40"/>
                  </a:lnTo>
                  <a:lnTo>
                    <a:pt x="f41" y="f42"/>
                  </a:lnTo>
                  <a:lnTo>
                    <a:pt x="f43" y="f44"/>
                  </a:lnTo>
                  <a:lnTo>
                    <a:pt x="f15" y="f34"/>
                  </a:lnTo>
                  <a:lnTo>
                    <a:pt x="f16" y="f45"/>
                  </a:lnTo>
                  <a:lnTo>
                    <a:pt x="f46" y="f47"/>
                  </a:lnTo>
                  <a:lnTo>
                    <a:pt x="f48" y="f49"/>
                  </a:lnTo>
                  <a:lnTo>
                    <a:pt x="f50" y="f51"/>
                  </a:lnTo>
                  <a:lnTo>
                    <a:pt x="f52" y="f53"/>
                  </a:lnTo>
                  <a:lnTo>
                    <a:pt x="f54" y="f55"/>
                  </a:lnTo>
                  <a:lnTo>
                    <a:pt x="f56" y="f57"/>
                  </a:lnTo>
                  <a:lnTo>
                    <a:pt x="f58" y="f59"/>
                  </a:lnTo>
                  <a:lnTo>
                    <a:pt x="f60" y="f61"/>
                  </a:lnTo>
                  <a:lnTo>
                    <a:pt x="f62" y="f63"/>
                  </a:lnTo>
                  <a:lnTo>
                    <a:pt x="f64" y="f65"/>
                  </a:lnTo>
                  <a:lnTo>
                    <a:pt x="f64" y="f66"/>
                  </a:lnTo>
                  <a:lnTo>
                    <a:pt x="f67" y="f68"/>
                  </a:lnTo>
                  <a:lnTo>
                    <a:pt x="f62" y="f69"/>
                  </a:lnTo>
                  <a:lnTo>
                    <a:pt x="f60" y="f70"/>
                  </a:lnTo>
                  <a:lnTo>
                    <a:pt x="f71" y="f72"/>
                  </a:lnTo>
                  <a:lnTo>
                    <a:pt x="f73" y="f74"/>
                  </a:lnTo>
                  <a:lnTo>
                    <a:pt x="f75" y="f76"/>
                  </a:lnTo>
                  <a:lnTo>
                    <a:pt x="f77" y="f7"/>
                  </a:lnTo>
                  <a:lnTo>
                    <a:pt x="f78" y="f2"/>
                  </a:lnTo>
                  <a:close/>
                </a:path>
              </a:pathLst>
            </a:custGeom>
            <a:solidFill>
              <a:srgbClr val="70B2B2"/>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50" name="Google Shape;296;p15">
              <a:extLst>
                <a:ext uri="{FF2B5EF4-FFF2-40B4-BE49-F238E27FC236}">
                  <a16:creationId xmlns:a16="http://schemas.microsoft.com/office/drawing/2014/main" id="{507D8E5B-1B15-F4FF-D9C5-EFD901D31649}"/>
                </a:ext>
              </a:extLst>
            </p:cNvPr>
            <p:cNvSpPr/>
            <p:nvPr/>
          </p:nvSpPr>
          <p:spPr>
            <a:xfrm>
              <a:off x="7661812" y="3632682"/>
              <a:ext cx="166018" cy="160084"/>
            </a:xfrm>
            <a:custGeom>
              <a:avLst/>
              <a:gdLst>
                <a:gd name="f0" fmla="val 180"/>
                <a:gd name="f1" fmla="val w"/>
                <a:gd name="f2" fmla="val h"/>
                <a:gd name="f3" fmla="val 0"/>
                <a:gd name="f4" fmla="val 8813"/>
                <a:gd name="f5" fmla="val 8498"/>
                <a:gd name="f6" fmla="val 8116"/>
                <a:gd name="f7" fmla="val 8003"/>
                <a:gd name="f8" fmla="val 45"/>
                <a:gd name="f9" fmla="val 7891"/>
                <a:gd name="f10" fmla="val 113"/>
                <a:gd name="f11" fmla="val 7801"/>
                <a:gd name="f12" fmla="val 203"/>
                <a:gd name="f13" fmla="val 6969"/>
                <a:gd name="f14" fmla="val 1214"/>
                <a:gd name="f15" fmla="val 6137"/>
                <a:gd name="f16" fmla="val 2226"/>
                <a:gd name="f17" fmla="val 5261"/>
                <a:gd name="f18" fmla="val 3192"/>
                <a:gd name="f19" fmla="val 4811"/>
                <a:gd name="f20" fmla="val 3664"/>
                <a:gd name="f21" fmla="val 4362"/>
                <a:gd name="f22" fmla="val 4114"/>
                <a:gd name="f23" fmla="val 3889"/>
                <a:gd name="f24" fmla="val 4586"/>
                <a:gd name="f25" fmla="val 3417"/>
                <a:gd name="f26" fmla="val 5013"/>
                <a:gd name="f27" fmla="val 2923"/>
                <a:gd name="f28" fmla="val 5440"/>
                <a:gd name="f29" fmla="val 2428"/>
                <a:gd name="f30" fmla="val 5845"/>
                <a:gd name="f31" fmla="val 1911"/>
                <a:gd name="f32" fmla="val 6250"/>
                <a:gd name="f33" fmla="val 1394"/>
                <a:gd name="f34" fmla="val 6632"/>
                <a:gd name="f35" fmla="val 855"/>
                <a:gd name="f36" fmla="val 6991"/>
                <a:gd name="f37" fmla="val 293"/>
                <a:gd name="f38" fmla="val 7329"/>
                <a:gd name="f39" fmla="val 7418"/>
                <a:gd name="f40" fmla="val 90"/>
                <a:gd name="f41" fmla="val 7508"/>
                <a:gd name="f42" fmla="val 23"/>
                <a:gd name="f43" fmla="val 7621"/>
                <a:gd name="f44" fmla="val 1"/>
                <a:gd name="f45" fmla="val 7733"/>
                <a:gd name="f46" fmla="val 7846"/>
                <a:gd name="f47" fmla="val 7958"/>
                <a:gd name="f48" fmla="val 46"/>
                <a:gd name="f49" fmla="val 8070"/>
                <a:gd name="f50" fmla="val 8183"/>
                <a:gd name="f51" fmla="val 158"/>
                <a:gd name="f52" fmla="val 8273"/>
                <a:gd name="f53" fmla="val 225"/>
                <a:gd name="f54" fmla="val 8363"/>
                <a:gd name="f55" fmla="val 338"/>
                <a:gd name="f56" fmla="val 8430"/>
                <a:gd name="f57" fmla="val 428"/>
                <a:gd name="f58" fmla="val 8475"/>
                <a:gd name="f59" fmla="val 540"/>
                <a:gd name="f60" fmla="val 8497"/>
                <a:gd name="f61" fmla="val 652"/>
                <a:gd name="f62" fmla="val 787"/>
                <a:gd name="f63" fmla="val 922"/>
                <a:gd name="f64" fmla="val 8408"/>
                <a:gd name="f65" fmla="val 1484"/>
                <a:gd name="f66" fmla="val 8048"/>
                <a:gd name="f67" fmla="val 2046"/>
                <a:gd name="f68" fmla="val 7688"/>
                <a:gd name="f69" fmla="val 2586"/>
                <a:gd name="f70" fmla="val 7284"/>
                <a:gd name="f71" fmla="val 3125"/>
                <a:gd name="f72" fmla="val 6879"/>
                <a:gd name="f73" fmla="val 3642"/>
                <a:gd name="f74" fmla="val 6452"/>
                <a:gd name="f75" fmla="val 4159"/>
                <a:gd name="f76" fmla="val 6025"/>
                <a:gd name="f77" fmla="val 4631"/>
                <a:gd name="f78" fmla="val 5575"/>
                <a:gd name="f79" fmla="val 5126"/>
                <a:gd name="f80" fmla="val 5103"/>
                <a:gd name="f81" fmla="val 5598"/>
                <a:gd name="f82" fmla="val 6047"/>
                <a:gd name="f83" fmla="val 4137"/>
                <a:gd name="f84" fmla="val 6947"/>
                <a:gd name="f85" fmla="val 3147"/>
                <a:gd name="f86" fmla="val 7823"/>
                <a:gd name="f87" fmla="val 2136"/>
                <a:gd name="f88" fmla="val 8677"/>
                <a:gd name="f89" fmla="val 1079"/>
                <a:gd name="f90" fmla="val 8745"/>
                <a:gd name="f91" fmla="val 967"/>
                <a:gd name="f92" fmla="val 8790"/>
                <a:gd name="f93" fmla="val 8812"/>
                <a:gd name="f94" fmla="val 720"/>
                <a:gd name="f95" fmla="val 607"/>
                <a:gd name="f96" fmla="val 495"/>
                <a:gd name="f97" fmla="val 383"/>
                <a:gd name="f98" fmla="val 270"/>
                <a:gd name="f99" fmla="val 8610"/>
                <a:gd name="f100" fmla="val 8520"/>
                <a:gd name="f101" fmla="val 8318"/>
                <a:gd name="f102" fmla="val 8228"/>
                <a:gd name="f103" fmla="*/ f1 1 8813"/>
                <a:gd name="f104" fmla="*/ f2 1 8498"/>
                <a:gd name="f105" fmla="val f3"/>
                <a:gd name="f106" fmla="val f4"/>
                <a:gd name="f107" fmla="val f5"/>
                <a:gd name="f108" fmla="+- f107 0 f105"/>
                <a:gd name="f109" fmla="+- f106 0 f105"/>
                <a:gd name="f110" fmla="*/ f109 1 8813"/>
                <a:gd name="f111" fmla="*/ f108 1 8498"/>
                <a:gd name="f112" fmla="*/ f105 1 f110"/>
                <a:gd name="f113" fmla="*/ f106 1 f110"/>
                <a:gd name="f114" fmla="*/ f105 1 f111"/>
                <a:gd name="f115" fmla="*/ f107 1 f111"/>
                <a:gd name="f116" fmla="*/ f112 f103 1"/>
                <a:gd name="f117" fmla="*/ f113 f103 1"/>
                <a:gd name="f118" fmla="*/ f115 f104 1"/>
                <a:gd name="f119" fmla="*/ f114 f104 1"/>
              </a:gdLst>
              <a:ahLst/>
              <a:cxnLst>
                <a:cxn ang="3cd4">
                  <a:pos x="hc" y="t"/>
                </a:cxn>
                <a:cxn ang="0">
                  <a:pos x="r" y="vc"/>
                </a:cxn>
                <a:cxn ang="cd4">
                  <a:pos x="hc" y="b"/>
                </a:cxn>
                <a:cxn ang="cd2">
                  <a:pos x="l" y="vc"/>
                </a:cxn>
              </a:cxnLst>
              <a:rect l="f116" t="f119" r="f117" b="f118"/>
              <a:pathLst>
                <a:path w="8813" h="8498">
                  <a:moveTo>
                    <a:pt x="f6" y="f3"/>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0" y="f39"/>
                  </a:lnTo>
                  <a:lnTo>
                    <a:pt x="f40" y="f41"/>
                  </a:lnTo>
                  <a:lnTo>
                    <a:pt x="f42" y="f43"/>
                  </a:lnTo>
                  <a:lnTo>
                    <a:pt x="f44" y="f45"/>
                  </a:lnTo>
                  <a:lnTo>
                    <a:pt x="f44" y="f46"/>
                  </a:lnTo>
                  <a:lnTo>
                    <a:pt x="f44" y="f47"/>
                  </a:lnTo>
                  <a:lnTo>
                    <a:pt x="f48" y="f49"/>
                  </a:lnTo>
                  <a:lnTo>
                    <a:pt x="f40" y="f50"/>
                  </a:lnTo>
                  <a:lnTo>
                    <a:pt x="f51" y="f52"/>
                  </a:lnTo>
                  <a:lnTo>
                    <a:pt x="f53" y="f54"/>
                  </a:lnTo>
                  <a:lnTo>
                    <a:pt x="f55" y="f56"/>
                  </a:lnTo>
                  <a:lnTo>
                    <a:pt x="f57" y="f58"/>
                  </a:lnTo>
                  <a:lnTo>
                    <a:pt x="f59" y="f60"/>
                  </a:lnTo>
                  <a:lnTo>
                    <a:pt x="f61" y="f60"/>
                  </a:lnTo>
                  <a:lnTo>
                    <a:pt x="f62" y="f58"/>
                  </a:lnTo>
                  <a:lnTo>
                    <a:pt x="f63" y="f64"/>
                  </a:lnTo>
                  <a:lnTo>
                    <a:pt x="f65" y="f66"/>
                  </a:lnTo>
                  <a:lnTo>
                    <a:pt x="f67" y="f68"/>
                  </a:lnTo>
                  <a:lnTo>
                    <a:pt x="f69" y="f70"/>
                  </a:lnTo>
                  <a:lnTo>
                    <a:pt x="f71" y="f72"/>
                  </a:lnTo>
                  <a:lnTo>
                    <a:pt x="f73" y="f74"/>
                  </a:lnTo>
                  <a:lnTo>
                    <a:pt x="f75" y="f76"/>
                  </a:lnTo>
                  <a:lnTo>
                    <a:pt x="f77" y="f78"/>
                  </a:lnTo>
                  <a:lnTo>
                    <a:pt x="f79" y="f80"/>
                  </a:lnTo>
                  <a:lnTo>
                    <a:pt x="f81" y="f77"/>
                  </a:lnTo>
                  <a:lnTo>
                    <a:pt x="f82" y="f83"/>
                  </a:lnTo>
                  <a:lnTo>
                    <a:pt x="f84" y="f85"/>
                  </a:lnTo>
                  <a:lnTo>
                    <a:pt x="f86" y="f87"/>
                  </a:lnTo>
                  <a:lnTo>
                    <a:pt x="f88" y="f89"/>
                  </a:lnTo>
                  <a:lnTo>
                    <a:pt x="f90" y="f91"/>
                  </a:lnTo>
                  <a:lnTo>
                    <a:pt x="f92" y="f35"/>
                  </a:lnTo>
                  <a:lnTo>
                    <a:pt x="f93" y="f94"/>
                  </a:lnTo>
                  <a:lnTo>
                    <a:pt x="f93" y="f95"/>
                  </a:lnTo>
                  <a:lnTo>
                    <a:pt x="f92" y="f96"/>
                  </a:lnTo>
                  <a:lnTo>
                    <a:pt x="f90" y="f97"/>
                  </a:lnTo>
                  <a:lnTo>
                    <a:pt x="f88" y="f98"/>
                  </a:lnTo>
                  <a:lnTo>
                    <a:pt x="f99" y="f0"/>
                  </a:lnTo>
                  <a:lnTo>
                    <a:pt x="f100" y="f10"/>
                  </a:lnTo>
                  <a:lnTo>
                    <a:pt x="f56" y="f8"/>
                  </a:lnTo>
                  <a:lnTo>
                    <a:pt x="f101" y="f42"/>
                  </a:lnTo>
                  <a:lnTo>
                    <a:pt x="f102" y="f3"/>
                  </a:lnTo>
                  <a:close/>
                </a:path>
              </a:pathLst>
            </a:custGeom>
            <a:solidFill>
              <a:srgbClr val="70B2B2"/>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51" name="Google Shape;297;p15">
              <a:extLst>
                <a:ext uri="{FF2B5EF4-FFF2-40B4-BE49-F238E27FC236}">
                  <a16:creationId xmlns:a16="http://schemas.microsoft.com/office/drawing/2014/main" id="{9E50D336-B8C3-823A-A703-04B169203BD1}"/>
                </a:ext>
              </a:extLst>
            </p:cNvPr>
            <p:cNvSpPr/>
            <p:nvPr/>
          </p:nvSpPr>
          <p:spPr>
            <a:xfrm>
              <a:off x="7735485" y="3786813"/>
              <a:ext cx="48298" cy="48710"/>
            </a:xfrm>
            <a:custGeom>
              <a:avLst/>
              <a:gdLst>
                <a:gd name="f0" fmla="val w"/>
                <a:gd name="f1" fmla="val h"/>
                <a:gd name="f2" fmla="val 0"/>
                <a:gd name="f3" fmla="val 2564"/>
                <a:gd name="f4" fmla="val 2586"/>
                <a:gd name="f5" fmla="val 1844"/>
                <a:gd name="f6" fmla="val 1"/>
                <a:gd name="f7" fmla="val 1732"/>
                <a:gd name="f8" fmla="val 23"/>
                <a:gd name="f9" fmla="val 1619"/>
                <a:gd name="f10" fmla="val 91"/>
                <a:gd name="f11" fmla="val 1507"/>
                <a:gd name="f12" fmla="val 181"/>
                <a:gd name="f13" fmla="val 1529"/>
                <a:gd name="f14" fmla="val 1642"/>
                <a:gd name="f15" fmla="val 1754"/>
                <a:gd name="f16" fmla="val 1867"/>
                <a:gd name="f17" fmla="val 1979"/>
                <a:gd name="f18" fmla="val 2091"/>
                <a:gd name="f19" fmla="val 46"/>
                <a:gd name="f20" fmla="val 2204"/>
                <a:gd name="f21" fmla="val 113"/>
                <a:gd name="f22" fmla="val 2294"/>
                <a:gd name="f23" fmla="val 2384"/>
                <a:gd name="f24" fmla="val 271"/>
                <a:gd name="f25" fmla="val 2451"/>
                <a:gd name="f26" fmla="val 383"/>
                <a:gd name="f27" fmla="val 2518"/>
                <a:gd name="f28" fmla="val 473"/>
                <a:gd name="f29" fmla="val 2563"/>
                <a:gd name="f30" fmla="val 585"/>
                <a:gd name="f31" fmla="val 720"/>
                <a:gd name="f32" fmla="val 833"/>
                <a:gd name="f33" fmla="val 2541"/>
                <a:gd name="f34" fmla="val 945"/>
                <a:gd name="f35" fmla="val 2496"/>
                <a:gd name="f36" fmla="val 1057"/>
                <a:gd name="f37" fmla="val 2406"/>
                <a:gd name="f38" fmla="val 2474"/>
                <a:gd name="f39" fmla="val 832"/>
                <a:gd name="f40" fmla="val 608"/>
                <a:gd name="f41" fmla="val 495"/>
                <a:gd name="f42" fmla="val 2519"/>
                <a:gd name="f43" fmla="val 293"/>
                <a:gd name="f44" fmla="val 203"/>
                <a:gd name="f45" fmla="val 2181"/>
                <a:gd name="f46" fmla="val 68"/>
                <a:gd name="f47" fmla="*/ f0 1 2564"/>
                <a:gd name="f48" fmla="*/ f1 1 2586"/>
                <a:gd name="f49" fmla="val f2"/>
                <a:gd name="f50" fmla="val f3"/>
                <a:gd name="f51" fmla="val f4"/>
                <a:gd name="f52" fmla="+- f51 0 f49"/>
                <a:gd name="f53" fmla="+- f50 0 f49"/>
                <a:gd name="f54" fmla="*/ f53 1 2564"/>
                <a:gd name="f55" fmla="*/ f52 1 2586"/>
                <a:gd name="f56" fmla="*/ f49 1 f54"/>
                <a:gd name="f57" fmla="*/ f50 1 f54"/>
                <a:gd name="f58" fmla="*/ f49 1 f55"/>
                <a:gd name="f59" fmla="*/ f51 1 f55"/>
                <a:gd name="f60" fmla="*/ f56 f47 1"/>
                <a:gd name="f61" fmla="*/ f57 f47 1"/>
                <a:gd name="f62" fmla="*/ f59 f48 1"/>
                <a:gd name="f63" fmla="*/ f58 f48 1"/>
              </a:gdLst>
              <a:ahLst/>
              <a:cxnLst>
                <a:cxn ang="3cd4">
                  <a:pos x="hc" y="t"/>
                </a:cxn>
                <a:cxn ang="0">
                  <a:pos x="r" y="vc"/>
                </a:cxn>
                <a:cxn ang="cd4">
                  <a:pos x="hc" y="b"/>
                </a:cxn>
                <a:cxn ang="cd2">
                  <a:pos x="l" y="vc"/>
                </a:cxn>
              </a:cxnLst>
              <a:rect l="f60" t="f63" r="f61" b="f62"/>
              <a:pathLst>
                <a:path w="2564" h="2586">
                  <a:moveTo>
                    <a:pt x="f5" y="f6"/>
                  </a:moveTo>
                  <a:lnTo>
                    <a:pt x="f7" y="f8"/>
                  </a:lnTo>
                  <a:lnTo>
                    <a:pt x="f9" y="f10"/>
                  </a:lnTo>
                  <a:lnTo>
                    <a:pt x="f11" y="f12"/>
                  </a:lnTo>
                  <a:lnTo>
                    <a:pt x="f12" y="f13"/>
                  </a:lnTo>
                  <a:lnTo>
                    <a:pt x="f10" y="f14"/>
                  </a:lnTo>
                  <a:lnTo>
                    <a:pt x="f8" y="f15"/>
                  </a:lnTo>
                  <a:lnTo>
                    <a:pt x="f6" y="f16"/>
                  </a:lnTo>
                  <a:lnTo>
                    <a:pt x="f6" y="f17"/>
                  </a:lnTo>
                  <a:lnTo>
                    <a:pt x="f8" y="f18"/>
                  </a:lnTo>
                  <a:lnTo>
                    <a:pt x="f19" y="f20"/>
                  </a:lnTo>
                  <a:lnTo>
                    <a:pt x="f21" y="f22"/>
                  </a:lnTo>
                  <a:lnTo>
                    <a:pt x="f12" y="f23"/>
                  </a:lnTo>
                  <a:lnTo>
                    <a:pt x="f24" y="f25"/>
                  </a:lnTo>
                  <a:lnTo>
                    <a:pt x="f26" y="f27"/>
                  </a:lnTo>
                  <a:lnTo>
                    <a:pt x="f28" y="f29"/>
                  </a:lnTo>
                  <a:lnTo>
                    <a:pt x="f30" y="f4"/>
                  </a:lnTo>
                  <a:lnTo>
                    <a:pt x="f31" y="f4"/>
                  </a:lnTo>
                  <a:lnTo>
                    <a:pt x="f32" y="f33"/>
                  </a:lnTo>
                  <a:lnTo>
                    <a:pt x="f34" y="f35"/>
                  </a:lnTo>
                  <a:lnTo>
                    <a:pt x="f36" y="f37"/>
                  </a:lnTo>
                  <a:lnTo>
                    <a:pt x="f23" y="f36"/>
                  </a:lnTo>
                  <a:lnTo>
                    <a:pt x="f38" y="f34"/>
                  </a:lnTo>
                  <a:lnTo>
                    <a:pt x="f33" y="f39"/>
                  </a:lnTo>
                  <a:lnTo>
                    <a:pt x="f3" y="f31"/>
                  </a:lnTo>
                  <a:lnTo>
                    <a:pt x="f3" y="f40"/>
                  </a:lnTo>
                  <a:lnTo>
                    <a:pt x="f33" y="f41"/>
                  </a:lnTo>
                  <a:lnTo>
                    <a:pt x="f42" y="f26"/>
                  </a:lnTo>
                  <a:lnTo>
                    <a:pt x="f25" y="f43"/>
                  </a:lnTo>
                  <a:lnTo>
                    <a:pt x="f23" y="f44"/>
                  </a:lnTo>
                  <a:lnTo>
                    <a:pt x="f22" y="f21"/>
                  </a:lnTo>
                  <a:lnTo>
                    <a:pt x="f45" y="f46"/>
                  </a:lnTo>
                  <a:lnTo>
                    <a:pt x="f18" y="f8"/>
                  </a:lnTo>
                  <a:lnTo>
                    <a:pt x="f17" y="f6"/>
                  </a:lnTo>
                  <a:close/>
                </a:path>
              </a:pathLst>
            </a:custGeom>
            <a:solidFill>
              <a:srgbClr val="70B2B2"/>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52" name="Google Shape;298;p15">
              <a:extLst>
                <a:ext uri="{FF2B5EF4-FFF2-40B4-BE49-F238E27FC236}">
                  <a16:creationId xmlns:a16="http://schemas.microsoft.com/office/drawing/2014/main" id="{0D1F5043-4A79-651B-2F73-EE90F4B40621}"/>
                </a:ext>
              </a:extLst>
            </p:cNvPr>
            <p:cNvSpPr/>
            <p:nvPr/>
          </p:nvSpPr>
          <p:spPr>
            <a:xfrm>
              <a:off x="6250472" y="3289691"/>
              <a:ext cx="47018" cy="412879"/>
            </a:xfrm>
            <a:custGeom>
              <a:avLst/>
              <a:gdLst>
                <a:gd name="f0" fmla="val 360"/>
                <a:gd name="f1" fmla="val 180"/>
                <a:gd name="f2" fmla="val w"/>
                <a:gd name="f3" fmla="val h"/>
                <a:gd name="f4" fmla="val 0"/>
                <a:gd name="f5" fmla="val 2496"/>
                <a:gd name="f6" fmla="val 21918"/>
                <a:gd name="f7" fmla="val 562"/>
                <a:gd name="f8" fmla="val 450"/>
                <a:gd name="f9" fmla="val 23"/>
                <a:gd name="f10" fmla="val 337"/>
                <a:gd name="f11" fmla="val 68"/>
                <a:gd name="f12" fmla="val 247"/>
                <a:gd name="f13" fmla="val 113"/>
                <a:gd name="f14" fmla="val 157"/>
                <a:gd name="f15" fmla="val 90"/>
                <a:gd name="f16" fmla="val 270"/>
                <a:gd name="f17" fmla="val 382"/>
                <a:gd name="f18" fmla="val 495"/>
                <a:gd name="f19" fmla="val 630"/>
                <a:gd name="f20" fmla="val 765"/>
                <a:gd name="f21" fmla="val 2023"/>
                <a:gd name="f22" fmla="val 629"/>
                <a:gd name="f23" fmla="val 3305"/>
                <a:gd name="f24" fmla="val 877"/>
                <a:gd name="f25" fmla="val 4586"/>
                <a:gd name="f26" fmla="val 967"/>
                <a:gd name="f27" fmla="val 5215"/>
                <a:gd name="f28" fmla="val 1034"/>
                <a:gd name="f29" fmla="val 5867"/>
                <a:gd name="f30" fmla="val 1124"/>
                <a:gd name="f31" fmla="val 6497"/>
                <a:gd name="f32" fmla="val 1169"/>
                <a:gd name="f33" fmla="val 7149"/>
                <a:gd name="f34" fmla="val 1214"/>
                <a:gd name="f35" fmla="val 7778"/>
                <a:gd name="f36" fmla="val 1236"/>
                <a:gd name="f37" fmla="val 8430"/>
                <a:gd name="f38" fmla="val 9082"/>
                <a:gd name="f39" fmla="val 9734"/>
                <a:gd name="f40" fmla="val 10386"/>
                <a:gd name="f41" fmla="val 1191"/>
                <a:gd name="f42" fmla="val 11060"/>
                <a:gd name="f43" fmla="val 1102"/>
                <a:gd name="f44" fmla="val 12341"/>
                <a:gd name="f45" fmla="val 1012"/>
                <a:gd name="f46" fmla="val 13623"/>
                <a:gd name="f47" fmla="val 899"/>
                <a:gd name="f48" fmla="val 14904"/>
                <a:gd name="f49" fmla="val 809"/>
                <a:gd name="f50" fmla="val 16185"/>
                <a:gd name="f51" fmla="val 764"/>
                <a:gd name="f52" fmla="val 17467"/>
                <a:gd name="f53" fmla="val 742"/>
                <a:gd name="f54" fmla="val 18118"/>
                <a:gd name="f55" fmla="val 18748"/>
                <a:gd name="f56" fmla="val 19400"/>
                <a:gd name="f57" fmla="val 20052"/>
                <a:gd name="f58" fmla="val 854"/>
                <a:gd name="f59" fmla="val 20681"/>
                <a:gd name="f60" fmla="val 922"/>
                <a:gd name="f61" fmla="val 21333"/>
                <a:gd name="f62" fmla="val 21468"/>
                <a:gd name="f63" fmla="val 21580"/>
                <a:gd name="f64" fmla="val 1079"/>
                <a:gd name="f65" fmla="val 21693"/>
                <a:gd name="f66" fmla="val 21783"/>
                <a:gd name="f67" fmla="val 1281"/>
                <a:gd name="f68" fmla="val 21828"/>
                <a:gd name="f69" fmla="val 1394"/>
                <a:gd name="f70" fmla="val 21895"/>
                <a:gd name="f71" fmla="val 1506"/>
                <a:gd name="f72" fmla="val 21917"/>
                <a:gd name="f73" fmla="val 1731"/>
                <a:gd name="f74" fmla="val 1843"/>
                <a:gd name="f75" fmla="val 1956"/>
                <a:gd name="f76" fmla="val 21850"/>
                <a:gd name="f77" fmla="val 2091"/>
                <a:gd name="f78" fmla="val 2136"/>
                <a:gd name="f79" fmla="val 21603"/>
                <a:gd name="f80" fmla="val 2181"/>
                <a:gd name="f81" fmla="val 2158"/>
                <a:gd name="f82" fmla="val 20614"/>
                <a:gd name="f83" fmla="val 19894"/>
                <a:gd name="f84" fmla="val 2001"/>
                <a:gd name="f85" fmla="val 19197"/>
                <a:gd name="f86" fmla="val 1978"/>
                <a:gd name="f87" fmla="val 18478"/>
                <a:gd name="f88" fmla="val 17759"/>
                <a:gd name="f89" fmla="val 17062"/>
                <a:gd name="f90" fmla="val 15646"/>
                <a:gd name="f91" fmla="val 2203"/>
                <a:gd name="f92" fmla="val 14230"/>
                <a:gd name="f93" fmla="val 2315"/>
                <a:gd name="f94" fmla="val 12813"/>
                <a:gd name="f95" fmla="val 2428"/>
                <a:gd name="f96" fmla="val 11375"/>
                <a:gd name="f97" fmla="val 2495"/>
                <a:gd name="f98" fmla="val 9959"/>
                <a:gd name="f99" fmla="val 8745"/>
                <a:gd name="f100" fmla="val 2450"/>
                <a:gd name="f101" fmla="val 7531"/>
                <a:gd name="f102" fmla="val 2360"/>
                <a:gd name="f103" fmla="val 6339"/>
                <a:gd name="f104" fmla="val 2225"/>
                <a:gd name="f105" fmla="val 5148"/>
                <a:gd name="f106" fmla="val 3957"/>
                <a:gd name="f107" fmla="val 1798"/>
                <a:gd name="f108" fmla="val 2788"/>
                <a:gd name="f109" fmla="val 1529"/>
                <a:gd name="f110" fmla="val 1596"/>
                <a:gd name="f111" fmla="val 427"/>
                <a:gd name="f112" fmla="val 293"/>
                <a:gd name="f113" fmla="val 203"/>
                <a:gd name="f114" fmla="val 45"/>
                <a:gd name="f115" fmla="val 674"/>
                <a:gd name="f116" fmla="*/ f2 1 2496"/>
                <a:gd name="f117" fmla="*/ f3 1 21918"/>
                <a:gd name="f118" fmla="val f4"/>
                <a:gd name="f119" fmla="val f5"/>
                <a:gd name="f120" fmla="val f6"/>
                <a:gd name="f121" fmla="+- f120 0 f118"/>
                <a:gd name="f122" fmla="+- f119 0 f118"/>
                <a:gd name="f123" fmla="*/ f122 1 2496"/>
                <a:gd name="f124" fmla="*/ f121 1 21918"/>
                <a:gd name="f125" fmla="*/ f118 1 f123"/>
                <a:gd name="f126" fmla="*/ f119 1 f123"/>
                <a:gd name="f127" fmla="*/ f118 1 f124"/>
                <a:gd name="f128" fmla="*/ f120 1 f124"/>
                <a:gd name="f129" fmla="*/ f125 f116 1"/>
                <a:gd name="f130" fmla="*/ f126 f116 1"/>
                <a:gd name="f131" fmla="*/ f128 f117 1"/>
                <a:gd name="f132" fmla="*/ f127 f117 1"/>
              </a:gdLst>
              <a:ahLst/>
              <a:cxnLst>
                <a:cxn ang="3cd4">
                  <a:pos x="hc" y="t"/>
                </a:cxn>
                <a:cxn ang="0">
                  <a:pos x="r" y="vc"/>
                </a:cxn>
                <a:cxn ang="cd4">
                  <a:pos x="hc" y="b"/>
                </a:cxn>
                <a:cxn ang="cd2">
                  <a:pos x="l" y="vc"/>
                </a:cxn>
              </a:cxnLst>
              <a:rect l="f129" t="f132" r="f130" b="f131"/>
              <a:pathLst>
                <a:path w="2496" h="21918">
                  <a:moveTo>
                    <a:pt x="f7" y="f4"/>
                  </a:moveTo>
                  <a:lnTo>
                    <a:pt x="f8" y="f9"/>
                  </a:lnTo>
                  <a:lnTo>
                    <a:pt x="f10" y="f11"/>
                  </a:lnTo>
                  <a:lnTo>
                    <a:pt x="f12" y="f13"/>
                  </a:lnTo>
                  <a:lnTo>
                    <a:pt x="f14" y="f1"/>
                  </a:lnTo>
                  <a:lnTo>
                    <a:pt x="f15" y="f16"/>
                  </a:lnTo>
                  <a:lnTo>
                    <a:pt x="f9" y="f17"/>
                  </a:lnTo>
                  <a:lnTo>
                    <a:pt x="f4" y="f18"/>
                  </a:lnTo>
                  <a:lnTo>
                    <a:pt x="f4" y="f19"/>
                  </a:lnTo>
                  <a:lnTo>
                    <a:pt x="f9" y="f20"/>
                  </a:lnTo>
                  <a:lnTo>
                    <a:pt x="f0" y="f21"/>
                  </a:lnTo>
                  <a:lnTo>
                    <a:pt x="f22" y="f23"/>
                  </a:lnTo>
                  <a:lnTo>
                    <a:pt x="f24" y="f25"/>
                  </a:lnTo>
                  <a:lnTo>
                    <a:pt x="f26" y="f27"/>
                  </a:lnTo>
                  <a:lnTo>
                    <a:pt x="f28" y="f29"/>
                  </a:lnTo>
                  <a:lnTo>
                    <a:pt x="f30" y="f31"/>
                  </a:lnTo>
                  <a:lnTo>
                    <a:pt x="f32" y="f33"/>
                  </a:lnTo>
                  <a:lnTo>
                    <a:pt x="f34" y="f35"/>
                  </a:lnTo>
                  <a:lnTo>
                    <a:pt x="f36" y="f37"/>
                  </a:lnTo>
                  <a:lnTo>
                    <a:pt x="f36" y="f38"/>
                  </a:lnTo>
                  <a:lnTo>
                    <a:pt x="f36" y="f39"/>
                  </a:lnTo>
                  <a:lnTo>
                    <a:pt x="f36" y="f40"/>
                  </a:lnTo>
                  <a:lnTo>
                    <a:pt x="f41" y="f42"/>
                  </a:lnTo>
                  <a:lnTo>
                    <a:pt x="f43" y="f44"/>
                  </a:lnTo>
                  <a:lnTo>
                    <a:pt x="f45" y="f46"/>
                  </a:lnTo>
                  <a:lnTo>
                    <a:pt x="f47" y="f48"/>
                  </a:lnTo>
                  <a:lnTo>
                    <a:pt x="f49" y="f50"/>
                  </a:lnTo>
                  <a:lnTo>
                    <a:pt x="f51" y="f52"/>
                  </a:lnTo>
                  <a:lnTo>
                    <a:pt x="f53" y="f54"/>
                  </a:lnTo>
                  <a:lnTo>
                    <a:pt x="f53" y="f55"/>
                  </a:lnTo>
                  <a:lnTo>
                    <a:pt x="f51" y="f56"/>
                  </a:lnTo>
                  <a:lnTo>
                    <a:pt x="f49" y="f57"/>
                  </a:lnTo>
                  <a:lnTo>
                    <a:pt x="f58" y="f59"/>
                  </a:lnTo>
                  <a:lnTo>
                    <a:pt x="f60" y="f61"/>
                  </a:lnTo>
                  <a:lnTo>
                    <a:pt x="f26" y="f62"/>
                  </a:lnTo>
                  <a:lnTo>
                    <a:pt x="f45" y="f63"/>
                  </a:lnTo>
                  <a:lnTo>
                    <a:pt x="f64" y="f65"/>
                  </a:lnTo>
                  <a:lnTo>
                    <a:pt x="f32" y="f66"/>
                  </a:lnTo>
                  <a:lnTo>
                    <a:pt x="f67" y="f68"/>
                  </a:lnTo>
                  <a:lnTo>
                    <a:pt x="f69" y="f70"/>
                  </a:lnTo>
                  <a:lnTo>
                    <a:pt x="f71" y="f72"/>
                  </a:lnTo>
                  <a:lnTo>
                    <a:pt x="f73" y="f72"/>
                  </a:lnTo>
                  <a:lnTo>
                    <a:pt x="f74" y="f70"/>
                  </a:lnTo>
                  <a:lnTo>
                    <a:pt x="f75" y="f76"/>
                  </a:lnTo>
                  <a:lnTo>
                    <a:pt x="f21" y="f66"/>
                  </a:lnTo>
                  <a:lnTo>
                    <a:pt x="f77" y="f65"/>
                  </a:lnTo>
                  <a:lnTo>
                    <a:pt x="f78" y="f79"/>
                  </a:lnTo>
                  <a:lnTo>
                    <a:pt x="f80" y="f62"/>
                  </a:lnTo>
                  <a:lnTo>
                    <a:pt x="f81" y="f61"/>
                  </a:lnTo>
                  <a:lnTo>
                    <a:pt x="f77" y="f82"/>
                  </a:lnTo>
                  <a:lnTo>
                    <a:pt x="f21" y="f83"/>
                  </a:lnTo>
                  <a:lnTo>
                    <a:pt x="f84" y="f85"/>
                  </a:lnTo>
                  <a:lnTo>
                    <a:pt x="f86" y="f87"/>
                  </a:lnTo>
                  <a:lnTo>
                    <a:pt x="f84" y="f88"/>
                  </a:lnTo>
                  <a:lnTo>
                    <a:pt x="f21" y="f89"/>
                  </a:lnTo>
                  <a:lnTo>
                    <a:pt x="f77" y="f90"/>
                  </a:lnTo>
                  <a:lnTo>
                    <a:pt x="f91" y="f92"/>
                  </a:lnTo>
                  <a:lnTo>
                    <a:pt x="f93" y="f94"/>
                  </a:lnTo>
                  <a:lnTo>
                    <a:pt x="f95" y="f96"/>
                  </a:lnTo>
                  <a:lnTo>
                    <a:pt x="f97" y="f98"/>
                  </a:lnTo>
                  <a:lnTo>
                    <a:pt x="f97" y="f99"/>
                  </a:lnTo>
                  <a:lnTo>
                    <a:pt x="f100" y="f101"/>
                  </a:lnTo>
                  <a:lnTo>
                    <a:pt x="f102" y="f103"/>
                  </a:lnTo>
                  <a:lnTo>
                    <a:pt x="f104" y="f105"/>
                  </a:lnTo>
                  <a:lnTo>
                    <a:pt x="f21" y="f106"/>
                  </a:lnTo>
                  <a:lnTo>
                    <a:pt x="f107" y="f108"/>
                  </a:lnTo>
                  <a:lnTo>
                    <a:pt x="f109" y="f110"/>
                  </a:lnTo>
                  <a:lnTo>
                    <a:pt x="f34" y="f111"/>
                  </a:lnTo>
                  <a:lnTo>
                    <a:pt x="f32" y="f112"/>
                  </a:lnTo>
                  <a:lnTo>
                    <a:pt x="f43" y="f113"/>
                  </a:lnTo>
                  <a:lnTo>
                    <a:pt x="f45" y="f13"/>
                  </a:lnTo>
                  <a:lnTo>
                    <a:pt x="f47" y="f114"/>
                  </a:lnTo>
                  <a:lnTo>
                    <a:pt x="f49" y="f9"/>
                  </a:lnTo>
                  <a:lnTo>
                    <a:pt x="f115" y="f4"/>
                  </a:lnTo>
                  <a:close/>
                </a:path>
              </a:pathLst>
            </a:custGeom>
            <a:solidFill>
              <a:srgbClr val="92D3D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53" name="Google Shape;299;p15">
              <a:extLst>
                <a:ext uri="{FF2B5EF4-FFF2-40B4-BE49-F238E27FC236}">
                  <a16:creationId xmlns:a16="http://schemas.microsoft.com/office/drawing/2014/main" id="{0E29C9A6-A17F-DE38-0F87-2708D6D9EDB8}"/>
                </a:ext>
              </a:extLst>
            </p:cNvPr>
            <p:cNvSpPr/>
            <p:nvPr/>
          </p:nvSpPr>
          <p:spPr>
            <a:xfrm>
              <a:off x="6291126" y="3791486"/>
              <a:ext cx="85971" cy="130859"/>
            </a:xfrm>
            <a:custGeom>
              <a:avLst/>
              <a:gdLst>
                <a:gd name="f0" fmla="val 360"/>
                <a:gd name="f1" fmla="val 180"/>
                <a:gd name="f2" fmla="val w"/>
                <a:gd name="f3" fmla="val h"/>
                <a:gd name="f4" fmla="val 0"/>
                <a:gd name="f5" fmla="val 4564"/>
                <a:gd name="f6" fmla="val 6947"/>
                <a:gd name="f7" fmla="val 540"/>
                <a:gd name="f8" fmla="val 427"/>
                <a:gd name="f9" fmla="val 23"/>
                <a:gd name="f10" fmla="val 315"/>
                <a:gd name="f11" fmla="val 45"/>
                <a:gd name="f12" fmla="val 225"/>
                <a:gd name="f13" fmla="val 112"/>
                <a:gd name="f14" fmla="val 135"/>
                <a:gd name="f15" fmla="val 67"/>
                <a:gd name="f16" fmla="val 270"/>
                <a:gd name="f17" fmla="val 472"/>
                <a:gd name="f18" fmla="val 607"/>
                <a:gd name="f19" fmla="val 742"/>
                <a:gd name="f20" fmla="val 337"/>
                <a:gd name="f21" fmla="val 1574"/>
                <a:gd name="f22" fmla="val 652"/>
                <a:gd name="f23" fmla="val 2405"/>
                <a:gd name="f24" fmla="val 989"/>
                <a:gd name="f25" fmla="val 3215"/>
                <a:gd name="f26" fmla="val 1371"/>
                <a:gd name="f27" fmla="val 4001"/>
                <a:gd name="f28" fmla="val 4383"/>
                <a:gd name="f29" fmla="val 1798"/>
                <a:gd name="f30" fmla="val 4766"/>
                <a:gd name="f31" fmla="val 2023"/>
                <a:gd name="f32" fmla="val 5125"/>
                <a:gd name="f33" fmla="val 2293"/>
                <a:gd name="f34" fmla="val 5485"/>
                <a:gd name="f35" fmla="val 2563"/>
                <a:gd name="f36" fmla="val 5822"/>
                <a:gd name="f37" fmla="val 2855"/>
                <a:gd name="f38" fmla="val 6159"/>
                <a:gd name="f39" fmla="val 3147"/>
                <a:gd name="f40" fmla="val 6474"/>
                <a:gd name="f41" fmla="val 3484"/>
                <a:gd name="f42" fmla="val 6789"/>
                <a:gd name="f43" fmla="val 3597"/>
                <a:gd name="f44" fmla="val 6879"/>
                <a:gd name="f45" fmla="val 3732"/>
                <a:gd name="f46" fmla="val 6924"/>
                <a:gd name="f47" fmla="val 3844"/>
                <a:gd name="f48" fmla="val 6946"/>
                <a:gd name="f49" fmla="val 3956"/>
                <a:gd name="f50" fmla="val 4091"/>
                <a:gd name="f51" fmla="val 4181"/>
                <a:gd name="f52" fmla="val 4294"/>
                <a:gd name="f53" fmla="val 6834"/>
                <a:gd name="f54" fmla="val 6744"/>
                <a:gd name="f55" fmla="val 4451"/>
                <a:gd name="f56" fmla="val 6654"/>
                <a:gd name="f57" fmla="val 4518"/>
                <a:gd name="f58" fmla="val 6564"/>
                <a:gd name="f59" fmla="val 4541"/>
                <a:gd name="f60" fmla="val 6452"/>
                <a:gd name="f61" fmla="val 4563"/>
                <a:gd name="f62" fmla="val 6339"/>
                <a:gd name="f63" fmla="val 6249"/>
                <a:gd name="f64" fmla="val 6137"/>
                <a:gd name="f65" fmla="val 4473"/>
                <a:gd name="f66" fmla="val 6024"/>
                <a:gd name="f67" fmla="val 4361"/>
                <a:gd name="f68" fmla="val 5912"/>
                <a:gd name="f69" fmla="val 4069"/>
                <a:gd name="f70" fmla="val 5642"/>
                <a:gd name="f71" fmla="val 3777"/>
                <a:gd name="f72" fmla="val 5350"/>
                <a:gd name="f73" fmla="val 3507"/>
                <a:gd name="f74" fmla="val 5035"/>
                <a:gd name="f75" fmla="val 3259"/>
                <a:gd name="f76" fmla="val 4721"/>
                <a:gd name="f77" fmla="val 3035"/>
                <a:gd name="f78" fmla="val 4406"/>
                <a:gd name="f79" fmla="val 2832"/>
                <a:gd name="f80" fmla="val 2630"/>
                <a:gd name="f81" fmla="val 2428"/>
                <a:gd name="f82" fmla="val 3394"/>
                <a:gd name="f83" fmla="val 2091"/>
                <a:gd name="f84" fmla="val 2675"/>
                <a:gd name="f85" fmla="val 1776"/>
                <a:gd name="f86" fmla="val 1933"/>
                <a:gd name="f87" fmla="val 1506"/>
                <a:gd name="f88" fmla="val 1169"/>
                <a:gd name="f89" fmla="val 1214"/>
                <a:gd name="f90" fmla="val 405"/>
                <a:gd name="f91" fmla="val 292"/>
                <a:gd name="f92" fmla="val 1079"/>
                <a:gd name="f93" fmla="val 899"/>
                <a:gd name="f94" fmla="val 787"/>
                <a:gd name="f95" fmla="*/ f2 1 4564"/>
                <a:gd name="f96" fmla="*/ f3 1 6947"/>
                <a:gd name="f97" fmla="val f4"/>
                <a:gd name="f98" fmla="val f5"/>
                <a:gd name="f99" fmla="val f6"/>
                <a:gd name="f100" fmla="+- f99 0 f97"/>
                <a:gd name="f101" fmla="+- f98 0 f97"/>
                <a:gd name="f102" fmla="*/ f101 1 4564"/>
                <a:gd name="f103" fmla="*/ f100 1 6947"/>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4564" h="6947">
                  <a:moveTo>
                    <a:pt x="f7" y="f4"/>
                  </a:moveTo>
                  <a:lnTo>
                    <a:pt x="f8" y="f9"/>
                  </a:lnTo>
                  <a:lnTo>
                    <a:pt x="f10" y="f11"/>
                  </a:lnTo>
                  <a:lnTo>
                    <a:pt x="f12" y="f13"/>
                  </a:lnTo>
                  <a:lnTo>
                    <a:pt x="f14" y="f1"/>
                  </a:lnTo>
                  <a:lnTo>
                    <a:pt x="f15" y="f16"/>
                  </a:lnTo>
                  <a:lnTo>
                    <a:pt x="f9" y="f0"/>
                  </a:lnTo>
                  <a:lnTo>
                    <a:pt x="f4" y="f17"/>
                  </a:lnTo>
                  <a:lnTo>
                    <a:pt x="f4" y="f18"/>
                  </a:lnTo>
                  <a:lnTo>
                    <a:pt x="f9" y="f19"/>
                  </a:lnTo>
                  <a:lnTo>
                    <a:pt x="f20" y="f21"/>
                  </a:lnTo>
                  <a:lnTo>
                    <a:pt x="f22" y="f23"/>
                  </a:lnTo>
                  <a:lnTo>
                    <a:pt x="f24" y="f25"/>
                  </a:lnTo>
                  <a:lnTo>
                    <a:pt x="f26" y="f27"/>
                  </a:lnTo>
                  <a:lnTo>
                    <a:pt x="f21"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48"/>
                  </a:lnTo>
                  <a:lnTo>
                    <a:pt x="f50" y="f46"/>
                  </a:lnTo>
                  <a:lnTo>
                    <a:pt x="f51" y="f44"/>
                  </a:lnTo>
                  <a:lnTo>
                    <a:pt x="f52" y="f53"/>
                  </a:lnTo>
                  <a:lnTo>
                    <a:pt x="f28" y="f54"/>
                  </a:lnTo>
                  <a:lnTo>
                    <a:pt x="f55" y="f56"/>
                  </a:lnTo>
                  <a:lnTo>
                    <a:pt x="f57" y="f58"/>
                  </a:lnTo>
                  <a:lnTo>
                    <a:pt x="f59" y="f60"/>
                  </a:lnTo>
                  <a:lnTo>
                    <a:pt x="f61" y="f62"/>
                  </a:lnTo>
                  <a:lnTo>
                    <a:pt x="f61" y="f63"/>
                  </a:lnTo>
                  <a:lnTo>
                    <a:pt x="f57" y="f64"/>
                  </a:lnTo>
                  <a:lnTo>
                    <a:pt x="f65" y="f66"/>
                  </a:lnTo>
                  <a:lnTo>
                    <a:pt x="f67" y="f68"/>
                  </a:lnTo>
                  <a:lnTo>
                    <a:pt x="f69" y="f70"/>
                  </a:lnTo>
                  <a:lnTo>
                    <a:pt x="f71" y="f72"/>
                  </a:lnTo>
                  <a:lnTo>
                    <a:pt x="f73" y="f74"/>
                  </a:lnTo>
                  <a:lnTo>
                    <a:pt x="f75" y="f76"/>
                  </a:lnTo>
                  <a:lnTo>
                    <a:pt x="f77" y="f78"/>
                  </a:lnTo>
                  <a:lnTo>
                    <a:pt x="f79" y="f69"/>
                  </a:lnTo>
                  <a:lnTo>
                    <a:pt x="f80" y="f45"/>
                  </a:lnTo>
                  <a:lnTo>
                    <a:pt x="f81" y="f82"/>
                  </a:lnTo>
                  <a:lnTo>
                    <a:pt x="f83" y="f84"/>
                  </a:lnTo>
                  <a:lnTo>
                    <a:pt x="f85" y="f86"/>
                  </a:lnTo>
                  <a:lnTo>
                    <a:pt x="f87" y="f88"/>
                  </a:lnTo>
                  <a:lnTo>
                    <a:pt x="f89" y="f90"/>
                  </a:lnTo>
                  <a:lnTo>
                    <a:pt x="f88" y="f91"/>
                  </a:lnTo>
                  <a:lnTo>
                    <a:pt x="f92" y="f1"/>
                  </a:lnTo>
                  <a:lnTo>
                    <a:pt x="f24" y="f13"/>
                  </a:lnTo>
                  <a:lnTo>
                    <a:pt x="f93" y="f11"/>
                  </a:lnTo>
                  <a:lnTo>
                    <a:pt x="f94" y="f4"/>
                  </a:lnTo>
                  <a:close/>
                </a:path>
              </a:pathLst>
            </a:custGeom>
            <a:solidFill>
              <a:srgbClr val="92D3D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54" name="Google Shape;300;p15">
              <a:extLst>
                <a:ext uri="{FF2B5EF4-FFF2-40B4-BE49-F238E27FC236}">
                  <a16:creationId xmlns:a16="http://schemas.microsoft.com/office/drawing/2014/main" id="{8096654F-2A58-A938-FBCE-3F1279B71859}"/>
                </a:ext>
              </a:extLst>
            </p:cNvPr>
            <p:cNvSpPr/>
            <p:nvPr/>
          </p:nvSpPr>
          <p:spPr>
            <a:xfrm>
              <a:off x="6320753" y="3635233"/>
              <a:ext cx="65644" cy="188448"/>
            </a:xfrm>
            <a:custGeom>
              <a:avLst/>
              <a:gdLst>
                <a:gd name="f0" fmla="val w"/>
                <a:gd name="f1" fmla="val h"/>
                <a:gd name="f2" fmla="val 0"/>
                <a:gd name="f3" fmla="val 3485"/>
                <a:gd name="f4" fmla="val 10004"/>
                <a:gd name="f5" fmla="val 630"/>
                <a:gd name="f6" fmla="val 518"/>
                <a:gd name="f7" fmla="val 23"/>
                <a:gd name="f8" fmla="val 405"/>
                <a:gd name="f9" fmla="val 68"/>
                <a:gd name="f10" fmla="val 315"/>
                <a:gd name="f11" fmla="val 135"/>
                <a:gd name="f12" fmla="val 203"/>
                <a:gd name="f13" fmla="val 292"/>
                <a:gd name="f14" fmla="val 517"/>
                <a:gd name="f15" fmla="val 1"/>
                <a:gd name="f16" fmla="val 652"/>
                <a:gd name="f17" fmla="val 787"/>
                <a:gd name="f18" fmla="val 158"/>
                <a:gd name="f19" fmla="val 1933"/>
                <a:gd name="f20" fmla="val 338"/>
                <a:gd name="f21" fmla="val 3080"/>
                <a:gd name="f22" fmla="val 540"/>
                <a:gd name="f23" fmla="val 4226"/>
                <a:gd name="f24" fmla="val 5350"/>
                <a:gd name="f25" fmla="val 922"/>
                <a:gd name="f26" fmla="val 5912"/>
                <a:gd name="f27" fmla="val 1080"/>
                <a:gd name="f28" fmla="val 6452"/>
                <a:gd name="f29" fmla="val 1237"/>
                <a:gd name="f30" fmla="val 7014"/>
                <a:gd name="f31" fmla="val 1417"/>
                <a:gd name="f32" fmla="val 7553"/>
                <a:gd name="f33" fmla="val 1619"/>
                <a:gd name="f34" fmla="val 8093"/>
                <a:gd name="f35" fmla="val 1844"/>
                <a:gd name="f36" fmla="val 8632"/>
                <a:gd name="f37" fmla="val 2069"/>
                <a:gd name="f38" fmla="val 9172"/>
                <a:gd name="f39" fmla="val 2338"/>
                <a:gd name="f40" fmla="val 9711"/>
                <a:gd name="f41" fmla="val 2406"/>
                <a:gd name="f42" fmla="val 9824"/>
                <a:gd name="f43" fmla="val 2496"/>
                <a:gd name="f44" fmla="val 9914"/>
                <a:gd name="f45" fmla="val 2608"/>
                <a:gd name="f46" fmla="val 9958"/>
                <a:gd name="f47" fmla="val 2721"/>
                <a:gd name="f48" fmla="val 10003"/>
                <a:gd name="f49" fmla="val 2923"/>
                <a:gd name="f50" fmla="val 3035"/>
                <a:gd name="f51" fmla="val 3148"/>
                <a:gd name="f52" fmla="val 3238"/>
                <a:gd name="f53" fmla="val 9846"/>
                <a:gd name="f54" fmla="val 3327"/>
                <a:gd name="f55" fmla="val 9779"/>
                <a:gd name="f56" fmla="val 3395"/>
                <a:gd name="f57" fmla="val 9666"/>
                <a:gd name="f58" fmla="val 3440"/>
                <a:gd name="f59" fmla="val 9576"/>
                <a:gd name="f60" fmla="val 9464"/>
                <a:gd name="f61" fmla="val 9329"/>
                <a:gd name="f62" fmla="val 3462"/>
                <a:gd name="f63" fmla="val 9217"/>
                <a:gd name="f64" fmla="val 3417"/>
                <a:gd name="f65" fmla="val 9082"/>
                <a:gd name="f66" fmla="val 8565"/>
                <a:gd name="f67" fmla="val 8048"/>
                <a:gd name="f68" fmla="val 7531"/>
                <a:gd name="f69" fmla="val 2518"/>
                <a:gd name="f70" fmla="val 2361"/>
                <a:gd name="f71" fmla="val 6474"/>
                <a:gd name="f72" fmla="val 2204"/>
                <a:gd name="f73" fmla="val 5935"/>
                <a:gd name="f74" fmla="val 2046"/>
                <a:gd name="f75" fmla="val 5418"/>
                <a:gd name="f76" fmla="val 1934"/>
                <a:gd name="f77" fmla="val 4878"/>
                <a:gd name="f78" fmla="val 1709"/>
                <a:gd name="f79" fmla="val 3777"/>
                <a:gd name="f80" fmla="val 1507"/>
                <a:gd name="f81" fmla="val 2675"/>
                <a:gd name="f82" fmla="val 1349"/>
                <a:gd name="f83" fmla="val 1574"/>
                <a:gd name="f84" fmla="val 1192"/>
                <a:gd name="f85" fmla="val 450"/>
                <a:gd name="f86" fmla="val 1169"/>
                <a:gd name="f87" fmla="val 1102"/>
                <a:gd name="f88" fmla="val 1035"/>
                <a:gd name="f89" fmla="val 945"/>
                <a:gd name="f90" fmla="val 855"/>
                <a:gd name="f91" fmla="val 742"/>
                <a:gd name="f92" fmla="*/ f0 1 3485"/>
                <a:gd name="f93" fmla="*/ f1 1 10004"/>
                <a:gd name="f94" fmla="val f2"/>
                <a:gd name="f95" fmla="val f3"/>
                <a:gd name="f96" fmla="val f4"/>
                <a:gd name="f97" fmla="+- f96 0 f94"/>
                <a:gd name="f98" fmla="+- f95 0 f94"/>
                <a:gd name="f99" fmla="*/ f98 1 3485"/>
                <a:gd name="f100" fmla="*/ f97 1 10004"/>
                <a:gd name="f101" fmla="*/ f94 1 f99"/>
                <a:gd name="f102" fmla="*/ f95 1 f99"/>
                <a:gd name="f103" fmla="*/ f94 1 f100"/>
                <a:gd name="f104" fmla="*/ f96 1 f100"/>
                <a:gd name="f105" fmla="*/ f101 f92 1"/>
                <a:gd name="f106" fmla="*/ f102 f92 1"/>
                <a:gd name="f107" fmla="*/ f104 f93 1"/>
                <a:gd name="f108" fmla="*/ f103 f93 1"/>
              </a:gdLst>
              <a:ahLst/>
              <a:cxnLst>
                <a:cxn ang="3cd4">
                  <a:pos x="hc" y="t"/>
                </a:cxn>
                <a:cxn ang="0">
                  <a:pos x="r" y="vc"/>
                </a:cxn>
                <a:cxn ang="cd4">
                  <a:pos x="hc" y="b"/>
                </a:cxn>
                <a:cxn ang="cd2">
                  <a:pos x="l" y="vc"/>
                </a:cxn>
              </a:cxnLst>
              <a:rect l="f105" t="f108" r="f106" b="f107"/>
              <a:pathLst>
                <a:path w="3485" h="10004">
                  <a:moveTo>
                    <a:pt x="f5" y="f2"/>
                  </a:moveTo>
                  <a:lnTo>
                    <a:pt x="f6" y="f7"/>
                  </a:lnTo>
                  <a:lnTo>
                    <a:pt x="f8" y="f9"/>
                  </a:lnTo>
                  <a:lnTo>
                    <a:pt x="f10" y="f11"/>
                  </a:lnTo>
                  <a:lnTo>
                    <a:pt x="f12" y="f12"/>
                  </a:lnTo>
                  <a:lnTo>
                    <a:pt x="f11" y="f13"/>
                  </a:lnTo>
                  <a:lnTo>
                    <a:pt x="f9" y="f8"/>
                  </a:lnTo>
                  <a:lnTo>
                    <a:pt x="f7" y="f14"/>
                  </a:lnTo>
                  <a:lnTo>
                    <a:pt x="f15" y="f16"/>
                  </a:lnTo>
                  <a:lnTo>
                    <a:pt x="f15" y="f17"/>
                  </a:lnTo>
                  <a:lnTo>
                    <a:pt x="f18" y="f19"/>
                  </a:lnTo>
                  <a:lnTo>
                    <a:pt x="f20" y="f21"/>
                  </a:lnTo>
                  <a:lnTo>
                    <a:pt x="f22" y="f23"/>
                  </a:lnTo>
                  <a:lnTo>
                    <a:pt x="f17"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48"/>
                  </a:lnTo>
                  <a:lnTo>
                    <a:pt x="f50" y="f46"/>
                  </a:lnTo>
                  <a:lnTo>
                    <a:pt x="f51" y="f44"/>
                  </a:lnTo>
                  <a:lnTo>
                    <a:pt x="f52" y="f53"/>
                  </a:lnTo>
                  <a:lnTo>
                    <a:pt x="f54" y="f55"/>
                  </a:lnTo>
                  <a:lnTo>
                    <a:pt x="f56" y="f57"/>
                  </a:lnTo>
                  <a:lnTo>
                    <a:pt x="f58" y="f59"/>
                  </a:lnTo>
                  <a:lnTo>
                    <a:pt x="f3" y="f60"/>
                  </a:lnTo>
                  <a:lnTo>
                    <a:pt x="f3" y="f61"/>
                  </a:lnTo>
                  <a:lnTo>
                    <a:pt x="f62" y="f63"/>
                  </a:lnTo>
                  <a:lnTo>
                    <a:pt x="f64" y="f65"/>
                  </a:lnTo>
                  <a:lnTo>
                    <a:pt x="f51" y="f66"/>
                  </a:lnTo>
                  <a:lnTo>
                    <a:pt x="f49" y="f67"/>
                  </a:lnTo>
                  <a:lnTo>
                    <a:pt x="f47" y="f68"/>
                  </a:lnTo>
                  <a:lnTo>
                    <a:pt x="f69" y="f30"/>
                  </a:lnTo>
                  <a:lnTo>
                    <a:pt x="f70" y="f71"/>
                  </a:lnTo>
                  <a:lnTo>
                    <a:pt x="f72" y="f73"/>
                  </a:lnTo>
                  <a:lnTo>
                    <a:pt x="f74" y="f75"/>
                  </a:lnTo>
                  <a:lnTo>
                    <a:pt x="f76" y="f77"/>
                  </a:lnTo>
                  <a:lnTo>
                    <a:pt x="f78" y="f79"/>
                  </a:lnTo>
                  <a:lnTo>
                    <a:pt x="f80" y="f81"/>
                  </a:lnTo>
                  <a:lnTo>
                    <a:pt x="f82" y="f83"/>
                  </a:lnTo>
                  <a:lnTo>
                    <a:pt x="f84" y="f85"/>
                  </a:lnTo>
                  <a:lnTo>
                    <a:pt x="f86" y="f10"/>
                  </a:lnTo>
                  <a:lnTo>
                    <a:pt x="f87" y="f12"/>
                  </a:lnTo>
                  <a:lnTo>
                    <a:pt x="f88" y="f11"/>
                  </a:lnTo>
                  <a:lnTo>
                    <a:pt x="f89" y="f9"/>
                  </a:lnTo>
                  <a:lnTo>
                    <a:pt x="f90" y="f7"/>
                  </a:lnTo>
                  <a:lnTo>
                    <a:pt x="f91" y="f2"/>
                  </a:lnTo>
                  <a:close/>
                </a:path>
              </a:pathLst>
            </a:custGeom>
            <a:solidFill>
              <a:srgbClr val="92D3D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55" name="Google Shape;301;p15">
              <a:extLst>
                <a:ext uri="{FF2B5EF4-FFF2-40B4-BE49-F238E27FC236}">
                  <a16:creationId xmlns:a16="http://schemas.microsoft.com/office/drawing/2014/main" id="{93A4B3D4-8D00-A4A9-7865-99A872CA650D}"/>
                </a:ext>
              </a:extLst>
            </p:cNvPr>
            <p:cNvSpPr/>
            <p:nvPr/>
          </p:nvSpPr>
          <p:spPr>
            <a:xfrm>
              <a:off x="6973717" y="3945617"/>
              <a:ext cx="234186" cy="113495"/>
            </a:xfrm>
            <a:custGeom>
              <a:avLst/>
              <a:gdLst>
                <a:gd name="f0" fmla="val w"/>
                <a:gd name="f1" fmla="val h"/>
                <a:gd name="f2" fmla="val 0"/>
                <a:gd name="f3" fmla="val 12432"/>
                <a:gd name="f4" fmla="val 6025"/>
                <a:gd name="f5" fmla="val 11779"/>
                <a:gd name="f6" fmla="val 11667"/>
                <a:gd name="f7" fmla="val 45"/>
                <a:gd name="f8" fmla="val 11532"/>
                <a:gd name="f9" fmla="val 113"/>
                <a:gd name="f10" fmla="val 10453"/>
                <a:gd name="f11" fmla="val 900"/>
                <a:gd name="f12" fmla="val 9217"/>
                <a:gd name="f13" fmla="val 1754"/>
                <a:gd name="f14" fmla="val 8565"/>
                <a:gd name="f15" fmla="val 2181"/>
                <a:gd name="f16" fmla="val 7890"/>
                <a:gd name="f17" fmla="val 2608"/>
                <a:gd name="f18" fmla="val 7193"/>
                <a:gd name="f19" fmla="val 3035"/>
                <a:gd name="f20" fmla="val 6474"/>
                <a:gd name="f21" fmla="val 3417"/>
                <a:gd name="f22" fmla="val 5755"/>
                <a:gd name="f23" fmla="val 3777"/>
                <a:gd name="f24" fmla="val 5013"/>
                <a:gd name="f25" fmla="val 4092"/>
                <a:gd name="f26" fmla="val 4294"/>
                <a:gd name="f27" fmla="val 4361"/>
                <a:gd name="f28" fmla="val 3934"/>
                <a:gd name="f29" fmla="val 4474"/>
                <a:gd name="f30" fmla="val 3574"/>
                <a:gd name="f31" fmla="val 4564"/>
                <a:gd name="f32" fmla="val 3215"/>
                <a:gd name="f33" fmla="val 4654"/>
                <a:gd name="f34" fmla="val 2855"/>
                <a:gd name="f35" fmla="val 4721"/>
                <a:gd name="f36" fmla="val 2495"/>
                <a:gd name="f37" fmla="val 4766"/>
                <a:gd name="f38" fmla="val 2136"/>
                <a:gd name="f39" fmla="val 4788"/>
                <a:gd name="f40" fmla="val 1439"/>
                <a:gd name="f41" fmla="val 1102"/>
                <a:gd name="f42" fmla="val 4743"/>
                <a:gd name="f43" fmla="val 764"/>
                <a:gd name="f44" fmla="val 4699"/>
                <a:gd name="f45" fmla="val 630"/>
                <a:gd name="f46" fmla="val 4676"/>
                <a:gd name="f47" fmla="val 495"/>
                <a:gd name="f48" fmla="val 382"/>
                <a:gd name="f49" fmla="val 292"/>
                <a:gd name="f50" fmla="val 203"/>
                <a:gd name="f51" fmla="val 4878"/>
                <a:gd name="f52" fmla="val 4968"/>
                <a:gd name="f53" fmla="val 68"/>
                <a:gd name="f54" fmla="val 5058"/>
                <a:gd name="f55" fmla="val 23"/>
                <a:gd name="f56" fmla="val 5171"/>
                <a:gd name="f57" fmla="val 5283"/>
                <a:gd name="f58" fmla="val 5395"/>
                <a:gd name="f59" fmla="val 5508"/>
                <a:gd name="f60" fmla="val 5620"/>
                <a:gd name="f61" fmla="val 5710"/>
                <a:gd name="f62" fmla="val 5778"/>
                <a:gd name="f63" fmla="val 315"/>
                <a:gd name="f64" fmla="val 5845"/>
                <a:gd name="f65" fmla="val 450"/>
                <a:gd name="f66" fmla="val 5890"/>
                <a:gd name="f67" fmla="val 809"/>
                <a:gd name="f68" fmla="val 5957"/>
                <a:gd name="f69" fmla="val 1192"/>
                <a:gd name="f70" fmla="val 6002"/>
                <a:gd name="f71" fmla="val 1574"/>
                <a:gd name="f72" fmla="val 1956"/>
                <a:gd name="f73" fmla="val 2360"/>
                <a:gd name="f74" fmla="val 5980"/>
                <a:gd name="f75" fmla="val 2743"/>
                <a:gd name="f76" fmla="val 3125"/>
                <a:gd name="f77" fmla="val 3529"/>
                <a:gd name="f78" fmla="val 5800"/>
                <a:gd name="f79" fmla="val 3912"/>
                <a:gd name="f80" fmla="val 4316"/>
                <a:gd name="f81" fmla="val 5598"/>
                <a:gd name="f82" fmla="val 5103"/>
                <a:gd name="f83" fmla="val 5328"/>
                <a:gd name="f84" fmla="val 6654"/>
                <a:gd name="f85" fmla="val 7418"/>
                <a:gd name="f86" fmla="val 4271"/>
                <a:gd name="f87" fmla="val 8183"/>
                <a:gd name="f88" fmla="val 3844"/>
                <a:gd name="f89" fmla="val 8902"/>
                <a:gd name="f90" fmla="val 9621"/>
                <a:gd name="f91" fmla="val 2945"/>
                <a:gd name="f92" fmla="val 10296"/>
                <a:gd name="f93" fmla="val 2496"/>
                <a:gd name="f94" fmla="val 10947"/>
                <a:gd name="f95" fmla="val 2046"/>
                <a:gd name="f96" fmla="val 12161"/>
                <a:gd name="f97" fmla="val 12274"/>
                <a:gd name="f98" fmla="val 12341"/>
                <a:gd name="f99" fmla="val 989"/>
                <a:gd name="f100" fmla="val 12409"/>
                <a:gd name="f101" fmla="val 877"/>
                <a:gd name="f102" fmla="val 12431"/>
                <a:gd name="f103" fmla="val 765"/>
                <a:gd name="f104" fmla="val 517"/>
                <a:gd name="f105" fmla="val 12386"/>
                <a:gd name="f106" fmla="val 405"/>
                <a:gd name="f107" fmla="val 293"/>
                <a:gd name="f108" fmla="val 12184"/>
                <a:gd name="f109" fmla="val 135"/>
                <a:gd name="f110" fmla="val 12094"/>
                <a:gd name="f111" fmla="val 12004"/>
                <a:gd name="f112" fmla="val 11892"/>
                <a:gd name="f113" fmla="*/ f0 1 12432"/>
                <a:gd name="f114" fmla="*/ f1 1 6025"/>
                <a:gd name="f115" fmla="val f2"/>
                <a:gd name="f116" fmla="val f3"/>
                <a:gd name="f117" fmla="val f4"/>
                <a:gd name="f118" fmla="+- f117 0 f115"/>
                <a:gd name="f119" fmla="+- f116 0 f115"/>
                <a:gd name="f120" fmla="*/ f119 1 12432"/>
                <a:gd name="f121" fmla="*/ f118 1 6025"/>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12432" h="6025">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39"/>
                  </a:lnTo>
                  <a:lnTo>
                    <a:pt x="f41" y="f42"/>
                  </a:lnTo>
                  <a:lnTo>
                    <a:pt x="f43" y="f44"/>
                  </a:lnTo>
                  <a:lnTo>
                    <a:pt x="f45" y="f46"/>
                  </a:lnTo>
                  <a:lnTo>
                    <a:pt x="f47" y="f44"/>
                  </a:lnTo>
                  <a:lnTo>
                    <a:pt x="f48" y="f42"/>
                  </a:lnTo>
                  <a:lnTo>
                    <a:pt x="f49" y="f39"/>
                  </a:lnTo>
                  <a:lnTo>
                    <a:pt x="f50" y="f51"/>
                  </a:lnTo>
                  <a:lnTo>
                    <a:pt x="f9" y="f52"/>
                  </a:lnTo>
                  <a:lnTo>
                    <a:pt x="f53" y="f54"/>
                  </a:lnTo>
                  <a:lnTo>
                    <a:pt x="f55" y="f56"/>
                  </a:lnTo>
                  <a:lnTo>
                    <a:pt x="f2" y="f57"/>
                  </a:lnTo>
                  <a:lnTo>
                    <a:pt x="f2" y="f58"/>
                  </a:lnTo>
                  <a:lnTo>
                    <a:pt x="f55" y="f59"/>
                  </a:lnTo>
                  <a:lnTo>
                    <a:pt x="f7" y="f60"/>
                  </a:lnTo>
                  <a:lnTo>
                    <a:pt x="f9" y="f61"/>
                  </a:lnTo>
                  <a:lnTo>
                    <a:pt x="f50" y="f62"/>
                  </a:lnTo>
                  <a:lnTo>
                    <a:pt x="f63" y="f64"/>
                  </a:lnTo>
                  <a:lnTo>
                    <a:pt x="f65" y="f66"/>
                  </a:lnTo>
                  <a:lnTo>
                    <a:pt x="f67" y="f68"/>
                  </a:lnTo>
                  <a:lnTo>
                    <a:pt x="f69" y="f70"/>
                  </a:lnTo>
                  <a:lnTo>
                    <a:pt x="f71" y="f4"/>
                  </a:lnTo>
                  <a:lnTo>
                    <a:pt x="f72" y="f70"/>
                  </a:lnTo>
                  <a:lnTo>
                    <a:pt x="f73" y="f74"/>
                  </a:lnTo>
                  <a:lnTo>
                    <a:pt x="f75" y="f68"/>
                  </a:lnTo>
                  <a:lnTo>
                    <a:pt x="f76" y="f66"/>
                  </a:lnTo>
                  <a:lnTo>
                    <a:pt x="f77" y="f78"/>
                  </a:lnTo>
                  <a:lnTo>
                    <a:pt x="f79" y="f61"/>
                  </a:lnTo>
                  <a:lnTo>
                    <a:pt x="f80" y="f81"/>
                  </a:lnTo>
                  <a:lnTo>
                    <a:pt x="f82" y="f83"/>
                  </a:lnTo>
                  <a:lnTo>
                    <a:pt x="f66" y="f24"/>
                  </a:lnTo>
                  <a:lnTo>
                    <a:pt x="f84" y="f33"/>
                  </a:lnTo>
                  <a:lnTo>
                    <a:pt x="f85" y="f86"/>
                  </a:lnTo>
                  <a:lnTo>
                    <a:pt x="f87" y="f88"/>
                  </a:lnTo>
                  <a:lnTo>
                    <a:pt x="f89" y="f21"/>
                  </a:lnTo>
                  <a:lnTo>
                    <a:pt x="f90" y="f91"/>
                  </a:lnTo>
                  <a:lnTo>
                    <a:pt x="f92" y="f93"/>
                  </a:lnTo>
                  <a:lnTo>
                    <a:pt x="f94" y="f95"/>
                  </a:lnTo>
                  <a:lnTo>
                    <a:pt x="f96" y="f69"/>
                  </a:lnTo>
                  <a:lnTo>
                    <a:pt x="f97" y="f41"/>
                  </a:lnTo>
                  <a:lnTo>
                    <a:pt x="f98" y="f99"/>
                  </a:lnTo>
                  <a:lnTo>
                    <a:pt x="f100" y="f101"/>
                  </a:lnTo>
                  <a:lnTo>
                    <a:pt x="f102" y="f103"/>
                  </a:lnTo>
                  <a:lnTo>
                    <a:pt x="f102" y="f45"/>
                  </a:lnTo>
                  <a:lnTo>
                    <a:pt x="f100" y="f104"/>
                  </a:lnTo>
                  <a:lnTo>
                    <a:pt x="f105" y="f106"/>
                  </a:lnTo>
                  <a:lnTo>
                    <a:pt x="f98" y="f107"/>
                  </a:lnTo>
                  <a:lnTo>
                    <a:pt x="f97" y="f50"/>
                  </a:lnTo>
                  <a:lnTo>
                    <a:pt x="f108" y="f109"/>
                  </a:lnTo>
                  <a:lnTo>
                    <a:pt x="f110" y="f53"/>
                  </a:lnTo>
                  <a:lnTo>
                    <a:pt x="f111" y="f55"/>
                  </a:lnTo>
                  <a:lnTo>
                    <a:pt x="f112" y="f2"/>
                  </a:lnTo>
                  <a:close/>
                </a:path>
              </a:pathLst>
            </a:custGeom>
            <a:solidFill>
              <a:srgbClr val="92D3D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56" name="Google Shape;302;p15">
              <a:extLst>
                <a:ext uri="{FF2B5EF4-FFF2-40B4-BE49-F238E27FC236}">
                  <a16:creationId xmlns:a16="http://schemas.microsoft.com/office/drawing/2014/main" id="{3425516C-5E5B-91ED-77BF-3D5C9FC088F8}"/>
                </a:ext>
              </a:extLst>
            </p:cNvPr>
            <p:cNvSpPr/>
            <p:nvPr/>
          </p:nvSpPr>
          <p:spPr>
            <a:xfrm>
              <a:off x="7235820" y="3695355"/>
              <a:ext cx="141887" cy="194383"/>
            </a:xfrm>
            <a:custGeom>
              <a:avLst/>
              <a:gdLst>
                <a:gd name="f0" fmla="val w"/>
                <a:gd name="f1" fmla="val h"/>
                <a:gd name="f2" fmla="val 0"/>
                <a:gd name="f3" fmla="val 7532"/>
                <a:gd name="f4" fmla="val 10319"/>
                <a:gd name="f5" fmla="val 6744"/>
                <a:gd name="f6" fmla="val 6654"/>
                <a:gd name="f7" fmla="val 45"/>
                <a:gd name="f8" fmla="val 6542"/>
                <a:gd name="f9" fmla="val 113"/>
                <a:gd name="f10" fmla="val 6452"/>
                <a:gd name="f11" fmla="val 203"/>
                <a:gd name="f12" fmla="val 6385"/>
                <a:gd name="f13" fmla="val 315"/>
                <a:gd name="f14" fmla="val 5778"/>
                <a:gd name="f15" fmla="val 1551"/>
                <a:gd name="f16" fmla="val 5171"/>
                <a:gd name="f17" fmla="val 2788"/>
                <a:gd name="f18" fmla="val 4541"/>
                <a:gd name="f19" fmla="val 4002"/>
                <a:gd name="f20" fmla="val 4204"/>
                <a:gd name="f21" fmla="val 4608"/>
                <a:gd name="f22" fmla="val 3845"/>
                <a:gd name="f23" fmla="val 5193"/>
                <a:gd name="f24" fmla="val 3507"/>
                <a:gd name="f25" fmla="val 5755"/>
                <a:gd name="f26" fmla="val 3148"/>
                <a:gd name="f27" fmla="val 6317"/>
                <a:gd name="f28" fmla="val 2743"/>
                <a:gd name="f29" fmla="val 6879"/>
                <a:gd name="f30" fmla="val 2316"/>
                <a:gd name="f31" fmla="val 7441"/>
                <a:gd name="f32" fmla="val 1866"/>
                <a:gd name="f33" fmla="val 7958"/>
                <a:gd name="f34" fmla="val 1642"/>
                <a:gd name="f35" fmla="val 8205"/>
                <a:gd name="f36" fmla="val 1394"/>
                <a:gd name="f37" fmla="val 8430"/>
                <a:gd name="f38" fmla="val 1125"/>
                <a:gd name="f39" fmla="val 8655"/>
                <a:gd name="f40" fmla="val 855"/>
                <a:gd name="f41" fmla="val 8835"/>
                <a:gd name="f42" fmla="val 585"/>
                <a:gd name="f43" fmla="val 9014"/>
                <a:gd name="f44" fmla="val 9172"/>
                <a:gd name="f45" fmla="val 181"/>
                <a:gd name="f46" fmla="val 9239"/>
                <a:gd name="f47" fmla="val 91"/>
                <a:gd name="f48" fmla="val 9329"/>
                <a:gd name="f49" fmla="val 46"/>
                <a:gd name="f50" fmla="val 9419"/>
                <a:gd name="f51" fmla="val 1"/>
                <a:gd name="f52" fmla="val 9531"/>
                <a:gd name="f53" fmla="val 9644"/>
                <a:gd name="f54" fmla="val 9756"/>
                <a:gd name="f55" fmla="val 23"/>
                <a:gd name="f56" fmla="val 9869"/>
                <a:gd name="f57" fmla="val 9959"/>
                <a:gd name="f58" fmla="val 158"/>
                <a:gd name="f59" fmla="val 10071"/>
                <a:gd name="f60" fmla="val 225"/>
                <a:gd name="f61" fmla="val 10138"/>
                <a:gd name="f62" fmla="val 338"/>
                <a:gd name="f63" fmla="val 10206"/>
                <a:gd name="f64" fmla="val 428"/>
                <a:gd name="f65" fmla="val 10273"/>
                <a:gd name="f66" fmla="val 540"/>
                <a:gd name="f67" fmla="val 10296"/>
                <a:gd name="f68" fmla="val 675"/>
                <a:gd name="f69" fmla="val 10318"/>
                <a:gd name="f70" fmla="val 810"/>
                <a:gd name="f71" fmla="val 922"/>
                <a:gd name="f72" fmla="val 10228"/>
                <a:gd name="f73" fmla="val 1192"/>
                <a:gd name="f74" fmla="val 10093"/>
                <a:gd name="f75" fmla="val 1439"/>
                <a:gd name="f76" fmla="val 9936"/>
                <a:gd name="f77" fmla="val 1687"/>
                <a:gd name="f78" fmla="val 9779"/>
                <a:gd name="f79" fmla="val 1934"/>
                <a:gd name="f80" fmla="val 9599"/>
                <a:gd name="f81" fmla="val 2159"/>
                <a:gd name="f82" fmla="val 9397"/>
                <a:gd name="f83" fmla="val 2361"/>
                <a:gd name="f84" fmla="val 9194"/>
                <a:gd name="f85" fmla="val 2766"/>
                <a:gd name="f86" fmla="val 8767"/>
                <a:gd name="f87" fmla="val 3170"/>
                <a:gd name="f88" fmla="val 8295"/>
                <a:gd name="f89" fmla="val 3530"/>
                <a:gd name="f90" fmla="val 7823"/>
                <a:gd name="f91" fmla="val 4227"/>
                <a:gd name="f92" fmla="val 6856"/>
                <a:gd name="f93" fmla="val 4699"/>
                <a:gd name="f94" fmla="val 6160"/>
                <a:gd name="f95" fmla="val 5148"/>
                <a:gd name="f96" fmla="val 5440"/>
                <a:gd name="f97" fmla="val 5553"/>
                <a:gd name="f98" fmla="val 4698"/>
                <a:gd name="f99" fmla="val 5958"/>
                <a:gd name="f100" fmla="val 3957"/>
                <a:gd name="f101" fmla="val 6699"/>
                <a:gd name="f102" fmla="val 2450"/>
                <a:gd name="f103" fmla="val 944"/>
                <a:gd name="f104" fmla="val 7509"/>
                <a:gd name="f105" fmla="val 7531"/>
                <a:gd name="f106" fmla="val 562"/>
                <a:gd name="f107" fmla="val 7486"/>
                <a:gd name="f108" fmla="val 450"/>
                <a:gd name="f109" fmla="val 337"/>
                <a:gd name="f110" fmla="val 7374"/>
                <a:gd name="f111" fmla="val 248"/>
                <a:gd name="f112" fmla="val 7284"/>
                <a:gd name="f113" fmla="val 7194"/>
                <a:gd name="f114" fmla="val 90"/>
                <a:gd name="f115" fmla="val 7082"/>
                <a:gd name="f116" fmla="val 6969"/>
                <a:gd name="f117" fmla="*/ f0 1 7532"/>
                <a:gd name="f118" fmla="*/ f1 1 10319"/>
                <a:gd name="f119" fmla="val f2"/>
                <a:gd name="f120" fmla="val f3"/>
                <a:gd name="f121" fmla="val f4"/>
                <a:gd name="f122" fmla="+- f121 0 f119"/>
                <a:gd name="f123" fmla="+- f120 0 f119"/>
                <a:gd name="f124" fmla="*/ f123 1 7532"/>
                <a:gd name="f125" fmla="*/ f122 1 10319"/>
                <a:gd name="f126" fmla="*/ f119 1 f124"/>
                <a:gd name="f127" fmla="*/ f120 1 f124"/>
                <a:gd name="f128" fmla="*/ f119 1 f125"/>
                <a:gd name="f129" fmla="*/ f121 1 f125"/>
                <a:gd name="f130" fmla="*/ f126 f117 1"/>
                <a:gd name="f131" fmla="*/ f127 f117 1"/>
                <a:gd name="f132" fmla="*/ f129 f118 1"/>
                <a:gd name="f133" fmla="*/ f128 f118 1"/>
              </a:gdLst>
              <a:ahLst/>
              <a:cxnLst>
                <a:cxn ang="3cd4">
                  <a:pos x="hc" y="t"/>
                </a:cxn>
                <a:cxn ang="0">
                  <a:pos x="r" y="vc"/>
                </a:cxn>
                <a:cxn ang="cd4">
                  <a:pos x="hc" y="b"/>
                </a:cxn>
                <a:cxn ang="cd2">
                  <a:pos x="l" y="vc"/>
                </a:cxn>
              </a:cxnLst>
              <a:rect l="f130" t="f133" r="f131" b="f132"/>
              <a:pathLst>
                <a:path w="7532" h="10319">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13" y="f44"/>
                  </a:lnTo>
                  <a:lnTo>
                    <a:pt x="f45" y="f46"/>
                  </a:lnTo>
                  <a:lnTo>
                    <a:pt x="f47" y="f48"/>
                  </a:lnTo>
                  <a:lnTo>
                    <a:pt x="f49" y="f50"/>
                  </a:lnTo>
                  <a:lnTo>
                    <a:pt x="f51" y="f52"/>
                  </a:lnTo>
                  <a:lnTo>
                    <a:pt x="f51" y="f53"/>
                  </a:lnTo>
                  <a:lnTo>
                    <a:pt x="f51" y="f54"/>
                  </a:lnTo>
                  <a:lnTo>
                    <a:pt x="f55" y="f56"/>
                  </a:lnTo>
                  <a:lnTo>
                    <a:pt x="f47" y="f57"/>
                  </a:lnTo>
                  <a:lnTo>
                    <a:pt x="f58" y="f59"/>
                  </a:lnTo>
                  <a:lnTo>
                    <a:pt x="f60" y="f61"/>
                  </a:lnTo>
                  <a:lnTo>
                    <a:pt x="f62" y="f63"/>
                  </a:lnTo>
                  <a:lnTo>
                    <a:pt x="f64" y="f65"/>
                  </a:lnTo>
                  <a:lnTo>
                    <a:pt x="f66" y="f67"/>
                  </a:lnTo>
                  <a:lnTo>
                    <a:pt x="f68" y="f69"/>
                  </a:lnTo>
                  <a:lnTo>
                    <a:pt x="f70" y="f67"/>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31" y="f103"/>
                  </a:lnTo>
                  <a:lnTo>
                    <a:pt x="f104" y="f70"/>
                  </a:lnTo>
                  <a:lnTo>
                    <a:pt x="f105" y="f68"/>
                  </a:lnTo>
                  <a:lnTo>
                    <a:pt x="f104" y="f106"/>
                  </a:lnTo>
                  <a:lnTo>
                    <a:pt x="f107" y="f108"/>
                  </a:lnTo>
                  <a:lnTo>
                    <a:pt x="f31" y="f109"/>
                  </a:lnTo>
                  <a:lnTo>
                    <a:pt x="f110" y="f111"/>
                  </a:lnTo>
                  <a:lnTo>
                    <a:pt x="f112" y="f58"/>
                  </a:lnTo>
                  <a:lnTo>
                    <a:pt x="f113" y="f114"/>
                  </a:lnTo>
                  <a:lnTo>
                    <a:pt x="f115" y="f7"/>
                  </a:lnTo>
                  <a:lnTo>
                    <a:pt x="f116" y="f2"/>
                  </a:lnTo>
                  <a:close/>
                </a:path>
              </a:pathLst>
            </a:custGeom>
            <a:solidFill>
              <a:srgbClr val="92D3D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57" name="Google Shape;303;p15">
              <a:extLst>
                <a:ext uri="{FF2B5EF4-FFF2-40B4-BE49-F238E27FC236}">
                  <a16:creationId xmlns:a16="http://schemas.microsoft.com/office/drawing/2014/main" id="{F544DB01-83B9-652A-3146-54EE240A7F8F}"/>
                </a:ext>
              </a:extLst>
            </p:cNvPr>
            <p:cNvSpPr/>
            <p:nvPr/>
          </p:nvSpPr>
          <p:spPr>
            <a:xfrm>
              <a:off x="7243456" y="3509448"/>
              <a:ext cx="173626" cy="255364"/>
            </a:xfrm>
            <a:custGeom>
              <a:avLst/>
              <a:gdLst>
                <a:gd name="f0" fmla="val w"/>
                <a:gd name="f1" fmla="val h"/>
                <a:gd name="f2" fmla="val 0"/>
                <a:gd name="f3" fmla="val 9217"/>
                <a:gd name="f4" fmla="val 13556"/>
                <a:gd name="f5" fmla="val 8452"/>
                <a:gd name="f6" fmla="val 1"/>
                <a:gd name="f7" fmla="val 8340"/>
                <a:gd name="f8" fmla="val 23"/>
                <a:gd name="f9" fmla="val 8228"/>
                <a:gd name="f10" fmla="val 91"/>
                <a:gd name="f11" fmla="val 8138"/>
                <a:gd name="f12" fmla="val 158"/>
                <a:gd name="f13" fmla="val 8048"/>
                <a:gd name="f14" fmla="val 271"/>
                <a:gd name="f15" fmla="val 7014"/>
                <a:gd name="f16" fmla="val 1799"/>
                <a:gd name="f17" fmla="val 6002"/>
                <a:gd name="f18" fmla="val 3350"/>
                <a:gd name="f19" fmla="val 4047"/>
                <a:gd name="f20" fmla="val 6452"/>
                <a:gd name="f21" fmla="val 2091"/>
                <a:gd name="f22" fmla="val 9555"/>
                <a:gd name="f23" fmla="val 1102"/>
                <a:gd name="f24" fmla="val 11106"/>
                <a:gd name="f25" fmla="val 90"/>
                <a:gd name="f26" fmla="val 12657"/>
                <a:gd name="f27" fmla="val 12792"/>
                <a:gd name="f28" fmla="val 12904"/>
                <a:gd name="f29" fmla="val 13016"/>
                <a:gd name="f30" fmla="val 13129"/>
                <a:gd name="f31" fmla="val 68"/>
                <a:gd name="f32" fmla="val 13241"/>
                <a:gd name="f33" fmla="val 135"/>
                <a:gd name="f34" fmla="val 13331"/>
                <a:gd name="f35" fmla="val 203"/>
                <a:gd name="f36" fmla="val 13398"/>
                <a:gd name="f37" fmla="val 293"/>
                <a:gd name="f38" fmla="val 13466"/>
                <a:gd name="f39" fmla="val 405"/>
                <a:gd name="f40" fmla="val 13511"/>
                <a:gd name="f41" fmla="val 517"/>
                <a:gd name="f42" fmla="val 742"/>
                <a:gd name="f43" fmla="val 855"/>
                <a:gd name="f44" fmla="val 13533"/>
                <a:gd name="f45" fmla="val 967"/>
                <a:gd name="f46" fmla="val 1079"/>
                <a:gd name="f47" fmla="val 1169"/>
                <a:gd name="f48" fmla="val 13286"/>
                <a:gd name="f49" fmla="val 2158"/>
                <a:gd name="f50" fmla="val 11735"/>
                <a:gd name="f51" fmla="val 3147"/>
                <a:gd name="f52" fmla="val 10184"/>
                <a:gd name="f53" fmla="val 5103"/>
                <a:gd name="f54" fmla="val 7082"/>
                <a:gd name="f55" fmla="val 7081"/>
                <a:gd name="f56" fmla="val 3980"/>
                <a:gd name="f57" fmla="val 8093"/>
                <a:gd name="f58" fmla="val 2429"/>
                <a:gd name="f59" fmla="val 9104"/>
                <a:gd name="f60" fmla="val 900"/>
                <a:gd name="f61" fmla="val 9172"/>
                <a:gd name="f62" fmla="val 788"/>
                <a:gd name="f63" fmla="val 653"/>
                <a:gd name="f64" fmla="val 540"/>
                <a:gd name="f65" fmla="val 9194"/>
                <a:gd name="f66" fmla="val 428"/>
                <a:gd name="f67" fmla="val 9149"/>
                <a:gd name="f68" fmla="val 338"/>
                <a:gd name="f69" fmla="val 9082"/>
                <a:gd name="f70" fmla="val 248"/>
                <a:gd name="f71" fmla="val 9014"/>
                <a:gd name="f72" fmla="val 8902"/>
                <a:gd name="f73" fmla="val 8812"/>
                <a:gd name="f74" fmla="val 46"/>
                <a:gd name="f75" fmla="val 8700"/>
                <a:gd name="f76" fmla="val 8565"/>
                <a:gd name="f77" fmla="*/ f0 1 9217"/>
                <a:gd name="f78" fmla="*/ f1 1 13556"/>
                <a:gd name="f79" fmla="val f2"/>
                <a:gd name="f80" fmla="val f3"/>
                <a:gd name="f81" fmla="val f4"/>
                <a:gd name="f82" fmla="+- f81 0 f79"/>
                <a:gd name="f83" fmla="+- f80 0 f79"/>
                <a:gd name="f84" fmla="*/ f83 1 9217"/>
                <a:gd name="f85" fmla="*/ f82 1 13556"/>
                <a:gd name="f86" fmla="*/ f79 1 f84"/>
                <a:gd name="f87" fmla="*/ f80 1 f84"/>
                <a:gd name="f88" fmla="*/ f79 1 f85"/>
                <a:gd name="f89" fmla="*/ f81 1 f85"/>
                <a:gd name="f90" fmla="*/ f86 f77 1"/>
                <a:gd name="f91" fmla="*/ f87 f77 1"/>
                <a:gd name="f92" fmla="*/ f89 f78 1"/>
                <a:gd name="f93" fmla="*/ f88 f78 1"/>
              </a:gdLst>
              <a:ahLst/>
              <a:cxnLst>
                <a:cxn ang="3cd4">
                  <a:pos x="hc" y="t"/>
                </a:cxn>
                <a:cxn ang="0">
                  <a:pos x="r" y="vc"/>
                </a:cxn>
                <a:cxn ang="cd4">
                  <a:pos x="hc" y="b"/>
                </a:cxn>
                <a:cxn ang="cd2">
                  <a:pos x="l" y="vc"/>
                </a:cxn>
              </a:cxnLst>
              <a:rect l="f90" t="f93" r="f91" b="f92"/>
              <a:pathLst>
                <a:path w="9217" h="13556">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8" y="f27"/>
                  </a:lnTo>
                  <a:lnTo>
                    <a:pt x="f2" y="f28"/>
                  </a:lnTo>
                  <a:lnTo>
                    <a:pt x="f2" y="f29"/>
                  </a:lnTo>
                  <a:lnTo>
                    <a:pt x="f8" y="f30"/>
                  </a:lnTo>
                  <a:lnTo>
                    <a:pt x="f31" y="f32"/>
                  </a:lnTo>
                  <a:lnTo>
                    <a:pt x="f33" y="f34"/>
                  </a:lnTo>
                  <a:lnTo>
                    <a:pt x="f35" y="f36"/>
                  </a:lnTo>
                  <a:lnTo>
                    <a:pt x="f37" y="f38"/>
                  </a:lnTo>
                  <a:lnTo>
                    <a:pt x="f39" y="f40"/>
                  </a:lnTo>
                  <a:lnTo>
                    <a:pt x="f41" y="f4"/>
                  </a:lnTo>
                  <a:lnTo>
                    <a:pt x="f42" y="f4"/>
                  </a:lnTo>
                  <a:lnTo>
                    <a:pt x="f43" y="f44"/>
                  </a:lnTo>
                  <a:lnTo>
                    <a:pt x="f45" y="f38"/>
                  </a:lnTo>
                  <a:lnTo>
                    <a:pt x="f46" y="f36"/>
                  </a:lnTo>
                  <a:lnTo>
                    <a:pt x="f47" y="f48"/>
                  </a:lnTo>
                  <a:lnTo>
                    <a:pt x="f49" y="f50"/>
                  </a:lnTo>
                  <a:lnTo>
                    <a:pt x="f51" y="f52"/>
                  </a:lnTo>
                  <a:lnTo>
                    <a:pt x="f53" y="f54"/>
                  </a:lnTo>
                  <a:lnTo>
                    <a:pt x="f55" y="f56"/>
                  </a:lnTo>
                  <a:lnTo>
                    <a:pt x="f57" y="f58"/>
                  </a:lnTo>
                  <a:lnTo>
                    <a:pt x="f59" y="f60"/>
                  </a:lnTo>
                  <a:lnTo>
                    <a:pt x="f61" y="f62"/>
                  </a:lnTo>
                  <a:lnTo>
                    <a:pt x="f3" y="f63"/>
                  </a:lnTo>
                  <a:lnTo>
                    <a:pt x="f3" y="f64"/>
                  </a:lnTo>
                  <a:lnTo>
                    <a:pt x="f65" y="f66"/>
                  </a:lnTo>
                  <a:lnTo>
                    <a:pt x="f67" y="f68"/>
                  </a:lnTo>
                  <a:lnTo>
                    <a:pt x="f69" y="f70"/>
                  </a:lnTo>
                  <a:lnTo>
                    <a:pt x="f71" y="f12"/>
                  </a:lnTo>
                  <a:lnTo>
                    <a:pt x="f72" y="f10"/>
                  </a:lnTo>
                  <a:lnTo>
                    <a:pt x="f73" y="f74"/>
                  </a:lnTo>
                  <a:lnTo>
                    <a:pt x="f75" y="f8"/>
                  </a:lnTo>
                  <a:lnTo>
                    <a:pt x="f76" y="f6"/>
                  </a:lnTo>
                  <a:close/>
                </a:path>
              </a:pathLst>
            </a:custGeom>
            <a:solidFill>
              <a:srgbClr val="92D3D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58" name="Google Shape;304;p15">
              <a:extLst>
                <a:ext uri="{FF2B5EF4-FFF2-40B4-BE49-F238E27FC236}">
                  <a16:creationId xmlns:a16="http://schemas.microsoft.com/office/drawing/2014/main" id="{3B8FA333-6429-B8FA-461A-E0C0693E4846}"/>
                </a:ext>
              </a:extLst>
            </p:cNvPr>
            <p:cNvSpPr/>
            <p:nvPr/>
          </p:nvSpPr>
          <p:spPr>
            <a:xfrm>
              <a:off x="7467036" y="3368457"/>
              <a:ext cx="271019" cy="113083"/>
            </a:xfrm>
            <a:custGeom>
              <a:avLst/>
              <a:gdLst>
                <a:gd name="f0" fmla="val w"/>
                <a:gd name="f1" fmla="val h"/>
                <a:gd name="f2" fmla="val 0"/>
                <a:gd name="f3" fmla="val 14387"/>
                <a:gd name="f4" fmla="val 6003"/>
                <a:gd name="f5" fmla="val 13600"/>
                <a:gd name="f6" fmla="val 11824"/>
                <a:gd name="f7" fmla="val 315"/>
                <a:gd name="f8" fmla="val 10948"/>
                <a:gd name="f9" fmla="val 495"/>
                <a:gd name="f10" fmla="val 10071"/>
                <a:gd name="f11" fmla="val 675"/>
                <a:gd name="f12" fmla="val 9194"/>
                <a:gd name="f13" fmla="val 877"/>
                <a:gd name="f14" fmla="val 8317"/>
                <a:gd name="f15" fmla="val 1102"/>
                <a:gd name="f16" fmla="val 7463"/>
                <a:gd name="f17" fmla="val 1349"/>
                <a:gd name="f18" fmla="val 6609"/>
                <a:gd name="f19" fmla="val 1596"/>
                <a:gd name="f20" fmla="val 5777"/>
                <a:gd name="f21" fmla="val 1889"/>
                <a:gd name="f22" fmla="val 4946"/>
                <a:gd name="f23" fmla="val 2203"/>
                <a:gd name="f24" fmla="val 4114"/>
                <a:gd name="f25" fmla="val 2563"/>
                <a:gd name="f26" fmla="val 3305"/>
                <a:gd name="f27" fmla="val 2923"/>
                <a:gd name="f28" fmla="val 2518"/>
                <a:gd name="f29" fmla="val 3350"/>
                <a:gd name="f30" fmla="val 1754"/>
                <a:gd name="f31" fmla="val 3799"/>
                <a:gd name="f32" fmla="val 989"/>
                <a:gd name="f33" fmla="val 4294"/>
                <a:gd name="f34" fmla="val 248"/>
                <a:gd name="f35" fmla="val 4811"/>
                <a:gd name="f36" fmla="val 158"/>
                <a:gd name="f37" fmla="val 4901"/>
                <a:gd name="f38" fmla="val 68"/>
                <a:gd name="f39" fmla="val 5013"/>
                <a:gd name="f40" fmla="val 23"/>
                <a:gd name="f41" fmla="val 5126"/>
                <a:gd name="f42" fmla="val 5261"/>
                <a:gd name="f43" fmla="val 5373"/>
                <a:gd name="f44" fmla="val 5485"/>
                <a:gd name="f45" fmla="val 45"/>
                <a:gd name="f46" fmla="val 5598"/>
                <a:gd name="f47" fmla="val 90"/>
                <a:gd name="f48" fmla="val 5710"/>
                <a:gd name="f49" fmla="val 5800"/>
                <a:gd name="f50" fmla="val 225"/>
                <a:gd name="f51" fmla="val 5890"/>
                <a:gd name="f52" fmla="val 5957"/>
                <a:gd name="f53" fmla="val 427"/>
                <a:gd name="f54" fmla="val 5980"/>
                <a:gd name="f55" fmla="val 540"/>
                <a:gd name="f56" fmla="val 6002"/>
                <a:gd name="f57" fmla="val 630"/>
                <a:gd name="f58" fmla="val 765"/>
                <a:gd name="f59" fmla="val 2338"/>
                <a:gd name="f60" fmla="val 4878"/>
                <a:gd name="f61" fmla="val 3102"/>
                <a:gd name="f62" fmla="val 4451"/>
                <a:gd name="f63" fmla="val 3867"/>
                <a:gd name="f64" fmla="val 4047"/>
                <a:gd name="f65" fmla="val 4653"/>
                <a:gd name="f66" fmla="val 3665"/>
                <a:gd name="f67" fmla="val 5463"/>
                <a:gd name="f68" fmla="val 3327"/>
                <a:gd name="f69" fmla="val 6272"/>
                <a:gd name="f70" fmla="val 3035"/>
                <a:gd name="f71" fmla="val 7104"/>
                <a:gd name="f72" fmla="val 2743"/>
                <a:gd name="f73" fmla="val 7935"/>
                <a:gd name="f74" fmla="val 2496"/>
                <a:gd name="f75" fmla="val 8767"/>
                <a:gd name="f76" fmla="val 2271"/>
                <a:gd name="f77" fmla="val 9621"/>
                <a:gd name="f78" fmla="val 2046"/>
                <a:gd name="f79" fmla="val 10475"/>
                <a:gd name="f80" fmla="val 1866"/>
                <a:gd name="f81" fmla="val 11330"/>
                <a:gd name="f82" fmla="val 1686"/>
                <a:gd name="f83" fmla="val 12206"/>
                <a:gd name="f84" fmla="val 1507"/>
                <a:gd name="f85" fmla="val 13937"/>
                <a:gd name="f86" fmla="val 1192"/>
                <a:gd name="f87" fmla="val 14072"/>
                <a:gd name="f88" fmla="val 1169"/>
                <a:gd name="f89" fmla="val 14184"/>
                <a:gd name="f90" fmla="val 14252"/>
                <a:gd name="f91" fmla="val 1034"/>
                <a:gd name="f92" fmla="val 14319"/>
                <a:gd name="f93" fmla="val 945"/>
                <a:gd name="f94" fmla="val 14364"/>
                <a:gd name="f95" fmla="val 832"/>
                <a:gd name="f96" fmla="val 720"/>
                <a:gd name="f97" fmla="val 607"/>
                <a:gd name="f98" fmla="val 405"/>
                <a:gd name="f99" fmla="val 293"/>
                <a:gd name="f100" fmla="val 203"/>
                <a:gd name="f101" fmla="val 14095"/>
                <a:gd name="f102" fmla="val 113"/>
                <a:gd name="f103" fmla="val 13982"/>
                <a:gd name="f104" fmla="val 13870"/>
                <a:gd name="f105" fmla="val 13757"/>
                <a:gd name="f106" fmla="*/ f0 1 14387"/>
                <a:gd name="f107" fmla="*/ f1 1 6003"/>
                <a:gd name="f108" fmla="val f2"/>
                <a:gd name="f109" fmla="val f3"/>
                <a:gd name="f110" fmla="val f4"/>
                <a:gd name="f111" fmla="+- f110 0 f108"/>
                <a:gd name="f112" fmla="+- f109 0 f108"/>
                <a:gd name="f113" fmla="*/ f112 1 14387"/>
                <a:gd name="f114" fmla="*/ f111 1 6003"/>
                <a:gd name="f115" fmla="*/ f108 1 f113"/>
                <a:gd name="f116" fmla="*/ f109 1 f113"/>
                <a:gd name="f117" fmla="*/ f108 1 f114"/>
                <a:gd name="f118" fmla="*/ f110 1 f114"/>
                <a:gd name="f119" fmla="*/ f115 f106 1"/>
                <a:gd name="f120" fmla="*/ f116 f106 1"/>
                <a:gd name="f121" fmla="*/ f118 f107 1"/>
                <a:gd name="f122" fmla="*/ f117 f107 1"/>
              </a:gdLst>
              <a:ahLst/>
              <a:cxnLst>
                <a:cxn ang="3cd4">
                  <a:pos x="hc" y="t"/>
                </a:cxn>
                <a:cxn ang="0">
                  <a:pos x="r" y="vc"/>
                </a:cxn>
                <a:cxn ang="cd4">
                  <a:pos x="hc" y="b"/>
                </a:cxn>
                <a:cxn ang="cd2">
                  <a:pos x="l" y="vc"/>
                </a:cxn>
              </a:cxnLst>
              <a:rect l="f119" t="f122" r="f120" b="f121"/>
              <a:pathLst>
                <a:path w="14387" h="6003">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2" y="f42"/>
                  </a:lnTo>
                  <a:lnTo>
                    <a:pt x="f2" y="f43"/>
                  </a:lnTo>
                  <a:lnTo>
                    <a:pt x="f2" y="f44"/>
                  </a:lnTo>
                  <a:lnTo>
                    <a:pt x="f45" y="f46"/>
                  </a:lnTo>
                  <a:lnTo>
                    <a:pt x="f47" y="f48"/>
                  </a:lnTo>
                  <a:lnTo>
                    <a:pt x="f36" y="f49"/>
                  </a:lnTo>
                  <a:lnTo>
                    <a:pt x="f50" y="f51"/>
                  </a:lnTo>
                  <a:lnTo>
                    <a:pt x="f7" y="f52"/>
                  </a:lnTo>
                  <a:lnTo>
                    <a:pt x="f53" y="f54"/>
                  </a:lnTo>
                  <a:lnTo>
                    <a:pt x="f55" y="f56"/>
                  </a:lnTo>
                  <a:lnTo>
                    <a:pt x="f57" y="f56"/>
                  </a:lnTo>
                  <a:lnTo>
                    <a:pt x="f58" y="f52"/>
                  </a:lnTo>
                  <a:lnTo>
                    <a:pt x="f13" y="f51"/>
                  </a:lnTo>
                  <a:lnTo>
                    <a:pt x="f19" y="f43"/>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15"/>
                  </a:lnTo>
                  <a:lnTo>
                    <a:pt x="f90" y="f91"/>
                  </a:lnTo>
                  <a:lnTo>
                    <a:pt x="f92" y="f93"/>
                  </a:lnTo>
                  <a:lnTo>
                    <a:pt x="f94" y="f95"/>
                  </a:lnTo>
                  <a:lnTo>
                    <a:pt x="f3" y="f96"/>
                  </a:lnTo>
                  <a:lnTo>
                    <a:pt x="f3" y="f97"/>
                  </a:lnTo>
                  <a:lnTo>
                    <a:pt x="f94" y="f9"/>
                  </a:lnTo>
                  <a:lnTo>
                    <a:pt x="f92" y="f98"/>
                  </a:lnTo>
                  <a:lnTo>
                    <a:pt x="f90" y="f99"/>
                  </a:lnTo>
                  <a:lnTo>
                    <a:pt x="f89" y="f100"/>
                  </a:lnTo>
                  <a:lnTo>
                    <a:pt x="f101" y="f102"/>
                  </a:lnTo>
                  <a:lnTo>
                    <a:pt x="f103" y="f45"/>
                  </a:lnTo>
                  <a:lnTo>
                    <a:pt x="f104" y="f40"/>
                  </a:lnTo>
                  <a:lnTo>
                    <a:pt x="f105" y="f2"/>
                  </a:lnTo>
                  <a:close/>
                </a:path>
              </a:pathLst>
            </a:custGeom>
            <a:solidFill>
              <a:srgbClr val="92D3D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59" name="Google Shape;305;p15">
              <a:extLst>
                <a:ext uri="{FF2B5EF4-FFF2-40B4-BE49-F238E27FC236}">
                  <a16:creationId xmlns:a16="http://schemas.microsoft.com/office/drawing/2014/main" id="{091345AD-FC92-F17C-B742-0EE9714EAC1E}"/>
                </a:ext>
              </a:extLst>
            </p:cNvPr>
            <p:cNvSpPr/>
            <p:nvPr/>
          </p:nvSpPr>
          <p:spPr>
            <a:xfrm>
              <a:off x="5960827" y="2972531"/>
              <a:ext cx="250691" cy="188448"/>
            </a:xfrm>
            <a:custGeom>
              <a:avLst/>
              <a:gdLst>
                <a:gd name="f0" fmla="val 180"/>
                <a:gd name="f1" fmla="val w"/>
                <a:gd name="f2" fmla="val h"/>
                <a:gd name="f3" fmla="val 0"/>
                <a:gd name="f4" fmla="val 13308"/>
                <a:gd name="f5" fmla="val 10004"/>
                <a:gd name="f6" fmla="val 675"/>
                <a:gd name="f7" fmla="val 562"/>
                <a:gd name="f8" fmla="val 23"/>
                <a:gd name="f9" fmla="val 428"/>
                <a:gd name="f10" fmla="val 45"/>
                <a:gd name="f11" fmla="val 338"/>
                <a:gd name="f12" fmla="val 90"/>
                <a:gd name="f13" fmla="val 248"/>
                <a:gd name="f14" fmla="val 158"/>
                <a:gd name="f15" fmla="val 450"/>
                <a:gd name="f16" fmla="val 787"/>
                <a:gd name="f17" fmla="val 877"/>
                <a:gd name="f18" fmla="val 113"/>
                <a:gd name="f19" fmla="val 990"/>
                <a:gd name="f20" fmla="val 1079"/>
                <a:gd name="f21" fmla="val 315"/>
                <a:gd name="f22" fmla="val 1147"/>
                <a:gd name="f23" fmla="val 1574"/>
                <a:gd name="f24" fmla="val 1956"/>
                <a:gd name="f25" fmla="val 2024"/>
                <a:gd name="f26" fmla="val 2765"/>
                <a:gd name="f27" fmla="val 2473"/>
                <a:gd name="f28" fmla="val 3575"/>
                <a:gd name="f29" fmla="val 2945"/>
                <a:gd name="f30" fmla="val 4361"/>
                <a:gd name="f31" fmla="val 3440"/>
                <a:gd name="f32" fmla="val 5126"/>
                <a:gd name="f33" fmla="val 3934"/>
                <a:gd name="f34" fmla="val 5890"/>
                <a:gd name="f35" fmla="val 4451"/>
                <a:gd name="f36" fmla="val 6654"/>
                <a:gd name="f37" fmla="val 4968"/>
                <a:gd name="f38" fmla="val 7396"/>
                <a:gd name="f39" fmla="val 5530"/>
                <a:gd name="f40" fmla="val 8138"/>
                <a:gd name="f41" fmla="val 6092"/>
                <a:gd name="f42" fmla="val 8857"/>
                <a:gd name="f43" fmla="val 9554"/>
                <a:gd name="f44" fmla="val 7261"/>
                <a:gd name="f45" fmla="val 10251"/>
                <a:gd name="f46" fmla="val 7868"/>
                <a:gd name="f47" fmla="val 10925"/>
                <a:gd name="f48" fmla="val 8498"/>
                <a:gd name="f49" fmla="val 11600"/>
                <a:gd name="f50" fmla="val 9149"/>
                <a:gd name="f51" fmla="val 12251"/>
                <a:gd name="f52" fmla="val 9824"/>
                <a:gd name="f53" fmla="val 12364"/>
                <a:gd name="f54" fmla="val 9914"/>
                <a:gd name="f55" fmla="val 12476"/>
                <a:gd name="f56" fmla="val 9981"/>
                <a:gd name="f57" fmla="val 12589"/>
                <a:gd name="f58" fmla="val 12813"/>
                <a:gd name="f59" fmla="val 12926"/>
                <a:gd name="f60" fmla="val 9959"/>
                <a:gd name="f61" fmla="val 13016"/>
                <a:gd name="f62" fmla="val 9891"/>
                <a:gd name="f63" fmla="val 13106"/>
                <a:gd name="f64" fmla="val 13173"/>
                <a:gd name="f65" fmla="val 9734"/>
                <a:gd name="f66" fmla="val 13241"/>
                <a:gd name="f67" fmla="val 9622"/>
                <a:gd name="f68" fmla="val 13285"/>
                <a:gd name="f69" fmla="val 9532"/>
                <a:gd name="f70" fmla="val 9419"/>
                <a:gd name="f71" fmla="val 9284"/>
                <a:gd name="f72" fmla="val 13263"/>
                <a:gd name="f73" fmla="val 9172"/>
                <a:gd name="f74" fmla="val 13218"/>
                <a:gd name="f75" fmla="val 9060"/>
                <a:gd name="f76" fmla="val 13128"/>
                <a:gd name="f77" fmla="val 8947"/>
                <a:gd name="f78" fmla="val 12454"/>
                <a:gd name="f79" fmla="val 8273"/>
                <a:gd name="f80" fmla="val 11779"/>
                <a:gd name="f81" fmla="val 7598"/>
                <a:gd name="f82" fmla="val 11083"/>
                <a:gd name="f83" fmla="val 6947"/>
                <a:gd name="f84" fmla="val 10386"/>
                <a:gd name="f85" fmla="val 6317"/>
                <a:gd name="f86" fmla="val 9644"/>
                <a:gd name="f87" fmla="val 5710"/>
                <a:gd name="f88" fmla="val 8925"/>
                <a:gd name="f89" fmla="val 8183"/>
                <a:gd name="f90" fmla="val 4564"/>
                <a:gd name="f91" fmla="val 7418"/>
                <a:gd name="f92" fmla="val 4002"/>
                <a:gd name="f93" fmla="val 6632"/>
                <a:gd name="f94" fmla="val 3462"/>
                <a:gd name="f95" fmla="val 5867"/>
                <a:gd name="f96" fmla="val 2923"/>
                <a:gd name="f97" fmla="val 5058"/>
                <a:gd name="f98" fmla="val 2428"/>
                <a:gd name="f99" fmla="val 4249"/>
                <a:gd name="f100" fmla="val 1934"/>
                <a:gd name="f101" fmla="val 1439"/>
                <a:gd name="f102" fmla="val 2608"/>
                <a:gd name="f103" fmla="val 967"/>
                <a:gd name="f104" fmla="val 1776"/>
                <a:gd name="f105" fmla="val 517"/>
                <a:gd name="f106" fmla="val 945"/>
                <a:gd name="f107" fmla="val 810"/>
                <a:gd name="f108" fmla="*/ f1 1 13308"/>
                <a:gd name="f109" fmla="*/ f2 1 10004"/>
                <a:gd name="f110" fmla="val f3"/>
                <a:gd name="f111" fmla="val f4"/>
                <a:gd name="f112" fmla="val f5"/>
                <a:gd name="f113" fmla="+- f112 0 f110"/>
                <a:gd name="f114" fmla="+- f111 0 f110"/>
                <a:gd name="f115" fmla="*/ f114 1 13308"/>
                <a:gd name="f116" fmla="*/ f113 1 10004"/>
                <a:gd name="f117" fmla="*/ f110 1 f115"/>
                <a:gd name="f118" fmla="*/ f111 1 f115"/>
                <a:gd name="f119" fmla="*/ f110 1 f116"/>
                <a:gd name="f120" fmla="*/ f112 1 f116"/>
                <a:gd name="f121" fmla="*/ f117 f108 1"/>
                <a:gd name="f122" fmla="*/ f118 f108 1"/>
                <a:gd name="f123" fmla="*/ f120 f109 1"/>
                <a:gd name="f124" fmla="*/ f119 f109 1"/>
              </a:gdLst>
              <a:ahLst/>
              <a:cxnLst>
                <a:cxn ang="3cd4">
                  <a:pos x="hc" y="t"/>
                </a:cxn>
                <a:cxn ang="0">
                  <a:pos x="r" y="vc"/>
                </a:cxn>
                <a:cxn ang="cd4">
                  <a:pos x="hc" y="b"/>
                </a:cxn>
                <a:cxn ang="cd2">
                  <a:pos x="l" y="vc"/>
                </a:cxn>
              </a:cxnLst>
              <a:rect l="f121" t="f124" r="f122" b="f123"/>
              <a:pathLst>
                <a:path w="13308" h="10004">
                  <a:moveTo>
                    <a:pt x="f6" y="f3"/>
                  </a:moveTo>
                  <a:lnTo>
                    <a:pt x="f7" y="f8"/>
                  </a:lnTo>
                  <a:lnTo>
                    <a:pt x="f9" y="f10"/>
                  </a:lnTo>
                  <a:lnTo>
                    <a:pt x="f11" y="f12"/>
                  </a:lnTo>
                  <a:lnTo>
                    <a:pt x="f13" y="f14"/>
                  </a:lnTo>
                  <a:lnTo>
                    <a:pt x="f14" y="f13"/>
                  </a:lnTo>
                  <a:lnTo>
                    <a:pt x="f12" y="f11"/>
                  </a:lnTo>
                  <a:lnTo>
                    <a:pt x="f10" y="f15"/>
                  </a:lnTo>
                  <a:lnTo>
                    <a:pt x="f3" y="f7"/>
                  </a:lnTo>
                  <a:lnTo>
                    <a:pt x="f3" y="f6"/>
                  </a:lnTo>
                  <a:lnTo>
                    <a:pt x="f3" y="f16"/>
                  </a:lnTo>
                  <a:lnTo>
                    <a:pt x="f10" y="f17"/>
                  </a:lnTo>
                  <a:lnTo>
                    <a:pt x="f18" y="f19"/>
                  </a:lnTo>
                  <a:lnTo>
                    <a:pt x="f0" y="f20"/>
                  </a:lnTo>
                  <a:lnTo>
                    <a:pt x="f21" y="f22"/>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36"/>
                  </a:lnTo>
                  <a:lnTo>
                    <a:pt x="f43" y="f44"/>
                  </a:lnTo>
                  <a:lnTo>
                    <a:pt x="f45" y="f46"/>
                  </a:lnTo>
                  <a:lnTo>
                    <a:pt x="f47" y="f48"/>
                  </a:lnTo>
                  <a:lnTo>
                    <a:pt x="f49" y="f50"/>
                  </a:lnTo>
                  <a:lnTo>
                    <a:pt x="f51" y="f52"/>
                  </a:lnTo>
                  <a:lnTo>
                    <a:pt x="f53" y="f54"/>
                  </a:lnTo>
                  <a:lnTo>
                    <a:pt x="f55" y="f56"/>
                  </a:lnTo>
                  <a:lnTo>
                    <a:pt x="f57" y="f5"/>
                  </a:lnTo>
                  <a:lnTo>
                    <a:pt x="f58" y="f5"/>
                  </a:lnTo>
                  <a:lnTo>
                    <a:pt x="f59" y="f60"/>
                  </a:lnTo>
                  <a:lnTo>
                    <a:pt x="f61" y="f62"/>
                  </a:lnTo>
                  <a:lnTo>
                    <a:pt x="f63" y="f52"/>
                  </a:lnTo>
                  <a:lnTo>
                    <a:pt x="f64" y="f65"/>
                  </a:lnTo>
                  <a:lnTo>
                    <a:pt x="f66" y="f67"/>
                  </a:lnTo>
                  <a:lnTo>
                    <a:pt x="f68" y="f69"/>
                  </a:lnTo>
                  <a:lnTo>
                    <a:pt x="f4" y="f70"/>
                  </a:lnTo>
                  <a:lnTo>
                    <a:pt x="f4" y="f71"/>
                  </a:lnTo>
                  <a:lnTo>
                    <a:pt x="f72" y="f73"/>
                  </a:lnTo>
                  <a:lnTo>
                    <a:pt x="f74" y="f75"/>
                  </a:lnTo>
                  <a:lnTo>
                    <a:pt x="f76" y="f77"/>
                  </a:lnTo>
                  <a:lnTo>
                    <a:pt x="f78" y="f79"/>
                  </a:lnTo>
                  <a:lnTo>
                    <a:pt x="f80" y="f81"/>
                  </a:lnTo>
                  <a:lnTo>
                    <a:pt x="f82" y="f83"/>
                  </a:lnTo>
                  <a:lnTo>
                    <a:pt x="f84" y="f85"/>
                  </a:lnTo>
                  <a:lnTo>
                    <a:pt x="f86" y="f87"/>
                  </a:lnTo>
                  <a:lnTo>
                    <a:pt x="f88" y="f32"/>
                  </a:lnTo>
                  <a:lnTo>
                    <a:pt x="f89" y="f90"/>
                  </a:lnTo>
                  <a:lnTo>
                    <a:pt x="f91" y="f92"/>
                  </a:lnTo>
                  <a:lnTo>
                    <a:pt x="f93" y="f94"/>
                  </a:lnTo>
                  <a:lnTo>
                    <a:pt x="f95" y="f96"/>
                  </a:lnTo>
                  <a:lnTo>
                    <a:pt x="f97" y="f98"/>
                  </a:lnTo>
                  <a:lnTo>
                    <a:pt x="f99" y="f100"/>
                  </a:lnTo>
                  <a:lnTo>
                    <a:pt x="f31" y="f101"/>
                  </a:lnTo>
                  <a:lnTo>
                    <a:pt x="f102" y="f103"/>
                  </a:lnTo>
                  <a:lnTo>
                    <a:pt x="f104" y="f105"/>
                  </a:lnTo>
                  <a:lnTo>
                    <a:pt x="f106" y="f12"/>
                  </a:lnTo>
                  <a:lnTo>
                    <a:pt x="f107" y="f8"/>
                  </a:lnTo>
                  <a:lnTo>
                    <a:pt x="f6" y="f3"/>
                  </a:lnTo>
                  <a:close/>
                </a:path>
              </a:pathLst>
            </a:custGeom>
            <a:solidFill>
              <a:srgbClr val="92D3D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60" name="Google Shape;306;p15">
              <a:extLst>
                <a:ext uri="{FF2B5EF4-FFF2-40B4-BE49-F238E27FC236}">
                  <a16:creationId xmlns:a16="http://schemas.microsoft.com/office/drawing/2014/main" id="{8076A715-2B9B-5049-BD16-B0B7BCDB1016}"/>
                </a:ext>
              </a:extLst>
            </p:cNvPr>
            <p:cNvSpPr/>
            <p:nvPr/>
          </p:nvSpPr>
          <p:spPr>
            <a:xfrm>
              <a:off x="7342540" y="3297308"/>
              <a:ext cx="38971" cy="86410"/>
            </a:xfrm>
            <a:custGeom>
              <a:avLst/>
              <a:gdLst>
                <a:gd name="f0" fmla="val 180"/>
                <a:gd name="f1" fmla="val w"/>
                <a:gd name="f2" fmla="val h"/>
                <a:gd name="f3" fmla="val 0"/>
                <a:gd name="f4" fmla="val 2069"/>
                <a:gd name="f5" fmla="val 4587"/>
                <a:gd name="f6" fmla="val 1327"/>
                <a:gd name="f7" fmla="val 1"/>
                <a:gd name="f8" fmla="val 1237"/>
                <a:gd name="f9" fmla="val 23"/>
                <a:gd name="f10" fmla="val 1124"/>
                <a:gd name="f11" fmla="val 46"/>
                <a:gd name="f12" fmla="val 1034"/>
                <a:gd name="f13" fmla="val 113"/>
                <a:gd name="f14" fmla="val 967"/>
                <a:gd name="f15" fmla="val 203"/>
                <a:gd name="f16" fmla="val 900"/>
                <a:gd name="f17" fmla="val 316"/>
                <a:gd name="f18" fmla="val 855"/>
                <a:gd name="f19" fmla="val 451"/>
                <a:gd name="f20" fmla="val 697"/>
                <a:gd name="f21" fmla="val 1305"/>
                <a:gd name="f22" fmla="val 517"/>
                <a:gd name="f23" fmla="val 2159"/>
                <a:gd name="f24" fmla="val 428"/>
                <a:gd name="f25" fmla="val 2586"/>
                <a:gd name="f26" fmla="val 315"/>
                <a:gd name="f27" fmla="val 3013"/>
                <a:gd name="f28" fmla="val 3440"/>
                <a:gd name="f29" fmla="val 3845"/>
                <a:gd name="f30" fmla="val 3980"/>
                <a:gd name="f31" fmla="val 4115"/>
                <a:gd name="f32" fmla="val 4205"/>
                <a:gd name="f33" fmla="val 68"/>
                <a:gd name="f34" fmla="val 4317"/>
                <a:gd name="f35" fmla="val 135"/>
                <a:gd name="f36" fmla="val 4407"/>
                <a:gd name="f37" fmla="val 4474"/>
                <a:gd name="f38" fmla="val 4519"/>
                <a:gd name="f39" fmla="val 4564"/>
                <a:gd name="f40" fmla="val 540"/>
                <a:gd name="f41" fmla="val 652"/>
                <a:gd name="f42" fmla="val 765"/>
                <a:gd name="f43" fmla="val 877"/>
                <a:gd name="f44" fmla="val 4542"/>
                <a:gd name="f45" fmla="val 989"/>
                <a:gd name="f46" fmla="val 1079"/>
                <a:gd name="f47" fmla="val 1169"/>
                <a:gd name="f48" fmla="val 4294"/>
                <a:gd name="f49" fmla="val 4182"/>
                <a:gd name="f50" fmla="val 1372"/>
                <a:gd name="f51" fmla="val 3755"/>
                <a:gd name="f52" fmla="val 1507"/>
                <a:gd name="f53" fmla="val 3350"/>
                <a:gd name="f54" fmla="val 1619"/>
                <a:gd name="f55" fmla="val 2923"/>
                <a:gd name="f56" fmla="val 1709"/>
                <a:gd name="f57" fmla="val 2496"/>
                <a:gd name="f58" fmla="val 1889"/>
                <a:gd name="f59" fmla="val 1642"/>
                <a:gd name="f60" fmla="val 2046"/>
                <a:gd name="f61" fmla="val 2068"/>
                <a:gd name="f62" fmla="val 630"/>
                <a:gd name="f63" fmla="val 495"/>
                <a:gd name="f64" fmla="val 2001"/>
                <a:gd name="f65" fmla="val 383"/>
                <a:gd name="f66" fmla="val 1956"/>
                <a:gd name="f67" fmla="val 271"/>
                <a:gd name="f68" fmla="val 1866"/>
                <a:gd name="f69" fmla="val 181"/>
                <a:gd name="f70" fmla="val 1776"/>
                <a:gd name="f71" fmla="val 1664"/>
                <a:gd name="f72" fmla="val 1551"/>
                <a:gd name="f73" fmla="val 1439"/>
                <a:gd name="f74" fmla="*/ f1 1 2069"/>
                <a:gd name="f75" fmla="*/ f2 1 4587"/>
                <a:gd name="f76" fmla="val f3"/>
                <a:gd name="f77" fmla="val f4"/>
                <a:gd name="f78" fmla="val f5"/>
                <a:gd name="f79" fmla="+- f78 0 f76"/>
                <a:gd name="f80" fmla="+- f77 0 f76"/>
                <a:gd name="f81" fmla="*/ f80 1 2069"/>
                <a:gd name="f82" fmla="*/ f79 1 4587"/>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2069" h="4587">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0" y="f28"/>
                  </a:lnTo>
                  <a:lnTo>
                    <a:pt x="f9" y="f29"/>
                  </a:lnTo>
                  <a:lnTo>
                    <a:pt x="f3" y="f30"/>
                  </a:lnTo>
                  <a:lnTo>
                    <a:pt x="f3" y="f31"/>
                  </a:lnTo>
                  <a:lnTo>
                    <a:pt x="f9" y="f32"/>
                  </a:lnTo>
                  <a:lnTo>
                    <a:pt x="f33" y="f34"/>
                  </a:lnTo>
                  <a:lnTo>
                    <a:pt x="f35" y="f36"/>
                  </a:lnTo>
                  <a:lnTo>
                    <a:pt x="f15" y="f37"/>
                  </a:lnTo>
                  <a:lnTo>
                    <a:pt x="f26" y="f38"/>
                  </a:lnTo>
                  <a:lnTo>
                    <a:pt x="f24" y="f39"/>
                  </a:lnTo>
                  <a:lnTo>
                    <a:pt x="f40" y="f5"/>
                  </a:lnTo>
                  <a:lnTo>
                    <a:pt x="f41" y="f5"/>
                  </a:lnTo>
                  <a:lnTo>
                    <a:pt x="f42" y="f39"/>
                  </a:lnTo>
                  <a:lnTo>
                    <a:pt x="f43" y="f44"/>
                  </a:lnTo>
                  <a:lnTo>
                    <a:pt x="f45" y="f37"/>
                  </a:lnTo>
                  <a:lnTo>
                    <a:pt x="f46" y="f36"/>
                  </a:lnTo>
                  <a:lnTo>
                    <a:pt x="f47" y="f48"/>
                  </a:lnTo>
                  <a:lnTo>
                    <a:pt x="f8" y="f49"/>
                  </a:lnTo>
                  <a:lnTo>
                    <a:pt x="f50" y="f51"/>
                  </a:lnTo>
                  <a:lnTo>
                    <a:pt x="f52" y="f53"/>
                  </a:lnTo>
                  <a:lnTo>
                    <a:pt x="f54" y="f55"/>
                  </a:lnTo>
                  <a:lnTo>
                    <a:pt x="f56" y="f57"/>
                  </a:lnTo>
                  <a:lnTo>
                    <a:pt x="f58" y="f59"/>
                  </a:lnTo>
                  <a:lnTo>
                    <a:pt x="f60" y="f42"/>
                  </a:lnTo>
                  <a:lnTo>
                    <a:pt x="f61" y="f62"/>
                  </a:lnTo>
                  <a:lnTo>
                    <a:pt x="f60" y="f63"/>
                  </a:lnTo>
                  <a:lnTo>
                    <a:pt x="f64" y="f65"/>
                  </a:lnTo>
                  <a:lnTo>
                    <a:pt x="f66" y="f67"/>
                  </a:lnTo>
                  <a:lnTo>
                    <a:pt x="f68" y="f69"/>
                  </a:lnTo>
                  <a:lnTo>
                    <a:pt x="f70" y="f13"/>
                  </a:lnTo>
                  <a:lnTo>
                    <a:pt x="f71" y="f33"/>
                  </a:lnTo>
                  <a:lnTo>
                    <a:pt x="f72" y="f9"/>
                  </a:lnTo>
                  <a:lnTo>
                    <a:pt x="f73" y="f7"/>
                  </a:lnTo>
                  <a:close/>
                </a:path>
              </a:pathLst>
            </a:custGeom>
            <a:solidFill>
              <a:srgbClr val="92D3D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61" name="Google Shape;307;p15">
              <a:extLst>
                <a:ext uri="{FF2B5EF4-FFF2-40B4-BE49-F238E27FC236}">
                  <a16:creationId xmlns:a16="http://schemas.microsoft.com/office/drawing/2014/main" id="{3770E69C-1CB6-7D51-CFB6-A0B00931818F}"/>
                </a:ext>
              </a:extLst>
            </p:cNvPr>
            <p:cNvSpPr/>
            <p:nvPr/>
          </p:nvSpPr>
          <p:spPr>
            <a:xfrm>
              <a:off x="7959074" y="3075849"/>
              <a:ext cx="102924" cy="205822"/>
            </a:xfrm>
            <a:custGeom>
              <a:avLst/>
              <a:gdLst>
                <a:gd name="f0" fmla="val w"/>
                <a:gd name="f1" fmla="val h"/>
                <a:gd name="f2" fmla="val 0"/>
                <a:gd name="f3" fmla="val 5464"/>
                <a:gd name="f4" fmla="val 10926"/>
                <a:gd name="f5" fmla="val 4744"/>
                <a:gd name="f6" fmla="val 4632"/>
                <a:gd name="f7" fmla="val 45"/>
                <a:gd name="f8" fmla="val 4519"/>
                <a:gd name="f9" fmla="val 90"/>
                <a:gd name="f10" fmla="val 4429"/>
                <a:gd name="f11" fmla="val 158"/>
                <a:gd name="f12" fmla="val 4339"/>
                <a:gd name="f13" fmla="val 225"/>
                <a:gd name="f14" fmla="val 4272"/>
                <a:gd name="f15" fmla="val 338"/>
                <a:gd name="f16" fmla="val 4227"/>
                <a:gd name="f17" fmla="val 450"/>
                <a:gd name="f18" fmla="val 607"/>
                <a:gd name="f19" fmla="val 4182"/>
                <a:gd name="f20" fmla="val 1282"/>
                <a:gd name="f21" fmla="val 4115"/>
                <a:gd name="f22" fmla="val 1956"/>
                <a:gd name="f23" fmla="val 4025"/>
                <a:gd name="f24" fmla="val 2608"/>
                <a:gd name="f25" fmla="val 3912"/>
                <a:gd name="f26" fmla="val 3237"/>
                <a:gd name="f27" fmla="val 3755"/>
                <a:gd name="f28" fmla="val 3867"/>
                <a:gd name="f29" fmla="val 3575"/>
                <a:gd name="f30" fmla="val 4474"/>
                <a:gd name="f31" fmla="val 3373"/>
                <a:gd name="f32" fmla="val 5058"/>
                <a:gd name="f33" fmla="val 3125"/>
                <a:gd name="f34" fmla="val 5643"/>
                <a:gd name="f35" fmla="val 2856"/>
                <a:gd name="f36" fmla="val 6205"/>
                <a:gd name="f37" fmla="val 2563"/>
                <a:gd name="f38" fmla="val 6767"/>
                <a:gd name="f39" fmla="val 2249"/>
                <a:gd name="f40" fmla="val 7306"/>
                <a:gd name="f41" fmla="val 1889"/>
                <a:gd name="f42" fmla="val 7846"/>
                <a:gd name="f43" fmla="val 1507"/>
                <a:gd name="f44" fmla="val 8363"/>
                <a:gd name="f45" fmla="val 1080"/>
                <a:gd name="f46" fmla="val 8857"/>
                <a:gd name="f47" fmla="val 653"/>
                <a:gd name="f48" fmla="val 9374"/>
                <a:gd name="f49" fmla="val 181"/>
                <a:gd name="f50" fmla="val 9869"/>
                <a:gd name="f51" fmla="val 91"/>
                <a:gd name="f52" fmla="val 9959"/>
                <a:gd name="f53" fmla="val 23"/>
                <a:gd name="f54" fmla="val 10071"/>
                <a:gd name="f55" fmla="val 1"/>
                <a:gd name="f56" fmla="val 10206"/>
                <a:gd name="f57" fmla="val 10318"/>
                <a:gd name="f58" fmla="val 10431"/>
                <a:gd name="f59" fmla="val 46"/>
                <a:gd name="f60" fmla="val 10543"/>
                <a:gd name="f61" fmla="val 113"/>
                <a:gd name="f62" fmla="val 10633"/>
                <a:gd name="f63" fmla="val 10723"/>
                <a:gd name="f64" fmla="val 271"/>
                <a:gd name="f65" fmla="val 10790"/>
                <a:gd name="f66" fmla="val 383"/>
                <a:gd name="f67" fmla="val 10858"/>
                <a:gd name="f68" fmla="val 473"/>
                <a:gd name="f69" fmla="val 10903"/>
                <a:gd name="f70" fmla="val 585"/>
                <a:gd name="f71" fmla="val 10925"/>
                <a:gd name="f72" fmla="val 698"/>
                <a:gd name="f73" fmla="val 833"/>
                <a:gd name="f74" fmla="val 10880"/>
                <a:gd name="f75" fmla="val 945"/>
                <a:gd name="f76" fmla="val 10835"/>
                <a:gd name="f77" fmla="val 1057"/>
                <a:gd name="f78" fmla="val 10745"/>
                <a:gd name="f79" fmla="val 1552"/>
                <a:gd name="f80" fmla="val 2046"/>
                <a:gd name="f81" fmla="val 9644"/>
                <a:gd name="f82" fmla="val 2496"/>
                <a:gd name="f83" fmla="val 9104"/>
                <a:gd name="f84" fmla="val 2923"/>
                <a:gd name="f85" fmla="val 8520"/>
                <a:gd name="f86" fmla="val 3305"/>
                <a:gd name="f87" fmla="val 7935"/>
                <a:gd name="f88" fmla="val 3665"/>
                <a:gd name="f89" fmla="val 7351"/>
                <a:gd name="f90" fmla="val 3980"/>
                <a:gd name="f91" fmla="val 6744"/>
                <a:gd name="f92" fmla="val 6115"/>
                <a:gd name="f93" fmla="val 4542"/>
                <a:gd name="f94" fmla="val 5463"/>
                <a:gd name="f95" fmla="val 4766"/>
                <a:gd name="f96" fmla="val 4811"/>
                <a:gd name="f97" fmla="val 4946"/>
                <a:gd name="f98" fmla="val 4159"/>
                <a:gd name="f99" fmla="val 5126"/>
                <a:gd name="f100" fmla="val 3485"/>
                <a:gd name="f101" fmla="val 5261"/>
                <a:gd name="f102" fmla="val 2788"/>
                <a:gd name="f103" fmla="val 5351"/>
                <a:gd name="f104" fmla="val 2068"/>
                <a:gd name="f105" fmla="val 5418"/>
                <a:gd name="f106" fmla="val 1349"/>
                <a:gd name="f107" fmla="val 5441"/>
                <a:gd name="f108" fmla="val 5283"/>
                <a:gd name="f109" fmla="val 5193"/>
                <a:gd name="f110" fmla="val 5081"/>
                <a:gd name="f111" fmla="val 4969"/>
                <a:gd name="f112" fmla="*/ f0 1 5464"/>
                <a:gd name="f113" fmla="*/ f1 1 10926"/>
                <a:gd name="f114" fmla="val f2"/>
                <a:gd name="f115" fmla="val f3"/>
                <a:gd name="f116" fmla="val f4"/>
                <a:gd name="f117" fmla="+- f116 0 f114"/>
                <a:gd name="f118" fmla="+- f115 0 f114"/>
                <a:gd name="f119" fmla="*/ f118 1 5464"/>
                <a:gd name="f120" fmla="*/ f117 1 10926"/>
                <a:gd name="f121" fmla="*/ f114 1 f119"/>
                <a:gd name="f122" fmla="*/ f115 1 f119"/>
                <a:gd name="f123" fmla="*/ f114 1 f120"/>
                <a:gd name="f124" fmla="*/ f116 1 f120"/>
                <a:gd name="f125" fmla="*/ f121 f112 1"/>
                <a:gd name="f126" fmla="*/ f122 f112 1"/>
                <a:gd name="f127" fmla="*/ f124 f113 1"/>
                <a:gd name="f128" fmla="*/ f123 f113 1"/>
              </a:gdLst>
              <a:ahLst/>
              <a:cxnLst>
                <a:cxn ang="3cd4">
                  <a:pos x="hc" y="t"/>
                </a:cxn>
                <a:cxn ang="0">
                  <a:pos x="r" y="vc"/>
                </a:cxn>
                <a:cxn ang="cd4">
                  <a:pos x="hc" y="b"/>
                </a:cxn>
                <a:cxn ang="cd2">
                  <a:pos x="l" y="vc"/>
                </a:cxn>
              </a:cxnLst>
              <a:rect l="f125" t="f128" r="f126" b="f127"/>
              <a:pathLst>
                <a:path w="5464" h="10926">
                  <a:moveTo>
                    <a:pt x="f5" y="f2"/>
                  </a:moveTo>
                  <a:lnTo>
                    <a:pt x="f6" y="f7"/>
                  </a:lnTo>
                  <a:lnTo>
                    <a:pt x="f8" y="f9"/>
                  </a:lnTo>
                  <a:lnTo>
                    <a:pt x="f10" y="f11"/>
                  </a:lnTo>
                  <a:lnTo>
                    <a:pt x="f12" y="f13"/>
                  </a:lnTo>
                  <a:lnTo>
                    <a:pt x="f14" y="f15"/>
                  </a:lnTo>
                  <a:lnTo>
                    <a:pt x="f16" y="f17"/>
                  </a:lnTo>
                  <a:lnTo>
                    <a:pt x="f16"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5" y="f57"/>
                  </a:lnTo>
                  <a:lnTo>
                    <a:pt x="f55" y="f58"/>
                  </a:lnTo>
                  <a:lnTo>
                    <a:pt x="f59" y="f60"/>
                  </a:lnTo>
                  <a:lnTo>
                    <a:pt x="f61" y="f62"/>
                  </a:lnTo>
                  <a:lnTo>
                    <a:pt x="f49" y="f63"/>
                  </a:lnTo>
                  <a:lnTo>
                    <a:pt x="f64" y="f65"/>
                  </a:lnTo>
                  <a:lnTo>
                    <a:pt x="f66" y="f67"/>
                  </a:lnTo>
                  <a:lnTo>
                    <a:pt x="f68" y="f69"/>
                  </a:lnTo>
                  <a:lnTo>
                    <a:pt x="f70" y="f71"/>
                  </a:lnTo>
                  <a:lnTo>
                    <a:pt x="f72" y="f69"/>
                  </a:lnTo>
                  <a:lnTo>
                    <a:pt x="f73" y="f74"/>
                  </a:lnTo>
                  <a:lnTo>
                    <a:pt x="f75" y="f76"/>
                  </a:lnTo>
                  <a:lnTo>
                    <a:pt x="f77" y="f78"/>
                  </a:lnTo>
                  <a:lnTo>
                    <a:pt x="f79" y="f56"/>
                  </a:lnTo>
                  <a:lnTo>
                    <a:pt x="f80" y="f81"/>
                  </a:lnTo>
                  <a:lnTo>
                    <a:pt x="f82" y="f83"/>
                  </a:lnTo>
                  <a:lnTo>
                    <a:pt x="f84" y="f85"/>
                  </a:lnTo>
                  <a:lnTo>
                    <a:pt x="f86" y="f87"/>
                  </a:lnTo>
                  <a:lnTo>
                    <a:pt x="f88" y="f89"/>
                  </a:lnTo>
                  <a:lnTo>
                    <a:pt x="f90" y="f91"/>
                  </a:lnTo>
                  <a:lnTo>
                    <a:pt x="f14" y="f92"/>
                  </a:lnTo>
                  <a:lnTo>
                    <a:pt x="f93" y="f94"/>
                  </a:lnTo>
                  <a:lnTo>
                    <a:pt x="f95" y="f96"/>
                  </a:lnTo>
                  <a:lnTo>
                    <a:pt x="f97" y="f98"/>
                  </a:lnTo>
                  <a:lnTo>
                    <a:pt x="f99" y="f100"/>
                  </a:lnTo>
                  <a:lnTo>
                    <a:pt x="f101" y="f102"/>
                  </a:lnTo>
                  <a:lnTo>
                    <a:pt x="f103" y="f104"/>
                  </a:lnTo>
                  <a:lnTo>
                    <a:pt x="f105" y="f106"/>
                  </a:lnTo>
                  <a:lnTo>
                    <a:pt x="f94" y="f18"/>
                  </a:lnTo>
                  <a:lnTo>
                    <a:pt x="f107" y="f17"/>
                  </a:lnTo>
                  <a:lnTo>
                    <a:pt x="f105" y="f15"/>
                  </a:lnTo>
                  <a:lnTo>
                    <a:pt x="f103" y="f13"/>
                  </a:lnTo>
                  <a:lnTo>
                    <a:pt x="f108" y="f11"/>
                  </a:lnTo>
                  <a:lnTo>
                    <a:pt x="f109" y="f9"/>
                  </a:lnTo>
                  <a:lnTo>
                    <a:pt x="f110" y="f7"/>
                  </a:lnTo>
                  <a:lnTo>
                    <a:pt x="f111" y="f2"/>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62" name="Google Shape;308;p15">
              <a:extLst>
                <a:ext uri="{FF2B5EF4-FFF2-40B4-BE49-F238E27FC236}">
                  <a16:creationId xmlns:a16="http://schemas.microsoft.com/office/drawing/2014/main" id="{705FA184-A400-D736-960B-87300A87E6EA}"/>
                </a:ext>
              </a:extLst>
            </p:cNvPr>
            <p:cNvSpPr/>
            <p:nvPr/>
          </p:nvSpPr>
          <p:spPr>
            <a:xfrm>
              <a:off x="6983025" y="3380737"/>
              <a:ext cx="48710" cy="48280"/>
            </a:xfrm>
            <a:custGeom>
              <a:avLst/>
              <a:gdLst>
                <a:gd name="f0" fmla="val w"/>
                <a:gd name="f1" fmla="val h"/>
                <a:gd name="f2" fmla="val 0"/>
                <a:gd name="f3" fmla="val 2586"/>
                <a:gd name="f4" fmla="val 2563"/>
                <a:gd name="f5" fmla="val 1911"/>
                <a:gd name="f6" fmla="val 1799"/>
                <a:gd name="f7" fmla="val 23"/>
                <a:gd name="f8" fmla="val 1664"/>
                <a:gd name="f9" fmla="val 68"/>
                <a:gd name="f10" fmla="val 1417"/>
                <a:gd name="f11" fmla="val 225"/>
                <a:gd name="f12" fmla="val 1192"/>
                <a:gd name="f13" fmla="val 382"/>
                <a:gd name="f14" fmla="val 967"/>
                <a:gd name="f15" fmla="val 562"/>
                <a:gd name="f16" fmla="val 765"/>
                <a:gd name="f17" fmla="val 742"/>
                <a:gd name="f18" fmla="val 585"/>
                <a:gd name="f19" fmla="val 405"/>
                <a:gd name="f20" fmla="val 1169"/>
                <a:gd name="f21" fmla="val 248"/>
                <a:gd name="f22" fmla="val 1394"/>
                <a:gd name="f23" fmla="val 91"/>
                <a:gd name="f24" fmla="val 1641"/>
                <a:gd name="f25" fmla="val 1776"/>
                <a:gd name="f26" fmla="val 1"/>
                <a:gd name="f27" fmla="val 1889"/>
                <a:gd name="f28" fmla="val 2001"/>
                <a:gd name="f29" fmla="val 2113"/>
                <a:gd name="f30" fmla="val 2226"/>
                <a:gd name="f31" fmla="val 136"/>
                <a:gd name="f32" fmla="val 2316"/>
                <a:gd name="f33" fmla="val 226"/>
                <a:gd name="f34" fmla="val 2406"/>
                <a:gd name="f35" fmla="val 315"/>
                <a:gd name="f36" fmla="val 2473"/>
                <a:gd name="f37" fmla="val 428"/>
                <a:gd name="f38" fmla="val 2518"/>
                <a:gd name="f39" fmla="val 540"/>
                <a:gd name="f40" fmla="val 2540"/>
                <a:gd name="f41" fmla="val 653"/>
                <a:gd name="f42" fmla="val 877"/>
                <a:gd name="f43" fmla="val 990"/>
                <a:gd name="f44" fmla="val 1080"/>
                <a:gd name="f45" fmla="val 2383"/>
                <a:gd name="f46" fmla="val 1170"/>
                <a:gd name="f47" fmla="val 2271"/>
                <a:gd name="f48" fmla="val 1934"/>
                <a:gd name="f49" fmla="val 1642"/>
                <a:gd name="f50" fmla="val 1619"/>
                <a:gd name="f51" fmla="val 1777"/>
                <a:gd name="f52" fmla="val 1484"/>
                <a:gd name="f53" fmla="val 1372"/>
                <a:gd name="f54" fmla="val 2114"/>
                <a:gd name="f55" fmla="val 1259"/>
                <a:gd name="f56" fmla="val 1147"/>
                <a:gd name="f57" fmla="val 1079"/>
                <a:gd name="f58" fmla="val 2496"/>
                <a:gd name="f59" fmla="val 989"/>
                <a:gd name="f60" fmla="val 2541"/>
                <a:gd name="f61" fmla="val 787"/>
                <a:gd name="f62" fmla="val 675"/>
                <a:gd name="f63" fmla="val 450"/>
                <a:gd name="f64" fmla="val 338"/>
                <a:gd name="f65" fmla="val 2428"/>
                <a:gd name="f66" fmla="val 2361"/>
                <a:gd name="f67" fmla="val 158"/>
                <a:gd name="f68" fmla="val 2249"/>
                <a:gd name="f69" fmla="val 90"/>
                <a:gd name="f70" fmla="val 2159"/>
                <a:gd name="f71" fmla="val 45"/>
                <a:gd name="f72" fmla="val 2046"/>
                <a:gd name="f73" fmla="*/ f0 1 2586"/>
                <a:gd name="f74" fmla="*/ f1 1 2563"/>
                <a:gd name="f75" fmla="val f2"/>
                <a:gd name="f76" fmla="val f3"/>
                <a:gd name="f77" fmla="val f4"/>
                <a:gd name="f78" fmla="+- f77 0 f75"/>
                <a:gd name="f79" fmla="+- f76 0 f75"/>
                <a:gd name="f80" fmla="*/ f79 1 2586"/>
                <a:gd name="f81" fmla="*/ f78 1 2563"/>
                <a:gd name="f82" fmla="*/ f75 1 f80"/>
                <a:gd name="f83" fmla="*/ f76 1 f80"/>
                <a:gd name="f84" fmla="*/ f75 1 f81"/>
                <a:gd name="f85" fmla="*/ f77 1 f81"/>
                <a:gd name="f86" fmla="*/ f82 f73 1"/>
                <a:gd name="f87" fmla="*/ f83 f73 1"/>
                <a:gd name="f88" fmla="*/ f85 f74 1"/>
                <a:gd name="f89" fmla="*/ f84 f74 1"/>
              </a:gdLst>
              <a:ahLst/>
              <a:cxnLst>
                <a:cxn ang="3cd4">
                  <a:pos x="hc" y="t"/>
                </a:cxn>
                <a:cxn ang="0">
                  <a:pos x="r" y="vc"/>
                </a:cxn>
                <a:cxn ang="cd4">
                  <a:pos x="hc" y="b"/>
                </a:cxn>
                <a:cxn ang="cd2">
                  <a:pos x="l" y="vc"/>
                </a:cxn>
              </a:cxnLst>
              <a:rect l="f86" t="f89" r="f87" b="f88"/>
              <a:pathLst>
                <a:path w="2586" h="2563">
                  <a:moveTo>
                    <a:pt x="f5" y="f2"/>
                  </a:moveTo>
                  <a:lnTo>
                    <a:pt x="f6" y="f7"/>
                  </a:lnTo>
                  <a:lnTo>
                    <a:pt x="f8" y="f9"/>
                  </a:lnTo>
                  <a:lnTo>
                    <a:pt x="f10" y="f11"/>
                  </a:lnTo>
                  <a:lnTo>
                    <a:pt x="f12" y="f13"/>
                  </a:lnTo>
                  <a:lnTo>
                    <a:pt x="f14" y="f15"/>
                  </a:lnTo>
                  <a:lnTo>
                    <a:pt x="f16" y="f17"/>
                  </a:lnTo>
                  <a:lnTo>
                    <a:pt x="f18" y="f14"/>
                  </a:lnTo>
                  <a:lnTo>
                    <a:pt x="f19" y="f20"/>
                  </a:lnTo>
                  <a:lnTo>
                    <a:pt x="f21" y="f22"/>
                  </a:lnTo>
                  <a:lnTo>
                    <a:pt x="f23" y="f24"/>
                  </a:lnTo>
                  <a:lnTo>
                    <a:pt x="f7" y="f25"/>
                  </a:lnTo>
                  <a:lnTo>
                    <a:pt x="f26" y="f27"/>
                  </a:lnTo>
                  <a:lnTo>
                    <a:pt x="f26" y="f28"/>
                  </a:lnTo>
                  <a:lnTo>
                    <a:pt x="f7" y="f29"/>
                  </a:lnTo>
                  <a:lnTo>
                    <a:pt x="f9" y="f30"/>
                  </a:lnTo>
                  <a:lnTo>
                    <a:pt x="f31" y="f32"/>
                  </a:lnTo>
                  <a:lnTo>
                    <a:pt x="f33" y="f34"/>
                  </a:lnTo>
                  <a:lnTo>
                    <a:pt x="f35" y="f36"/>
                  </a:lnTo>
                  <a:lnTo>
                    <a:pt x="f37" y="f38"/>
                  </a:lnTo>
                  <a:lnTo>
                    <a:pt x="f39" y="f40"/>
                  </a:lnTo>
                  <a:lnTo>
                    <a:pt x="f41" y="f4"/>
                  </a:lnTo>
                  <a:lnTo>
                    <a:pt x="f16" y="f4"/>
                  </a:lnTo>
                  <a:lnTo>
                    <a:pt x="f42" y="f38"/>
                  </a:lnTo>
                  <a:lnTo>
                    <a:pt x="f43" y="f36"/>
                  </a:lnTo>
                  <a:lnTo>
                    <a:pt x="f44" y="f45"/>
                  </a:lnTo>
                  <a:lnTo>
                    <a:pt x="f46" y="f47"/>
                  </a:lnTo>
                  <a:lnTo>
                    <a:pt x="f22" y="f48"/>
                  </a:lnTo>
                  <a:lnTo>
                    <a:pt x="f49" y="f50"/>
                  </a:lnTo>
                  <a:lnTo>
                    <a:pt x="f51" y="f52"/>
                  </a:lnTo>
                  <a:lnTo>
                    <a:pt x="f48" y="f53"/>
                  </a:lnTo>
                  <a:lnTo>
                    <a:pt x="f54" y="f55"/>
                  </a:lnTo>
                  <a:lnTo>
                    <a:pt x="f47" y="f56"/>
                  </a:lnTo>
                  <a:lnTo>
                    <a:pt x="f34" y="f57"/>
                  </a:lnTo>
                  <a:lnTo>
                    <a:pt x="f58" y="f59"/>
                  </a:lnTo>
                  <a:lnTo>
                    <a:pt x="f60" y="f42"/>
                  </a:lnTo>
                  <a:lnTo>
                    <a:pt x="f3" y="f61"/>
                  </a:lnTo>
                  <a:lnTo>
                    <a:pt x="f3" y="f62"/>
                  </a:lnTo>
                  <a:lnTo>
                    <a:pt x="f3" y="f15"/>
                  </a:lnTo>
                  <a:lnTo>
                    <a:pt x="f60" y="f63"/>
                  </a:lnTo>
                  <a:lnTo>
                    <a:pt x="f58" y="f64"/>
                  </a:lnTo>
                  <a:lnTo>
                    <a:pt x="f65" y="f21"/>
                  </a:lnTo>
                  <a:lnTo>
                    <a:pt x="f66" y="f67"/>
                  </a:lnTo>
                  <a:lnTo>
                    <a:pt x="f68" y="f69"/>
                  </a:lnTo>
                  <a:lnTo>
                    <a:pt x="f70" y="f71"/>
                  </a:lnTo>
                  <a:lnTo>
                    <a:pt x="f72" y="f2"/>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63" name="Google Shape;309;p15">
              <a:extLst>
                <a:ext uri="{FF2B5EF4-FFF2-40B4-BE49-F238E27FC236}">
                  <a16:creationId xmlns:a16="http://schemas.microsoft.com/office/drawing/2014/main" id="{F9659F9D-1B52-7E1E-6070-B6E90AA7CED6}"/>
                </a:ext>
              </a:extLst>
            </p:cNvPr>
            <p:cNvSpPr/>
            <p:nvPr/>
          </p:nvSpPr>
          <p:spPr>
            <a:xfrm>
              <a:off x="6854726" y="3542495"/>
              <a:ext cx="31775" cy="33887"/>
            </a:xfrm>
            <a:custGeom>
              <a:avLst/>
              <a:gdLst>
                <a:gd name="f0" fmla="val w"/>
                <a:gd name="f1" fmla="val h"/>
                <a:gd name="f2" fmla="val 0"/>
                <a:gd name="f3" fmla="val 1687"/>
                <a:gd name="f4" fmla="val 1799"/>
                <a:gd name="f5" fmla="val 922"/>
                <a:gd name="f6" fmla="val 810"/>
                <a:gd name="f7" fmla="val 23"/>
                <a:gd name="f8" fmla="val 697"/>
                <a:gd name="f9" fmla="val 90"/>
                <a:gd name="f10" fmla="val 608"/>
                <a:gd name="f11" fmla="val 158"/>
                <a:gd name="f12" fmla="val 518"/>
                <a:gd name="f13" fmla="val 270"/>
                <a:gd name="f14" fmla="val 91"/>
                <a:gd name="f15" fmla="val 899"/>
                <a:gd name="f16" fmla="val 1012"/>
                <a:gd name="f17" fmla="val 1"/>
                <a:gd name="f18" fmla="val 1147"/>
                <a:gd name="f19" fmla="val 1259"/>
                <a:gd name="f20" fmla="val 1372"/>
                <a:gd name="f21" fmla="val 68"/>
                <a:gd name="f22" fmla="val 1461"/>
                <a:gd name="f23" fmla="val 113"/>
                <a:gd name="f24" fmla="val 1551"/>
                <a:gd name="f25" fmla="val 203"/>
                <a:gd name="f26" fmla="val 1641"/>
                <a:gd name="f27" fmla="val 293"/>
                <a:gd name="f28" fmla="val 1709"/>
                <a:gd name="f29" fmla="val 405"/>
                <a:gd name="f30" fmla="val 1754"/>
                <a:gd name="f31" fmla="val 742"/>
                <a:gd name="f32" fmla="val 855"/>
                <a:gd name="f33" fmla="val 1776"/>
                <a:gd name="f34" fmla="val 967"/>
                <a:gd name="f35" fmla="val 1080"/>
                <a:gd name="f36" fmla="val 1619"/>
                <a:gd name="f37" fmla="val 1170"/>
                <a:gd name="f38" fmla="val 1529"/>
                <a:gd name="f39" fmla="val 1574"/>
                <a:gd name="f40" fmla="val 1642"/>
                <a:gd name="f41" fmla="val 787"/>
                <a:gd name="f42" fmla="val 652"/>
                <a:gd name="f43" fmla="val 540"/>
                <a:gd name="f44" fmla="val 1664"/>
                <a:gd name="f45" fmla="val 427"/>
                <a:gd name="f46" fmla="val 338"/>
                <a:gd name="f47" fmla="val 1552"/>
                <a:gd name="f48" fmla="val 248"/>
                <a:gd name="f49" fmla="val 1462"/>
                <a:gd name="f50" fmla="val 45"/>
                <a:gd name="f51" fmla="*/ f0 1 1687"/>
                <a:gd name="f52" fmla="*/ f1 1 1799"/>
                <a:gd name="f53" fmla="val f2"/>
                <a:gd name="f54" fmla="val f3"/>
                <a:gd name="f55" fmla="val f4"/>
                <a:gd name="f56" fmla="+- f55 0 f53"/>
                <a:gd name="f57" fmla="+- f54 0 f53"/>
                <a:gd name="f58" fmla="*/ f57 1 1687"/>
                <a:gd name="f59" fmla="*/ f56 1 1799"/>
                <a:gd name="f60" fmla="*/ f53 1 f58"/>
                <a:gd name="f61" fmla="*/ f54 1 f58"/>
                <a:gd name="f62" fmla="*/ f53 1 f59"/>
                <a:gd name="f63" fmla="*/ f55 1 f59"/>
                <a:gd name="f64" fmla="*/ f60 f51 1"/>
                <a:gd name="f65" fmla="*/ f61 f51 1"/>
                <a:gd name="f66" fmla="*/ f63 f52 1"/>
                <a:gd name="f67" fmla="*/ f62 f52 1"/>
              </a:gdLst>
              <a:ahLst/>
              <a:cxnLst>
                <a:cxn ang="3cd4">
                  <a:pos x="hc" y="t"/>
                </a:cxn>
                <a:cxn ang="0">
                  <a:pos x="r" y="vc"/>
                </a:cxn>
                <a:cxn ang="cd4">
                  <a:pos x="hc" y="b"/>
                </a:cxn>
                <a:cxn ang="cd2">
                  <a:pos x="l" y="vc"/>
                </a:cxn>
              </a:cxnLst>
              <a:rect l="f64" t="f67" r="f65" b="f66"/>
              <a:pathLst>
                <a:path w="1687" h="1799">
                  <a:moveTo>
                    <a:pt x="f5" y="f2"/>
                  </a:moveTo>
                  <a:lnTo>
                    <a:pt x="f6" y="f7"/>
                  </a:lnTo>
                  <a:lnTo>
                    <a:pt x="f8" y="f9"/>
                  </a:lnTo>
                  <a:lnTo>
                    <a:pt x="f10" y="f11"/>
                  </a:lnTo>
                  <a:lnTo>
                    <a:pt x="f12" y="f13"/>
                  </a:lnTo>
                  <a:lnTo>
                    <a:pt x="f14" y="f15"/>
                  </a:lnTo>
                  <a:lnTo>
                    <a:pt x="f7" y="f16"/>
                  </a:lnTo>
                  <a:lnTo>
                    <a:pt x="f17" y="f18"/>
                  </a:lnTo>
                  <a:lnTo>
                    <a:pt x="f17" y="f19"/>
                  </a:lnTo>
                  <a:lnTo>
                    <a:pt x="f7" y="f20"/>
                  </a:lnTo>
                  <a:lnTo>
                    <a:pt x="f21" y="f22"/>
                  </a:lnTo>
                  <a:lnTo>
                    <a:pt x="f23" y="f24"/>
                  </a:lnTo>
                  <a:lnTo>
                    <a:pt x="f25" y="f26"/>
                  </a:lnTo>
                  <a:lnTo>
                    <a:pt x="f27" y="f28"/>
                  </a:lnTo>
                  <a:lnTo>
                    <a:pt x="f29" y="f30"/>
                  </a:lnTo>
                  <a:lnTo>
                    <a:pt x="f12" y="f4"/>
                  </a:lnTo>
                  <a:lnTo>
                    <a:pt x="f31" y="f4"/>
                  </a:lnTo>
                  <a:lnTo>
                    <a:pt x="f32" y="f33"/>
                  </a:lnTo>
                  <a:lnTo>
                    <a:pt x="f34" y="f28"/>
                  </a:lnTo>
                  <a:lnTo>
                    <a:pt x="f35" y="f36"/>
                  </a:lnTo>
                  <a:lnTo>
                    <a:pt x="f37" y="f38"/>
                  </a:lnTo>
                  <a:lnTo>
                    <a:pt x="f39" y="f15"/>
                  </a:lnTo>
                  <a:lnTo>
                    <a:pt x="f40" y="f41"/>
                  </a:lnTo>
                  <a:lnTo>
                    <a:pt x="f3" y="f42"/>
                  </a:lnTo>
                  <a:lnTo>
                    <a:pt x="f3" y="f43"/>
                  </a:lnTo>
                  <a:lnTo>
                    <a:pt x="f44" y="f45"/>
                  </a:lnTo>
                  <a:lnTo>
                    <a:pt x="f36" y="f46"/>
                  </a:lnTo>
                  <a:lnTo>
                    <a:pt x="f47" y="f48"/>
                  </a:lnTo>
                  <a:lnTo>
                    <a:pt x="f49" y="f11"/>
                  </a:lnTo>
                  <a:lnTo>
                    <a:pt x="f20" y="f9"/>
                  </a:lnTo>
                  <a:lnTo>
                    <a:pt x="f19" y="f50"/>
                  </a:lnTo>
                  <a:lnTo>
                    <a:pt x="f18" y="f2"/>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64" name="Google Shape;310;p15">
              <a:extLst>
                <a:ext uri="{FF2B5EF4-FFF2-40B4-BE49-F238E27FC236}">
                  <a16:creationId xmlns:a16="http://schemas.microsoft.com/office/drawing/2014/main" id="{913DF4E4-BD91-5481-2E2C-29BC653EFB52}"/>
                </a:ext>
              </a:extLst>
            </p:cNvPr>
            <p:cNvSpPr/>
            <p:nvPr/>
          </p:nvSpPr>
          <p:spPr>
            <a:xfrm>
              <a:off x="6775118" y="3515383"/>
              <a:ext cx="25429" cy="27971"/>
            </a:xfrm>
            <a:custGeom>
              <a:avLst/>
              <a:gdLst>
                <a:gd name="f0" fmla="val 360"/>
                <a:gd name="f1" fmla="val 180"/>
                <a:gd name="f2" fmla="val w"/>
                <a:gd name="f3" fmla="val h"/>
                <a:gd name="f4" fmla="val 0"/>
                <a:gd name="f5" fmla="val 1350"/>
                <a:gd name="f6" fmla="val 1485"/>
                <a:gd name="f7" fmla="val 563"/>
                <a:gd name="f8" fmla="val 1"/>
                <a:gd name="f9" fmla="val 450"/>
                <a:gd name="f10" fmla="val 46"/>
                <a:gd name="f11" fmla="val 113"/>
                <a:gd name="f12" fmla="val 270"/>
                <a:gd name="f13" fmla="val 293"/>
                <a:gd name="f14" fmla="val 135"/>
                <a:gd name="f15" fmla="val 428"/>
                <a:gd name="f16" fmla="val 23"/>
                <a:gd name="f17" fmla="val 720"/>
                <a:gd name="f18" fmla="val 855"/>
                <a:gd name="f19" fmla="val 990"/>
                <a:gd name="f20" fmla="val 1102"/>
                <a:gd name="f21" fmla="val 68"/>
                <a:gd name="f22" fmla="val 1215"/>
                <a:gd name="f23" fmla="val 1282"/>
                <a:gd name="f24" fmla="val 225"/>
                <a:gd name="f25" fmla="val 1372"/>
                <a:gd name="f26" fmla="val 338"/>
                <a:gd name="f27" fmla="val 1417"/>
                <a:gd name="f28" fmla="val 1462"/>
                <a:gd name="f29" fmla="val 540"/>
                <a:gd name="f30" fmla="val 1484"/>
                <a:gd name="f31" fmla="val 675"/>
                <a:gd name="f32" fmla="val 787"/>
                <a:gd name="f33" fmla="val 900"/>
                <a:gd name="f34" fmla="val 1439"/>
                <a:gd name="f35" fmla="val 1080"/>
                <a:gd name="f36" fmla="val 1169"/>
                <a:gd name="f37" fmla="val 1192"/>
                <a:gd name="f38" fmla="val 1214"/>
                <a:gd name="f39" fmla="val 1057"/>
                <a:gd name="f40" fmla="val 1327"/>
                <a:gd name="f41" fmla="val 742"/>
                <a:gd name="f42" fmla="val 1349"/>
                <a:gd name="f43" fmla="val 608"/>
                <a:gd name="f44" fmla="val 495"/>
                <a:gd name="f45" fmla="val 383"/>
                <a:gd name="f46" fmla="val 1124"/>
                <a:gd name="f47" fmla="val 1035"/>
                <a:gd name="f48" fmla="val 922"/>
                <a:gd name="f49" fmla="val 810"/>
                <a:gd name="f50" fmla="*/ f2 1 1350"/>
                <a:gd name="f51" fmla="*/ f3 1 1485"/>
                <a:gd name="f52" fmla="val f4"/>
                <a:gd name="f53" fmla="val f5"/>
                <a:gd name="f54" fmla="val f6"/>
                <a:gd name="f55" fmla="+- f54 0 f52"/>
                <a:gd name="f56" fmla="+- f53 0 f52"/>
                <a:gd name="f57" fmla="*/ f56 1 1350"/>
                <a:gd name="f58" fmla="*/ f55 1 1485"/>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350" h="1485">
                  <a:moveTo>
                    <a:pt x="f7" y="f8"/>
                  </a:moveTo>
                  <a:lnTo>
                    <a:pt x="f9" y="f10"/>
                  </a:lnTo>
                  <a:lnTo>
                    <a:pt x="f0" y="f11"/>
                  </a:lnTo>
                  <a:lnTo>
                    <a:pt x="f12" y="f1"/>
                  </a:lnTo>
                  <a:lnTo>
                    <a:pt x="f1" y="f13"/>
                  </a:lnTo>
                  <a:lnTo>
                    <a:pt x="f14" y="f15"/>
                  </a:lnTo>
                  <a:lnTo>
                    <a:pt x="f16" y="f17"/>
                  </a:lnTo>
                  <a:lnTo>
                    <a:pt x="f8" y="f18"/>
                  </a:lnTo>
                  <a:lnTo>
                    <a:pt x="f8" y="f19"/>
                  </a:lnTo>
                  <a:lnTo>
                    <a:pt x="f16" y="f20"/>
                  </a:lnTo>
                  <a:lnTo>
                    <a:pt x="f21" y="f22"/>
                  </a:lnTo>
                  <a:lnTo>
                    <a:pt x="f14" y="f23"/>
                  </a:lnTo>
                  <a:lnTo>
                    <a:pt x="f24" y="f25"/>
                  </a:lnTo>
                  <a:lnTo>
                    <a:pt x="f26" y="f27"/>
                  </a:lnTo>
                  <a:lnTo>
                    <a:pt x="f15" y="f28"/>
                  </a:lnTo>
                  <a:lnTo>
                    <a:pt x="f29" y="f30"/>
                  </a:lnTo>
                  <a:lnTo>
                    <a:pt x="f31" y="f30"/>
                  </a:lnTo>
                  <a:lnTo>
                    <a:pt x="f32" y="f28"/>
                  </a:lnTo>
                  <a:lnTo>
                    <a:pt x="f33" y="f34"/>
                  </a:lnTo>
                  <a:lnTo>
                    <a:pt x="f19" y="f25"/>
                  </a:lnTo>
                  <a:lnTo>
                    <a:pt x="f35" y="f23"/>
                  </a:lnTo>
                  <a:lnTo>
                    <a:pt x="f36" y="f37"/>
                  </a:lnTo>
                  <a:lnTo>
                    <a:pt x="f38" y="f39"/>
                  </a:lnTo>
                  <a:lnTo>
                    <a:pt x="f40" y="f41"/>
                  </a:lnTo>
                  <a:lnTo>
                    <a:pt x="f42" y="f43"/>
                  </a:lnTo>
                  <a:lnTo>
                    <a:pt x="f42" y="f44"/>
                  </a:lnTo>
                  <a:lnTo>
                    <a:pt x="f40" y="f45"/>
                  </a:lnTo>
                  <a:lnTo>
                    <a:pt x="f23" y="f12"/>
                  </a:lnTo>
                  <a:lnTo>
                    <a:pt x="f38" y="f1"/>
                  </a:lnTo>
                  <a:lnTo>
                    <a:pt x="f46" y="f11"/>
                  </a:lnTo>
                  <a:lnTo>
                    <a:pt x="f47" y="f10"/>
                  </a:lnTo>
                  <a:lnTo>
                    <a:pt x="f48" y="f16"/>
                  </a:lnTo>
                  <a:lnTo>
                    <a:pt x="f49" y="f8"/>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65" name="Google Shape;311;p15">
              <a:extLst>
                <a:ext uri="{FF2B5EF4-FFF2-40B4-BE49-F238E27FC236}">
                  <a16:creationId xmlns:a16="http://schemas.microsoft.com/office/drawing/2014/main" id="{D57617C0-D58E-C748-A4E1-5C64B82FEEEF}"/>
                </a:ext>
              </a:extLst>
            </p:cNvPr>
            <p:cNvSpPr/>
            <p:nvPr/>
          </p:nvSpPr>
          <p:spPr>
            <a:xfrm>
              <a:off x="6691707" y="3271915"/>
              <a:ext cx="30934" cy="59719"/>
            </a:xfrm>
            <a:custGeom>
              <a:avLst/>
              <a:gdLst>
                <a:gd name="f0" fmla="val 180"/>
                <a:gd name="f1" fmla="val w"/>
                <a:gd name="f2" fmla="val h"/>
                <a:gd name="f3" fmla="val 0"/>
                <a:gd name="f4" fmla="val 1642"/>
                <a:gd name="f5" fmla="val 3170"/>
                <a:gd name="f6" fmla="val 607"/>
                <a:gd name="f7" fmla="val 495"/>
                <a:gd name="f8" fmla="val 23"/>
                <a:gd name="f9" fmla="val 382"/>
                <a:gd name="f10" fmla="val 68"/>
                <a:gd name="f11" fmla="val 270"/>
                <a:gd name="f12" fmla="val 135"/>
                <a:gd name="f13" fmla="val 203"/>
                <a:gd name="f14" fmla="val 113"/>
                <a:gd name="f15" fmla="val 292"/>
                <a:gd name="f16" fmla="val 45"/>
                <a:gd name="f17" fmla="val 517"/>
                <a:gd name="f18" fmla="val 630"/>
                <a:gd name="f19" fmla="val 787"/>
                <a:gd name="f20" fmla="val 225"/>
                <a:gd name="f21" fmla="val 1754"/>
                <a:gd name="f22" fmla="val 427"/>
                <a:gd name="f23" fmla="val 2743"/>
                <a:gd name="f24" fmla="val 472"/>
                <a:gd name="f25" fmla="val 2878"/>
                <a:gd name="f26" fmla="val 540"/>
                <a:gd name="f27" fmla="val 2967"/>
                <a:gd name="f28" fmla="val 3057"/>
                <a:gd name="f29" fmla="val 720"/>
                <a:gd name="f30" fmla="val 3125"/>
                <a:gd name="f31" fmla="val 832"/>
                <a:gd name="f32" fmla="val 1057"/>
                <a:gd name="f33" fmla="val 1169"/>
                <a:gd name="f34" fmla="val 3147"/>
                <a:gd name="f35" fmla="val 1281"/>
                <a:gd name="f36" fmla="val 1371"/>
                <a:gd name="f37" fmla="val 1461"/>
                <a:gd name="f38" fmla="val 2990"/>
                <a:gd name="f39" fmla="val 1529"/>
                <a:gd name="f40" fmla="val 2900"/>
                <a:gd name="f41" fmla="val 1596"/>
                <a:gd name="f42" fmla="val 2788"/>
                <a:gd name="f43" fmla="val 1641"/>
                <a:gd name="f44" fmla="val 2675"/>
                <a:gd name="f45" fmla="val 2540"/>
                <a:gd name="f46" fmla="val 1619"/>
                <a:gd name="f47" fmla="val 2405"/>
                <a:gd name="f48" fmla="val 1416"/>
                <a:gd name="f49" fmla="val 1214"/>
                <a:gd name="f50" fmla="val 450"/>
                <a:gd name="f51" fmla="val 315"/>
                <a:gd name="f52" fmla="val 1102"/>
                <a:gd name="f53" fmla="val 1034"/>
                <a:gd name="f54" fmla="val 922"/>
                <a:gd name="f55" fmla="*/ f1 1 1642"/>
                <a:gd name="f56" fmla="*/ f2 1 3170"/>
                <a:gd name="f57" fmla="val f3"/>
                <a:gd name="f58" fmla="val f4"/>
                <a:gd name="f59" fmla="val f5"/>
                <a:gd name="f60" fmla="+- f59 0 f57"/>
                <a:gd name="f61" fmla="+- f58 0 f57"/>
                <a:gd name="f62" fmla="*/ f61 1 1642"/>
                <a:gd name="f63" fmla="*/ f60 1 3170"/>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642" h="3170">
                  <a:moveTo>
                    <a:pt x="f6" y="f3"/>
                  </a:moveTo>
                  <a:lnTo>
                    <a:pt x="f7" y="f8"/>
                  </a:lnTo>
                  <a:lnTo>
                    <a:pt x="f9" y="f10"/>
                  </a:lnTo>
                  <a:lnTo>
                    <a:pt x="f11" y="f12"/>
                  </a:lnTo>
                  <a:lnTo>
                    <a:pt x="f0" y="f13"/>
                  </a:lnTo>
                  <a:lnTo>
                    <a:pt x="f14" y="f15"/>
                  </a:lnTo>
                  <a:lnTo>
                    <a:pt x="f16" y="f9"/>
                  </a:lnTo>
                  <a:lnTo>
                    <a:pt x="f8" y="f17"/>
                  </a:lnTo>
                  <a:lnTo>
                    <a:pt x="f3" y="f18"/>
                  </a:lnTo>
                  <a:lnTo>
                    <a:pt x="f8" y="f19"/>
                  </a:lnTo>
                  <a:lnTo>
                    <a:pt x="f20" y="f21"/>
                  </a:lnTo>
                  <a:lnTo>
                    <a:pt x="f22" y="f23"/>
                  </a:lnTo>
                  <a:lnTo>
                    <a:pt x="f24" y="f25"/>
                  </a:lnTo>
                  <a:lnTo>
                    <a:pt x="f26" y="f27"/>
                  </a:lnTo>
                  <a:lnTo>
                    <a:pt x="f18" y="f28"/>
                  </a:lnTo>
                  <a:lnTo>
                    <a:pt x="f29" y="f30"/>
                  </a:lnTo>
                  <a:lnTo>
                    <a:pt x="f31" y="f5"/>
                  </a:lnTo>
                  <a:lnTo>
                    <a:pt x="f32" y="f5"/>
                  </a:lnTo>
                  <a:lnTo>
                    <a:pt x="f33" y="f34"/>
                  </a:lnTo>
                  <a:lnTo>
                    <a:pt x="f35" y="f30"/>
                  </a:lnTo>
                  <a:lnTo>
                    <a:pt x="f36" y="f28"/>
                  </a:lnTo>
                  <a:lnTo>
                    <a:pt x="f37" y="f38"/>
                  </a:lnTo>
                  <a:lnTo>
                    <a:pt x="f39" y="f40"/>
                  </a:lnTo>
                  <a:lnTo>
                    <a:pt x="f41" y="f42"/>
                  </a:lnTo>
                  <a:lnTo>
                    <a:pt x="f43" y="f44"/>
                  </a:lnTo>
                  <a:lnTo>
                    <a:pt x="f43" y="f45"/>
                  </a:lnTo>
                  <a:lnTo>
                    <a:pt x="f46" y="f47"/>
                  </a:lnTo>
                  <a:lnTo>
                    <a:pt x="f48" y="f48"/>
                  </a:lnTo>
                  <a:lnTo>
                    <a:pt x="f49" y="f50"/>
                  </a:lnTo>
                  <a:lnTo>
                    <a:pt x="f33" y="f51"/>
                  </a:lnTo>
                  <a:lnTo>
                    <a:pt x="f52" y="f13"/>
                  </a:lnTo>
                  <a:lnTo>
                    <a:pt x="f53" y="f14"/>
                  </a:lnTo>
                  <a:lnTo>
                    <a:pt x="f54" y="f10"/>
                  </a:lnTo>
                  <a:lnTo>
                    <a:pt x="f31" y="f8"/>
                  </a:lnTo>
                  <a:lnTo>
                    <a:pt x="f29" y="f3"/>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66" name="Google Shape;312;p15">
              <a:extLst>
                <a:ext uri="{FF2B5EF4-FFF2-40B4-BE49-F238E27FC236}">
                  <a16:creationId xmlns:a16="http://schemas.microsoft.com/office/drawing/2014/main" id="{2301EB3A-DD3F-8D7D-62D8-2BCE43674C9C}"/>
                </a:ext>
              </a:extLst>
            </p:cNvPr>
            <p:cNvSpPr/>
            <p:nvPr/>
          </p:nvSpPr>
          <p:spPr>
            <a:xfrm>
              <a:off x="6614202" y="3760140"/>
              <a:ext cx="27130" cy="65233"/>
            </a:xfrm>
            <a:custGeom>
              <a:avLst/>
              <a:gdLst>
                <a:gd name="f0" fmla="val 180"/>
                <a:gd name="f1" fmla="val w"/>
                <a:gd name="f2" fmla="val h"/>
                <a:gd name="f3" fmla="val 0"/>
                <a:gd name="f4" fmla="val 1440"/>
                <a:gd name="f5" fmla="val 3463"/>
                <a:gd name="f6" fmla="val 697"/>
                <a:gd name="f7" fmla="val 1"/>
                <a:gd name="f8" fmla="val 585"/>
                <a:gd name="f9" fmla="val 23"/>
                <a:gd name="f10" fmla="val 495"/>
                <a:gd name="f11" fmla="val 68"/>
                <a:gd name="f12" fmla="val 405"/>
                <a:gd name="f13" fmla="val 135"/>
                <a:gd name="f14" fmla="val 315"/>
                <a:gd name="f15" fmla="val 225"/>
                <a:gd name="f16" fmla="val 248"/>
                <a:gd name="f17" fmla="val 338"/>
                <a:gd name="f18" fmla="val 203"/>
                <a:gd name="f19" fmla="val 450"/>
                <a:gd name="f20" fmla="val 1125"/>
                <a:gd name="f21" fmla="val 1642"/>
                <a:gd name="f22" fmla="val 90"/>
                <a:gd name="f23" fmla="val 2181"/>
                <a:gd name="f24" fmla="val 2698"/>
                <a:gd name="f25" fmla="val 2833"/>
                <a:gd name="f26" fmla="val 2968"/>
                <a:gd name="f27" fmla="val 45"/>
                <a:gd name="f28" fmla="val 3080"/>
                <a:gd name="f29" fmla="val 113"/>
                <a:gd name="f30" fmla="val 3193"/>
                <a:gd name="f31" fmla="val 3283"/>
                <a:gd name="f32" fmla="val 270"/>
                <a:gd name="f33" fmla="val 3350"/>
                <a:gd name="f34" fmla="val 383"/>
                <a:gd name="f35" fmla="val 3417"/>
                <a:gd name="f36" fmla="val 3440"/>
                <a:gd name="f37" fmla="val 607"/>
                <a:gd name="f38" fmla="val 3462"/>
                <a:gd name="f39" fmla="val 832"/>
                <a:gd name="f40" fmla="val 922"/>
                <a:gd name="f41" fmla="val 1012"/>
                <a:gd name="f42" fmla="val 1102"/>
                <a:gd name="f43" fmla="val 3260"/>
                <a:gd name="f44" fmla="val 1169"/>
                <a:gd name="f45" fmla="val 3170"/>
                <a:gd name="f46" fmla="val 1192"/>
                <a:gd name="f47" fmla="val 3035"/>
                <a:gd name="f48" fmla="val 1304"/>
                <a:gd name="f49" fmla="val 2428"/>
                <a:gd name="f50" fmla="val 1372"/>
                <a:gd name="f51" fmla="val 1821"/>
                <a:gd name="f52" fmla="val 1417"/>
                <a:gd name="f53" fmla="val 1439"/>
                <a:gd name="f54" fmla="val 1327"/>
                <a:gd name="f55" fmla="val 1237"/>
                <a:gd name="f56" fmla="val 1147"/>
                <a:gd name="f57" fmla="val 1057"/>
                <a:gd name="f58" fmla="val 945"/>
                <a:gd name="f59" fmla="*/ f1 1 1440"/>
                <a:gd name="f60" fmla="*/ f2 1 3463"/>
                <a:gd name="f61" fmla="val f3"/>
                <a:gd name="f62" fmla="val f4"/>
                <a:gd name="f63" fmla="val f5"/>
                <a:gd name="f64" fmla="+- f63 0 f61"/>
                <a:gd name="f65" fmla="+- f62 0 f61"/>
                <a:gd name="f66" fmla="*/ f65 1 1440"/>
                <a:gd name="f67" fmla="*/ f64 1 3463"/>
                <a:gd name="f68" fmla="*/ f61 1 f66"/>
                <a:gd name="f69" fmla="*/ f62 1 f66"/>
                <a:gd name="f70" fmla="*/ f61 1 f67"/>
                <a:gd name="f71" fmla="*/ f63 1 f67"/>
                <a:gd name="f72" fmla="*/ f68 f59 1"/>
                <a:gd name="f73" fmla="*/ f69 f59 1"/>
                <a:gd name="f74" fmla="*/ f71 f60 1"/>
                <a:gd name="f75" fmla="*/ f70 f60 1"/>
              </a:gdLst>
              <a:ahLst/>
              <a:cxnLst>
                <a:cxn ang="3cd4">
                  <a:pos x="hc" y="t"/>
                </a:cxn>
                <a:cxn ang="0">
                  <a:pos x="r" y="vc"/>
                </a:cxn>
                <a:cxn ang="cd4">
                  <a:pos x="hc" y="b"/>
                </a:cxn>
                <a:cxn ang="cd2">
                  <a:pos x="l" y="vc"/>
                </a:cxn>
              </a:cxnLst>
              <a:rect l="f72" t="f75" r="f73" b="f74"/>
              <a:pathLst>
                <a:path w="1440" h="3463">
                  <a:moveTo>
                    <a:pt x="f6" y="f7"/>
                  </a:moveTo>
                  <a:lnTo>
                    <a:pt x="f8" y="f9"/>
                  </a:lnTo>
                  <a:lnTo>
                    <a:pt x="f10" y="f11"/>
                  </a:lnTo>
                  <a:lnTo>
                    <a:pt x="f12" y="f13"/>
                  </a:lnTo>
                  <a:lnTo>
                    <a:pt x="f14" y="f15"/>
                  </a:lnTo>
                  <a:lnTo>
                    <a:pt x="f16" y="f17"/>
                  </a:lnTo>
                  <a:lnTo>
                    <a:pt x="f18" y="f19"/>
                  </a:lnTo>
                  <a:lnTo>
                    <a:pt x="f0" y="f8"/>
                  </a:lnTo>
                  <a:lnTo>
                    <a:pt x="f0" y="f20"/>
                  </a:lnTo>
                  <a:lnTo>
                    <a:pt x="f13" y="f21"/>
                  </a:lnTo>
                  <a:lnTo>
                    <a:pt x="f22" y="f23"/>
                  </a:lnTo>
                  <a:lnTo>
                    <a:pt x="f7" y="f24"/>
                  </a:lnTo>
                  <a:lnTo>
                    <a:pt x="f7" y="f25"/>
                  </a:lnTo>
                  <a:lnTo>
                    <a:pt x="f7" y="f26"/>
                  </a:lnTo>
                  <a:lnTo>
                    <a:pt x="f27" y="f28"/>
                  </a:lnTo>
                  <a:lnTo>
                    <a:pt x="f29" y="f30"/>
                  </a:lnTo>
                  <a:lnTo>
                    <a:pt x="f0" y="f31"/>
                  </a:lnTo>
                  <a:lnTo>
                    <a:pt x="f32" y="f33"/>
                  </a:lnTo>
                  <a:lnTo>
                    <a:pt x="f34" y="f35"/>
                  </a:lnTo>
                  <a:lnTo>
                    <a:pt x="f10" y="f36"/>
                  </a:lnTo>
                  <a:lnTo>
                    <a:pt x="f37" y="f38"/>
                  </a:lnTo>
                  <a:lnTo>
                    <a:pt x="f39" y="f38"/>
                  </a:lnTo>
                  <a:lnTo>
                    <a:pt x="f40" y="f35"/>
                  </a:lnTo>
                  <a:lnTo>
                    <a:pt x="f41" y="f33"/>
                  </a:lnTo>
                  <a:lnTo>
                    <a:pt x="f42" y="f43"/>
                  </a:lnTo>
                  <a:lnTo>
                    <a:pt x="f44" y="f45"/>
                  </a:lnTo>
                  <a:lnTo>
                    <a:pt x="f46" y="f47"/>
                  </a:lnTo>
                  <a:lnTo>
                    <a:pt x="f48" y="f49"/>
                  </a:lnTo>
                  <a:lnTo>
                    <a:pt x="f50" y="f51"/>
                  </a:lnTo>
                  <a:lnTo>
                    <a:pt x="f52" y="f46"/>
                  </a:lnTo>
                  <a:lnTo>
                    <a:pt x="f53" y="f8"/>
                  </a:lnTo>
                  <a:lnTo>
                    <a:pt x="f52" y="f19"/>
                  </a:lnTo>
                  <a:lnTo>
                    <a:pt x="f50" y="f17"/>
                  </a:lnTo>
                  <a:lnTo>
                    <a:pt x="f54" y="f15"/>
                  </a:lnTo>
                  <a:lnTo>
                    <a:pt x="f55" y="f13"/>
                  </a:lnTo>
                  <a:lnTo>
                    <a:pt x="f56" y="f11"/>
                  </a:lnTo>
                  <a:lnTo>
                    <a:pt x="f57" y="f9"/>
                  </a:lnTo>
                  <a:lnTo>
                    <a:pt x="f58" y="f7"/>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67" name="Google Shape;313;p15">
              <a:extLst>
                <a:ext uri="{FF2B5EF4-FFF2-40B4-BE49-F238E27FC236}">
                  <a16:creationId xmlns:a16="http://schemas.microsoft.com/office/drawing/2014/main" id="{78B43286-1F23-E769-7277-B45104AF0020}"/>
                </a:ext>
              </a:extLst>
            </p:cNvPr>
            <p:cNvSpPr/>
            <p:nvPr/>
          </p:nvSpPr>
          <p:spPr>
            <a:xfrm>
              <a:off x="7857878" y="3146980"/>
              <a:ext cx="102495" cy="144429"/>
            </a:xfrm>
            <a:custGeom>
              <a:avLst/>
              <a:gdLst>
                <a:gd name="f0" fmla="val 180"/>
                <a:gd name="f1" fmla="val w"/>
                <a:gd name="f2" fmla="val h"/>
                <a:gd name="f3" fmla="val 0"/>
                <a:gd name="f4" fmla="val 5441"/>
                <a:gd name="f5" fmla="val 7667"/>
                <a:gd name="f6" fmla="val 4766"/>
                <a:gd name="f7" fmla="val 1"/>
                <a:gd name="f8" fmla="val 4654"/>
                <a:gd name="f9" fmla="val 23"/>
                <a:gd name="f10" fmla="val 4564"/>
                <a:gd name="f11" fmla="val 46"/>
                <a:gd name="f12" fmla="val 4474"/>
                <a:gd name="f13" fmla="val 113"/>
                <a:gd name="f14" fmla="val 4384"/>
                <a:gd name="f15" fmla="val 203"/>
                <a:gd name="f16" fmla="val 4316"/>
                <a:gd name="f17" fmla="val 338"/>
                <a:gd name="f18" fmla="val 3912"/>
                <a:gd name="f19" fmla="val 1192"/>
                <a:gd name="f20" fmla="val 3485"/>
                <a:gd name="f21" fmla="val 2046"/>
                <a:gd name="f22" fmla="val 3035"/>
                <a:gd name="f23" fmla="val 2856"/>
                <a:gd name="f24" fmla="val 2540"/>
                <a:gd name="f25" fmla="val 3665"/>
                <a:gd name="f26" fmla="val 2001"/>
                <a:gd name="f27" fmla="val 4429"/>
                <a:gd name="f28" fmla="val 1439"/>
                <a:gd name="f29" fmla="val 5171"/>
                <a:gd name="f30" fmla="val 832"/>
                <a:gd name="f31" fmla="val 5890"/>
                <a:gd name="f32" fmla="val 6610"/>
                <a:gd name="f33" fmla="val 90"/>
                <a:gd name="f34" fmla="val 6700"/>
                <a:gd name="f35" fmla="val 6812"/>
                <a:gd name="f36" fmla="val 6947"/>
                <a:gd name="f37" fmla="val 7059"/>
                <a:gd name="f38" fmla="val 7172"/>
                <a:gd name="f39" fmla="val 68"/>
                <a:gd name="f40" fmla="val 7284"/>
                <a:gd name="f41" fmla="val 7374"/>
                <a:gd name="f42" fmla="val 7464"/>
                <a:gd name="f43" fmla="val 293"/>
                <a:gd name="f44" fmla="val 7531"/>
                <a:gd name="f45" fmla="val 383"/>
                <a:gd name="f46" fmla="val 7599"/>
                <a:gd name="f47" fmla="val 495"/>
                <a:gd name="f48" fmla="val 7644"/>
                <a:gd name="f49" fmla="val 607"/>
                <a:gd name="f50" fmla="val 7666"/>
                <a:gd name="f51" fmla="val 720"/>
                <a:gd name="f52" fmla="val 7621"/>
                <a:gd name="f53" fmla="val 944"/>
                <a:gd name="f54" fmla="val 7554"/>
                <a:gd name="f55" fmla="val 1057"/>
                <a:gd name="f56" fmla="val 1731"/>
                <a:gd name="f57" fmla="val 6745"/>
                <a:gd name="f58" fmla="val 2383"/>
                <a:gd name="f59" fmla="val 6003"/>
                <a:gd name="f60" fmla="val 2968"/>
                <a:gd name="f61" fmla="val 5216"/>
                <a:gd name="f62" fmla="val 3507"/>
                <a:gd name="f63" fmla="val 4407"/>
                <a:gd name="f64" fmla="val 4024"/>
                <a:gd name="f65" fmla="val 3598"/>
                <a:gd name="f66" fmla="val 4519"/>
                <a:gd name="f67" fmla="val 2743"/>
                <a:gd name="f68" fmla="val 4968"/>
                <a:gd name="f69" fmla="val 1867"/>
                <a:gd name="f70" fmla="val 5373"/>
                <a:gd name="f71" fmla="val 945"/>
                <a:gd name="f72" fmla="val 5418"/>
                <a:gd name="f73" fmla="val 810"/>
                <a:gd name="f74" fmla="val 5440"/>
                <a:gd name="f75" fmla="val 698"/>
                <a:gd name="f76" fmla="val 563"/>
                <a:gd name="f77" fmla="val 5395"/>
                <a:gd name="f78" fmla="val 450"/>
                <a:gd name="f79" fmla="val 5328"/>
                <a:gd name="f80" fmla="val 5260"/>
                <a:gd name="f81" fmla="val 248"/>
                <a:gd name="f82" fmla="val 5193"/>
                <a:gd name="f83" fmla="val 158"/>
                <a:gd name="f84" fmla="val 5081"/>
                <a:gd name="f85" fmla="val 91"/>
                <a:gd name="f86" fmla="val 4991"/>
                <a:gd name="f87" fmla="val 4878"/>
                <a:gd name="f88" fmla="*/ f1 1 5441"/>
                <a:gd name="f89" fmla="*/ f2 1 7667"/>
                <a:gd name="f90" fmla="val f3"/>
                <a:gd name="f91" fmla="val f4"/>
                <a:gd name="f92" fmla="val f5"/>
                <a:gd name="f93" fmla="+- f92 0 f90"/>
                <a:gd name="f94" fmla="+- f91 0 f90"/>
                <a:gd name="f95" fmla="*/ f94 1 5441"/>
                <a:gd name="f96" fmla="*/ f93 1 7667"/>
                <a:gd name="f97" fmla="*/ f90 1 f95"/>
                <a:gd name="f98" fmla="*/ f91 1 f95"/>
                <a:gd name="f99" fmla="*/ f90 1 f96"/>
                <a:gd name="f100" fmla="*/ f92 1 f96"/>
                <a:gd name="f101" fmla="*/ f97 f88 1"/>
                <a:gd name="f102" fmla="*/ f98 f88 1"/>
                <a:gd name="f103" fmla="*/ f100 f89 1"/>
                <a:gd name="f104" fmla="*/ f99 f89 1"/>
              </a:gdLst>
              <a:ahLst/>
              <a:cxnLst>
                <a:cxn ang="3cd4">
                  <a:pos x="hc" y="t"/>
                </a:cxn>
                <a:cxn ang="0">
                  <a:pos x="r" y="vc"/>
                </a:cxn>
                <a:cxn ang="cd4">
                  <a:pos x="hc" y="b"/>
                </a:cxn>
                <a:cxn ang="cd2">
                  <a:pos x="l" y="vc"/>
                </a:cxn>
              </a:cxnLst>
              <a:rect l="f101" t="f104" r="f102" b="f103"/>
              <a:pathLst>
                <a:path w="5441" h="7667">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0" y="f32"/>
                  </a:lnTo>
                  <a:lnTo>
                    <a:pt x="f33" y="f34"/>
                  </a:lnTo>
                  <a:lnTo>
                    <a:pt x="f9" y="f35"/>
                  </a:lnTo>
                  <a:lnTo>
                    <a:pt x="f3" y="f36"/>
                  </a:lnTo>
                  <a:lnTo>
                    <a:pt x="f3" y="f37"/>
                  </a:lnTo>
                  <a:lnTo>
                    <a:pt x="f9" y="f38"/>
                  </a:lnTo>
                  <a:lnTo>
                    <a:pt x="f39" y="f40"/>
                  </a:lnTo>
                  <a:lnTo>
                    <a:pt x="f13" y="f41"/>
                  </a:lnTo>
                  <a:lnTo>
                    <a:pt x="f15" y="f42"/>
                  </a:lnTo>
                  <a:lnTo>
                    <a:pt x="f43" y="f44"/>
                  </a:lnTo>
                  <a:lnTo>
                    <a:pt x="f45" y="f46"/>
                  </a:lnTo>
                  <a:lnTo>
                    <a:pt x="f47" y="f48"/>
                  </a:lnTo>
                  <a:lnTo>
                    <a:pt x="f49" y="f50"/>
                  </a:lnTo>
                  <a:lnTo>
                    <a:pt x="f51" y="f48"/>
                  </a:lnTo>
                  <a:lnTo>
                    <a:pt x="f30" y="f52"/>
                  </a:lnTo>
                  <a:lnTo>
                    <a:pt x="f53" y="f54"/>
                  </a:lnTo>
                  <a:lnTo>
                    <a:pt x="f55" y="f42"/>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2" y="f76"/>
                  </a:lnTo>
                  <a:lnTo>
                    <a:pt x="f77" y="f78"/>
                  </a:lnTo>
                  <a:lnTo>
                    <a:pt x="f79" y="f17"/>
                  </a:lnTo>
                  <a:lnTo>
                    <a:pt x="f80" y="f81"/>
                  </a:lnTo>
                  <a:lnTo>
                    <a:pt x="f82" y="f83"/>
                  </a:lnTo>
                  <a:lnTo>
                    <a:pt x="f84" y="f85"/>
                  </a:lnTo>
                  <a:lnTo>
                    <a:pt x="f86" y="f11"/>
                  </a:lnTo>
                  <a:lnTo>
                    <a:pt x="f87" y="f9"/>
                  </a:lnTo>
                  <a:lnTo>
                    <a:pt x="f6" y="f7"/>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68" name="Google Shape;314;p15">
              <a:extLst>
                <a:ext uri="{FF2B5EF4-FFF2-40B4-BE49-F238E27FC236}">
                  <a16:creationId xmlns:a16="http://schemas.microsoft.com/office/drawing/2014/main" id="{2EE5CD71-7958-18C1-B4EB-D2523399A120}"/>
                </a:ext>
              </a:extLst>
            </p:cNvPr>
            <p:cNvSpPr/>
            <p:nvPr/>
          </p:nvSpPr>
          <p:spPr>
            <a:xfrm>
              <a:off x="8108131" y="3144027"/>
              <a:ext cx="41083" cy="99532"/>
            </a:xfrm>
            <a:custGeom>
              <a:avLst/>
              <a:gdLst>
                <a:gd name="f0" fmla="val w"/>
                <a:gd name="f1" fmla="val h"/>
                <a:gd name="f2" fmla="val 0"/>
                <a:gd name="f3" fmla="val 2181"/>
                <a:gd name="f4" fmla="val 5284"/>
                <a:gd name="f5" fmla="val 1462"/>
                <a:gd name="f6" fmla="val 1"/>
                <a:gd name="f7" fmla="val 1349"/>
                <a:gd name="f8" fmla="val 23"/>
                <a:gd name="f9" fmla="val 1237"/>
                <a:gd name="f10" fmla="val 68"/>
                <a:gd name="f11" fmla="val 1147"/>
                <a:gd name="f12" fmla="val 135"/>
                <a:gd name="f13" fmla="val 1057"/>
                <a:gd name="f14" fmla="val 225"/>
                <a:gd name="f15" fmla="val 1012"/>
                <a:gd name="f16" fmla="val 338"/>
                <a:gd name="f17" fmla="val 967"/>
                <a:gd name="f18" fmla="val 450"/>
                <a:gd name="f19" fmla="val 945"/>
                <a:gd name="f20" fmla="val 585"/>
                <a:gd name="f21" fmla="val 922"/>
                <a:gd name="f22" fmla="val 1102"/>
                <a:gd name="f23" fmla="val 877"/>
                <a:gd name="f24" fmla="val 1619"/>
                <a:gd name="f25" fmla="val 810"/>
                <a:gd name="f26" fmla="val 2114"/>
                <a:gd name="f27" fmla="val 697"/>
                <a:gd name="f28" fmla="val 2608"/>
                <a:gd name="f29" fmla="val 562"/>
                <a:gd name="f30" fmla="val 3103"/>
                <a:gd name="f31" fmla="val 405"/>
                <a:gd name="f32" fmla="val 3597"/>
                <a:gd name="f33" fmla="val 4069"/>
                <a:gd name="f34" fmla="val 45"/>
                <a:gd name="f35" fmla="val 4564"/>
                <a:gd name="f36" fmla="val 4676"/>
                <a:gd name="f37" fmla="val 4811"/>
                <a:gd name="f38" fmla="val 4923"/>
                <a:gd name="f39" fmla="val 5013"/>
                <a:gd name="f40" fmla="val 5103"/>
                <a:gd name="f41" fmla="val 203"/>
                <a:gd name="f42" fmla="val 5171"/>
                <a:gd name="f43" fmla="val 315"/>
                <a:gd name="f44" fmla="val 5238"/>
                <a:gd name="f45" fmla="val 5261"/>
                <a:gd name="f46" fmla="val 540"/>
                <a:gd name="f47" fmla="val 5283"/>
                <a:gd name="f48" fmla="val 765"/>
                <a:gd name="f49" fmla="val 990"/>
                <a:gd name="f50" fmla="val 5193"/>
                <a:gd name="f51" fmla="val 1079"/>
                <a:gd name="f52" fmla="val 1169"/>
                <a:gd name="f53" fmla="val 4878"/>
                <a:gd name="f54" fmla="val 1439"/>
                <a:gd name="f55" fmla="val 4361"/>
                <a:gd name="f56" fmla="val 3844"/>
                <a:gd name="f57" fmla="val 1776"/>
                <a:gd name="f58" fmla="val 3305"/>
                <a:gd name="f59" fmla="val 1934"/>
                <a:gd name="f60" fmla="val 2788"/>
                <a:gd name="f61" fmla="val 2046"/>
                <a:gd name="f62" fmla="val 2248"/>
                <a:gd name="f63" fmla="val 2113"/>
                <a:gd name="f64" fmla="val 1709"/>
                <a:gd name="f65" fmla="val 2136"/>
                <a:gd name="f66" fmla="val 2069"/>
                <a:gd name="f67" fmla="val 2001"/>
                <a:gd name="f68" fmla="val 1911"/>
                <a:gd name="f69" fmla="val 1799"/>
                <a:gd name="f70" fmla="val 1686"/>
                <a:gd name="f71" fmla="*/ f0 1 2181"/>
                <a:gd name="f72" fmla="*/ f1 1 5284"/>
                <a:gd name="f73" fmla="val f2"/>
                <a:gd name="f74" fmla="val f3"/>
                <a:gd name="f75" fmla="val f4"/>
                <a:gd name="f76" fmla="+- f75 0 f73"/>
                <a:gd name="f77" fmla="+- f74 0 f73"/>
                <a:gd name="f78" fmla="*/ f77 1 2181"/>
                <a:gd name="f79" fmla="*/ f76 1 5284"/>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2181" h="5284">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14" y="f33"/>
                  </a:lnTo>
                  <a:lnTo>
                    <a:pt x="f34" y="f35"/>
                  </a:lnTo>
                  <a:lnTo>
                    <a:pt x="f2" y="f36"/>
                  </a:lnTo>
                  <a:lnTo>
                    <a:pt x="f2" y="f37"/>
                  </a:lnTo>
                  <a:lnTo>
                    <a:pt x="f8" y="f38"/>
                  </a:lnTo>
                  <a:lnTo>
                    <a:pt x="f10" y="f39"/>
                  </a:lnTo>
                  <a:lnTo>
                    <a:pt x="f12" y="f40"/>
                  </a:lnTo>
                  <a:lnTo>
                    <a:pt x="f41" y="f42"/>
                  </a:lnTo>
                  <a:lnTo>
                    <a:pt x="f43" y="f44"/>
                  </a:lnTo>
                  <a:lnTo>
                    <a:pt x="f31" y="f45"/>
                  </a:lnTo>
                  <a:lnTo>
                    <a:pt x="f46" y="f47"/>
                  </a:lnTo>
                  <a:lnTo>
                    <a:pt x="f48" y="f47"/>
                  </a:lnTo>
                  <a:lnTo>
                    <a:pt x="f23" y="f44"/>
                  </a:lnTo>
                  <a:lnTo>
                    <a:pt x="f49" y="f50"/>
                  </a:lnTo>
                  <a:lnTo>
                    <a:pt x="f51" y="f40"/>
                  </a:lnTo>
                  <a:lnTo>
                    <a:pt x="f52" y="f39"/>
                  </a:lnTo>
                  <a:lnTo>
                    <a:pt x="f9" y="f53"/>
                  </a:lnTo>
                  <a:lnTo>
                    <a:pt x="f54" y="f55"/>
                  </a:lnTo>
                  <a:lnTo>
                    <a:pt x="f24" y="f56"/>
                  </a:lnTo>
                  <a:lnTo>
                    <a:pt x="f57" y="f58"/>
                  </a:lnTo>
                  <a:lnTo>
                    <a:pt x="f59" y="f60"/>
                  </a:lnTo>
                  <a:lnTo>
                    <a:pt x="f61" y="f62"/>
                  </a:lnTo>
                  <a:lnTo>
                    <a:pt x="f63" y="f64"/>
                  </a:lnTo>
                  <a:lnTo>
                    <a:pt x="f3" y="f11"/>
                  </a:lnTo>
                  <a:lnTo>
                    <a:pt x="f3" y="f20"/>
                  </a:lnTo>
                  <a:lnTo>
                    <a:pt x="f3" y="f18"/>
                  </a:lnTo>
                  <a:lnTo>
                    <a:pt x="f65" y="f16"/>
                  </a:lnTo>
                  <a:lnTo>
                    <a:pt x="f66" y="f14"/>
                  </a:lnTo>
                  <a:lnTo>
                    <a:pt x="f67" y="f12"/>
                  </a:lnTo>
                  <a:lnTo>
                    <a:pt x="f68" y="f10"/>
                  </a:lnTo>
                  <a:lnTo>
                    <a:pt x="f69" y="f8"/>
                  </a:lnTo>
                  <a:lnTo>
                    <a:pt x="f70" y="f6"/>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69" name="Google Shape;315;p15">
              <a:extLst>
                <a:ext uri="{FF2B5EF4-FFF2-40B4-BE49-F238E27FC236}">
                  <a16:creationId xmlns:a16="http://schemas.microsoft.com/office/drawing/2014/main" id="{E70A02BA-6442-66BA-9FA8-C6B6C4C6C85E}"/>
                </a:ext>
              </a:extLst>
            </p:cNvPr>
            <p:cNvSpPr/>
            <p:nvPr/>
          </p:nvSpPr>
          <p:spPr>
            <a:xfrm>
              <a:off x="7342540" y="2982681"/>
              <a:ext cx="23737" cy="36018"/>
            </a:xfrm>
            <a:custGeom>
              <a:avLst/>
              <a:gdLst>
                <a:gd name="f0" fmla="val w"/>
                <a:gd name="f1" fmla="val h"/>
                <a:gd name="f2" fmla="val 0"/>
                <a:gd name="f3" fmla="val 1260"/>
                <a:gd name="f4" fmla="val 1912"/>
                <a:gd name="f5" fmla="val 517"/>
                <a:gd name="f6" fmla="val 1"/>
                <a:gd name="f7" fmla="val 405"/>
                <a:gd name="f8" fmla="val 23"/>
                <a:gd name="f9" fmla="val 293"/>
                <a:gd name="f10" fmla="val 68"/>
                <a:gd name="f11" fmla="val 203"/>
                <a:gd name="f12" fmla="val 136"/>
                <a:gd name="f13" fmla="val 135"/>
                <a:gd name="f14" fmla="val 226"/>
                <a:gd name="f15" fmla="val 338"/>
                <a:gd name="f16" fmla="val 451"/>
                <a:gd name="f17" fmla="val 585"/>
                <a:gd name="f18" fmla="val 1305"/>
                <a:gd name="f19" fmla="val 1462"/>
                <a:gd name="f20" fmla="val 1575"/>
                <a:gd name="f21" fmla="val 1687"/>
                <a:gd name="f22" fmla="val 1754"/>
                <a:gd name="f23" fmla="val 1822"/>
                <a:gd name="f24" fmla="val 1867"/>
                <a:gd name="f25" fmla="val 742"/>
                <a:gd name="f26" fmla="val 855"/>
                <a:gd name="f27" fmla="val 967"/>
                <a:gd name="f28" fmla="val 1057"/>
                <a:gd name="f29" fmla="val 1124"/>
                <a:gd name="f30" fmla="val 1192"/>
                <a:gd name="f31" fmla="val 1237"/>
                <a:gd name="f32" fmla="val 1259"/>
                <a:gd name="f33" fmla="*/ f0 1 1260"/>
                <a:gd name="f34" fmla="*/ f1 1 1912"/>
                <a:gd name="f35" fmla="val f2"/>
                <a:gd name="f36" fmla="val f3"/>
                <a:gd name="f37" fmla="val f4"/>
                <a:gd name="f38" fmla="+- f37 0 f35"/>
                <a:gd name="f39" fmla="+- f36 0 f35"/>
                <a:gd name="f40" fmla="*/ f39 1 1260"/>
                <a:gd name="f41" fmla="*/ f38 1 1912"/>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1260" h="1912">
                  <a:moveTo>
                    <a:pt x="f5" y="f6"/>
                  </a:moveTo>
                  <a:lnTo>
                    <a:pt x="f7" y="f8"/>
                  </a:lnTo>
                  <a:lnTo>
                    <a:pt x="f9" y="f10"/>
                  </a:lnTo>
                  <a:lnTo>
                    <a:pt x="f11" y="f12"/>
                  </a:lnTo>
                  <a:lnTo>
                    <a:pt x="f13" y="f14"/>
                  </a:lnTo>
                  <a:lnTo>
                    <a:pt x="f10" y="f15"/>
                  </a:lnTo>
                  <a:lnTo>
                    <a:pt x="f8" y="f16"/>
                  </a:lnTo>
                  <a:lnTo>
                    <a:pt x="f2" y="f17"/>
                  </a:lnTo>
                  <a:lnTo>
                    <a:pt x="f2" y="f18"/>
                  </a:lnTo>
                  <a:lnTo>
                    <a:pt x="f8" y="f19"/>
                  </a:lnTo>
                  <a:lnTo>
                    <a:pt x="f10" y="f20"/>
                  </a:lnTo>
                  <a:lnTo>
                    <a:pt x="f13" y="f21"/>
                  </a:lnTo>
                  <a:lnTo>
                    <a:pt x="f11" y="f22"/>
                  </a:lnTo>
                  <a:lnTo>
                    <a:pt x="f9" y="f23"/>
                  </a:lnTo>
                  <a:lnTo>
                    <a:pt x="f7" y="f24"/>
                  </a:lnTo>
                  <a:lnTo>
                    <a:pt x="f5" y="f4"/>
                  </a:lnTo>
                  <a:lnTo>
                    <a:pt x="f25" y="f4"/>
                  </a:lnTo>
                  <a:lnTo>
                    <a:pt x="f26" y="f24"/>
                  </a:lnTo>
                  <a:lnTo>
                    <a:pt x="f27" y="f23"/>
                  </a:lnTo>
                  <a:lnTo>
                    <a:pt x="f28" y="f22"/>
                  </a:lnTo>
                  <a:lnTo>
                    <a:pt x="f29" y="f21"/>
                  </a:lnTo>
                  <a:lnTo>
                    <a:pt x="f30" y="f20"/>
                  </a:lnTo>
                  <a:lnTo>
                    <a:pt x="f31" y="f19"/>
                  </a:lnTo>
                  <a:lnTo>
                    <a:pt x="f32" y="f18"/>
                  </a:lnTo>
                  <a:lnTo>
                    <a:pt x="f32" y="f17"/>
                  </a:lnTo>
                  <a:lnTo>
                    <a:pt x="f31" y="f16"/>
                  </a:lnTo>
                  <a:lnTo>
                    <a:pt x="f30" y="f15"/>
                  </a:lnTo>
                  <a:lnTo>
                    <a:pt x="f29" y="f14"/>
                  </a:lnTo>
                  <a:lnTo>
                    <a:pt x="f28" y="f12"/>
                  </a:lnTo>
                  <a:lnTo>
                    <a:pt x="f27" y="f10"/>
                  </a:lnTo>
                  <a:lnTo>
                    <a:pt x="f26" y="f8"/>
                  </a:lnTo>
                  <a:lnTo>
                    <a:pt x="f25" y="f6"/>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70" name="Google Shape;316;p15">
              <a:extLst>
                <a:ext uri="{FF2B5EF4-FFF2-40B4-BE49-F238E27FC236}">
                  <a16:creationId xmlns:a16="http://schemas.microsoft.com/office/drawing/2014/main" id="{3FD2465A-D7A2-92DA-4C10-2DCCD4D9A6E8}"/>
                </a:ext>
              </a:extLst>
            </p:cNvPr>
            <p:cNvSpPr/>
            <p:nvPr/>
          </p:nvSpPr>
          <p:spPr>
            <a:xfrm>
              <a:off x="7203213" y="2920026"/>
              <a:ext cx="28392" cy="35149"/>
            </a:xfrm>
            <a:custGeom>
              <a:avLst/>
              <a:gdLst>
                <a:gd name="f0" fmla="val 180"/>
                <a:gd name="f1" fmla="val w"/>
                <a:gd name="f2" fmla="val h"/>
                <a:gd name="f3" fmla="val 0"/>
                <a:gd name="f4" fmla="val 1507"/>
                <a:gd name="f5" fmla="val 1866"/>
                <a:gd name="f6" fmla="val 540"/>
                <a:gd name="f7" fmla="val 428"/>
                <a:gd name="f8" fmla="val 23"/>
                <a:gd name="f9" fmla="val 338"/>
                <a:gd name="f10" fmla="val 90"/>
                <a:gd name="f11" fmla="val 226"/>
                <a:gd name="f12" fmla="val 157"/>
                <a:gd name="f13" fmla="val 158"/>
                <a:gd name="f14" fmla="val 225"/>
                <a:gd name="f15" fmla="val 91"/>
                <a:gd name="f16" fmla="val 315"/>
                <a:gd name="f17" fmla="val 427"/>
                <a:gd name="f18" fmla="val 1"/>
                <a:gd name="f19" fmla="val 674"/>
                <a:gd name="f20" fmla="val 787"/>
                <a:gd name="f21" fmla="val 68"/>
                <a:gd name="f22" fmla="val 922"/>
                <a:gd name="f23" fmla="val 383"/>
                <a:gd name="f24" fmla="val 1551"/>
                <a:gd name="f25" fmla="val 450"/>
                <a:gd name="f26" fmla="val 1664"/>
                <a:gd name="f27" fmla="val 1753"/>
                <a:gd name="f28" fmla="val 630"/>
                <a:gd name="f29" fmla="val 1821"/>
                <a:gd name="f30" fmla="val 743"/>
                <a:gd name="f31" fmla="val 1843"/>
                <a:gd name="f32" fmla="val 855"/>
                <a:gd name="f33" fmla="val 967"/>
                <a:gd name="f34" fmla="val 1080"/>
                <a:gd name="f35" fmla="val 1170"/>
                <a:gd name="f36" fmla="val 1776"/>
                <a:gd name="f37" fmla="val 1260"/>
                <a:gd name="f38" fmla="val 1708"/>
                <a:gd name="f39" fmla="val 1350"/>
                <a:gd name="f40" fmla="val 1619"/>
                <a:gd name="f41" fmla="val 1417"/>
                <a:gd name="f42" fmla="val 1529"/>
                <a:gd name="f43" fmla="val 1484"/>
                <a:gd name="f44" fmla="val 1416"/>
                <a:gd name="f45" fmla="val 1304"/>
                <a:gd name="f46" fmla="val 1191"/>
                <a:gd name="f47" fmla="val 1057"/>
                <a:gd name="f48" fmla="val 1439"/>
                <a:gd name="f49" fmla="val 1125"/>
                <a:gd name="f50" fmla="val 877"/>
                <a:gd name="f51" fmla="val 45"/>
                <a:gd name="f52" fmla="val 765"/>
                <a:gd name="f53" fmla="*/ f1 1 1507"/>
                <a:gd name="f54" fmla="*/ f2 1 1866"/>
                <a:gd name="f55" fmla="val f3"/>
                <a:gd name="f56" fmla="val f4"/>
                <a:gd name="f57" fmla="val f5"/>
                <a:gd name="f58" fmla="+- f57 0 f55"/>
                <a:gd name="f59" fmla="+- f56 0 f55"/>
                <a:gd name="f60" fmla="*/ f59 1 1507"/>
                <a:gd name="f61" fmla="*/ f58 1 1866"/>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1507" h="1866">
                  <a:moveTo>
                    <a:pt x="f6" y="f3"/>
                  </a:moveTo>
                  <a:lnTo>
                    <a:pt x="f7" y="f8"/>
                  </a:lnTo>
                  <a:lnTo>
                    <a:pt x="f9" y="f10"/>
                  </a:lnTo>
                  <a:lnTo>
                    <a:pt x="f11" y="f12"/>
                  </a:lnTo>
                  <a:lnTo>
                    <a:pt x="f13" y="f14"/>
                  </a:lnTo>
                  <a:lnTo>
                    <a:pt x="f15" y="f16"/>
                  </a:lnTo>
                  <a:lnTo>
                    <a:pt x="f8" y="f17"/>
                  </a:lnTo>
                  <a:lnTo>
                    <a:pt x="f18" y="f6"/>
                  </a:lnTo>
                  <a:lnTo>
                    <a:pt x="f18" y="f19"/>
                  </a:lnTo>
                  <a:lnTo>
                    <a:pt x="f8" y="f20"/>
                  </a:lnTo>
                  <a:lnTo>
                    <a:pt x="f21" y="f22"/>
                  </a:lnTo>
                  <a:lnTo>
                    <a:pt x="f23" y="f24"/>
                  </a:lnTo>
                  <a:lnTo>
                    <a:pt x="f25" y="f26"/>
                  </a:lnTo>
                  <a:lnTo>
                    <a:pt x="f6" y="f27"/>
                  </a:lnTo>
                  <a:lnTo>
                    <a:pt x="f28" y="f29"/>
                  </a:lnTo>
                  <a:lnTo>
                    <a:pt x="f30" y="f31"/>
                  </a:lnTo>
                  <a:lnTo>
                    <a:pt x="f32" y="f5"/>
                  </a:lnTo>
                  <a:lnTo>
                    <a:pt x="f33" y="f31"/>
                  </a:lnTo>
                  <a:lnTo>
                    <a:pt x="f34" y="f29"/>
                  </a:lnTo>
                  <a:lnTo>
                    <a:pt x="f35" y="f36"/>
                  </a:lnTo>
                  <a:lnTo>
                    <a:pt x="f37" y="f38"/>
                  </a:lnTo>
                  <a:lnTo>
                    <a:pt x="f39" y="f40"/>
                  </a:lnTo>
                  <a:lnTo>
                    <a:pt x="f41" y="f42"/>
                  </a:lnTo>
                  <a:lnTo>
                    <a:pt x="f43" y="f44"/>
                  </a:lnTo>
                  <a:lnTo>
                    <a:pt x="f4" y="f45"/>
                  </a:lnTo>
                  <a:lnTo>
                    <a:pt x="f4" y="f46"/>
                  </a:lnTo>
                  <a:lnTo>
                    <a:pt x="f43" y="f47"/>
                  </a:lnTo>
                  <a:lnTo>
                    <a:pt x="f48" y="f22"/>
                  </a:lnTo>
                  <a:lnTo>
                    <a:pt x="f49" y="f16"/>
                  </a:lnTo>
                  <a:lnTo>
                    <a:pt x="f47" y="f0"/>
                  </a:lnTo>
                  <a:lnTo>
                    <a:pt x="f33" y="f10"/>
                  </a:lnTo>
                  <a:lnTo>
                    <a:pt x="f50" y="f51"/>
                  </a:lnTo>
                  <a:lnTo>
                    <a:pt x="f52" y="f3"/>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71" name="Google Shape;317;p15">
              <a:extLst>
                <a:ext uri="{FF2B5EF4-FFF2-40B4-BE49-F238E27FC236}">
                  <a16:creationId xmlns:a16="http://schemas.microsoft.com/office/drawing/2014/main" id="{A069C15B-E729-FB11-050C-9712C7C6BD94}"/>
                </a:ext>
              </a:extLst>
            </p:cNvPr>
            <p:cNvSpPr/>
            <p:nvPr/>
          </p:nvSpPr>
          <p:spPr>
            <a:xfrm>
              <a:off x="7587709" y="2969139"/>
              <a:ext cx="29233" cy="41952"/>
            </a:xfrm>
            <a:custGeom>
              <a:avLst/>
              <a:gdLst>
                <a:gd name="f0" fmla="val 180"/>
                <a:gd name="f1" fmla="val w"/>
                <a:gd name="f2" fmla="val h"/>
                <a:gd name="f3" fmla="val 0"/>
                <a:gd name="f4" fmla="val 1552"/>
                <a:gd name="f5" fmla="val 2227"/>
                <a:gd name="f6" fmla="val 563"/>
                <a:gd name="f7" fmla="val 1"/>
                <a:gd name="f8" fmla="val 450"/>
                <a:gd name="f9" fmla="val 23"/>
                <a:gd name="f10" fmla="val 338"/>
                <a:gd name="f11" fmla="val 46"/>
                <a:gd name="f12" fmla="val 226"/>
                <a:gd name="f13" fmla="val 113"/>
                <a:gd name="f14" fmla="val 158"/>
                <a:gd name="f15" fmla="val 68"/>
                <a:gd name="f16" fmla="val 270"/>
                <a:gd name="f17" fmla="val 383"/>
                <a:gd name="f18" fmla="val 495"/>
                <a:gd name="f19" fmla="val 608"/>
                <a:gd name="f20" fmla="val 742"/>
                <a:gd name="f21" fmla="val 1776"/>
                <a:gd name="f22" fmla="val 1911"/>
                <a:gd name="f23" fmla="val 2024"/>
                <a:gd name="f24" fmla="val 540"/>
                <a:gd name="f25" fmla="val 2114"/>
                <a:gd name="f26" fmla="val 653"/>
                <a:gd name="f27" fmla="val 2159"/>
                <a:gd name="f28" fmla="val 743"/>
                <a:gd name="f29" fmla="val 2204"/>
                <a:gd name="f30" fmla="val 877"/>
                <a:gd name="f31" fmla="val 2226"/>
                <a:gd name="f32" fmla="val 990"/>
                <a:gd name="f33" fmla="val 1102"/>
                <a:gd name="f34" fmla="val 1215"/>
                <a:gd name="f35" fmla="val 1305"/>
                <a:gd name="f36" fmla="val 2091"/>
                <a:gd name="f37" fmla="val 1394"/>
                <a:gd name="f38" fmla="val 1462"/>
                <a:gd name="f39" fmla="val 1934"/>
                <a:gd name="f40" fmla="val 1507"/>
                <a:gd name="f41" fmla="val 1844"/>
                <a:gd name="f42" fmla="val 1732"/>
                <a:gd name="f43" fmla="val 1597"/>
                <a:gd name="f44" fmla="val 1529"/>
                <a:gd name="f45" fmla="val 428"/>
                <a:gd name="f46" fmla="val 1170"/>
                <a:gd name="f47" fmla="val 293"/>
                <a:gd name="f48" fmla="val 1080"/>
                <a:gd name="f49" fmla="val 900"/>
                <a:gd name="f50" fmla="val 788"/>
                <a:gd name="f51" fmla="*/ f1 1 1552"/>
                <a:gd name="f52" fmla="*/ f2 1 2227"/>
                <a:gd name="f53" fmla="val f3"/>
                <a:gd name="f54" fmla="val f4"/>
                <a:gd name="f55" fmla="val f5"/>
                <a:gd name="f56" fmla="+- f55 0 f53"/>
                <a:gd name="f57" fmla="+- f54 0 f53"/>
                <a:gd name="f58" fmla="*/ f57 1 1552"/>
                <a:gd name="f59" fmla="*/ f56 1 2227"/>
                <a:gd name="f60" fmla="*/ f53 1 f58"/>
                <a:gd name="f61" fmla="*/ f54 1 f58"/>
                <a:gd name="f62" fmla="*/ f53 1 f59"/>
                <a:gd name="f63" fmla="*/ f55 1 f59"/>
                <a:gd name="f64" fmla="*/ f60 f51 1"/>
                <a:gd name="f65" fmla="*/ f61 f51 1"/>
                <a:gd name="f66" fmla="*/ f63 f52 1"/>
                <a:gd name="f67" fmla="*/ f62 f52 1"/>
              </a:gdLst>
              <a:ahLst/>
              <a:cxnLst>
                <a:cxn ang="3cd4">
                  <a:pos x="hc" y="t"/>
                </a:cxn>
                <a:cxn ang="0">
                  <a:pos x="r" y="vc"/>
                </a:cxn>
                <a:cxn ang="cd4">
                  <a:pos x="hc" y="b"/>
                </a:cxn>
                <a:cxn ang="cd2">
                  <a:pos x="l" y="vc"/>
                </a:cxn>
              </a:cxnLst>
              <a:rect l="f64" t="f67" r="f65" b="f66"/>
              <a:pathLst>
                <a:path w="1552" h="2227">
                  <a:moveTo>
                    <a:pt x="f6" y="f7"/>
                  </a:moveTo>
                  <a:lnTo>
                    <a:pt x="f8" y="f9"/>
                  </a:lnTo>
                  <a:lnTo>
                    <a:pt x="f10" y="f11"/>
                  </a:lnTo>
                  <a:lnTo>
                    <a:pt x="f12" y="f13"/>
                  </a:lnTo>
                  <a:lnTo>
                    <a:pt x="f14" y="f0"/>
                  </a:lnTo>
                  <a:lnTo>
                    <a:pt x="f15" y="f16"/>
                  </a:lnTo>
                  <a:lnTo>
                    <a:pt x="f9" y="f17"/>
                  </a:lnTo>
                  <a:lnTo>
                    <a:pt x="f7" y="f18"/>
                  </a:lnTo>
                  <a:lnTo>
                    <a:pt x="f7" y="f19"/>
                  </a:lnTo>
                  <a:lnTo>
                    <a:pt x="f9" y="f20"/>
                  </a:lnTo>
                  <a:lnTo>
                    <a:pt x="f10" y="f21"/>
                  </a:lnTo>
                  <a:lnTo>
                    <a:pt x="f17" y="f22"/>
                  </a:lnTo>
                  <a:lnTo>
                    <a:pt x="f8" y="f23"/>
                  </a:lnTo>
                  <a:lnTo>
                    <a:pt x="f24" y="f25"/>
                  </a:lnTo>
                  <a:lnTo>
                    <a:pt x="f26" y="f27"/>
                  </a:lnTo>
                  <a:lnTo>
                    <a:pt x="f28" y="f29"/>
                  </a:lnTo>
                  <a:lnTo>
                    <a:pt x="f30" y="f31"/>
                  </a:lnTo>
                  <a:lnTo>
                    <a:pt x="f32" y="f31"/>
                  </a:lnTo>
                  <a:lnTo>
                    <a:pt x="f33" y="f29"/>
                  </a:lnTo>
                  <a:lnTo>
                    <a:pt x="f34" y="f27"/>
                  </a:lnTo>
                  <a:lnTo>
                    <a:pt x="f35" y="f36"/>
                  </a:lnTo>
                  <a:lnTo>
                    <a:pt x="f37" y="f23"/>
                  </a:lnTo>
                  <a:lnTo>
                    <a:pt x="f38" y="f39"/>
                  </a:lnTo>
                  <a:lnTo>
                    <a:pt x="f40" y="f41"/>
                  </a:lnTo>
                  <a:lnTo>
                    <a:pt x="f4" y="f42"/>
                  </a:lnTo>
                  <a:lnTo>
                    <a:pt x="f4" y="f43"/>
                  </a:lnTo>
                  <a:lnTo>
                    <a:pt x="f44" y="f38"/>
                  </a:lnTo>
                  <a:lnTo>
                    <a:pt x="f34" y="f45"/>
                  </a:lnTo>
                  <a:lnTo>
                    <a:pt x="f46" y="f47"/>
                  </a:lnTo>
                  <a:lnTo>
                    <a:pt x="f48" y="f0"/>
                  </a:lnTo>
                  <a:lnTo>
                    <a:pt x="f32" y="f13"/>
                  </a:lnTo>
                  <a:lnTo>
                    <a:pt x="f49" y="f11"/>
                  </a:lnTo>
                  <a:lnTo>
                    <a:pt x="f50" y="f7"/>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72" name="Google Shape;318;p15">
              <a:extLst>
                <a:ext uri="{FF2B5EF4-FFF2-40B4-BE49-F238E27FC236}">
                  <a16:creationId xmlns:a16="http://schemas.microsoft.com/office/drawing/2014/main" id="{E0B3B96C-778C-2F33-8315-226DC32BB8D0}"/>
                </a:ext>
              </a:extLst>
            </p:cNvPr>
            <p:cNvSpPr/>
            <p:nvPr/>
          </p:nvSpPr>
          <p:spPr>
            <a:xfrm>
              <a:off x="7762597" y="2955157"/>
              <a:ext cx="25429" cy="38560"/>
            </a:xfrm>
            <a:custGeom>
              <a:avLst/>
              <a:gdLst>
                <a:gd name="f0" fmla="val 180"/>
                <a:gd name="f1" fmla="val w"/>
                <a:gd name="f2" fmla="val h"/>
                <a:gd name="f3" fmla="val 0"/>
                <a:gd name="f4" fmla="val 1350"/>
                <a:gd name="f5" fmla="val 2047"/>
                <a:gd name="f6" fmla="val 495"/>
                <a:gd name="f7" fmla="val 1"/>
                <a:gd name="f8" fmla="val 383"/>
                <a:gd name="f9" fmla="val 46"/>
                <a:gd name="f10" fmla="val 270"/>
                <a:gd name="f11" fmla="val 91"/>
                <a:gd name="f12" fmla="val 181"/>
                <a:gd name="f13" fmla="val 271"/>
                <a:gd name="f14" fmla="val 361"/>
                <a:gd name="f15" fmla="val 608"/>
                <a:gd name="f16" fmla="val 113"/>
                <a:gd name="f17" fmla="val 1439"/>
                <a:gd name="f18" fmla="val 135"/>
                <a:gd name="f19" fmla="val 1552"/>
                <a:gd name="f20" fmla="val 158"/>
                <a:gd name="f21" fmla="val 1664"/>
                <a:gd name="f22" fmla="val 225"/>
                <a:gd name="f23" fmla="val 1777"/>
                <a:gd name="f24" fmla="val 293"/>
                <a:gd name="f25" fmla="val 1867"/>
                <a:gd name="f26" fmla="val 1934"/>
                <a:gd name="f27" fmla="val 473"/>
                <a:gd name="f28" fmla="val 2001"/>
                <a:gd name="f29" fmla="val 585"/>
                <a:gd name="f30" fmla="val 2046"/>
                <a:gd name="f31" fmla="val 832"/>
                <a:gd name="f32" fmla="val 945"/>
                <a:gd name="f33" fmla="val 1057"/>
                <a:gd name="f34" fmla="val 1957"/>
                <a:gd name="f35" fmla="val 1169"/>
                <a:gd name="f36" fmla="val 1237"/>
                <a:gd name="f37" fmla="val 1304"/>
                <a:gd name="f38" fmla="val 1327"/>
                <a:gd name="f39" fmla="val 1349"/>
                <a:gd name="f40" fmla="val 1214"/>
                <a:gd name="f41" fmla="val 1125"/>
                <a:gd name="f42" fmla="val 967"/>
                <a:gd name="f43" fmla="val 855"/>
                <a:gd name="f44" fmla="val 742"/>
                <a:gd name="f45" fmla="*/ f1 1 1350"/>
                <a:gd name="f46" fmla="*/ f2 1 2047"/>
                <a:gd name="f47" fmla="val f3"/>
                <a:gd name="f48" fmla="val f4"/>
                <a:gd name="f49" fmla="val f5"/>
                <a:gd name="f50" fmla="+- f49 0 f47"/>
                <a:gd name="f51" fmla="+- f48 0 f47"/>
                <a:gd name="f52" fmla="*/ f51 1 1350"/>
                <a:gd name="f53" fmla="*/ f50 1 2047"/>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1350" h="2047">
                  <a:moveTo>
                    <a:pt x="f6" y="f7"/>
                  </a:moveTo>
                  <a:lnTo>
                    <a:pt x="f8" y="f9"/>
                  </a:lnTo>
                  <a:lnTo>
                    <a:pt x="f10" y="f11"/>
                  </a:lnTo>
                  <a:lnTo>
                    <a:pt x="f0" y="f12"/>
                  </a:lnTo>
                  <a:lnTo>
                    <a:pt x="f11" y="f13"/>
                  </a:lnTo>
                  <a:lnTo>
                    <a:pt x="f9" y="f14"/>
                  </a:lnTo>
                  <a:lnTo>
                    <a:pt x="f7" y="f6"/>
                  </a:lnTo>
                  <a:lnTo>
                    <a:pt x="f7" y="f15"/>
                  </a:lnTo>
                  <a:lnTo>
                    <a:pt x="f16" y="f17"/>
                  </a:lnTo>
                  <a:lnTo>
                    <a:pt x="f18" y="f19"/>
                  </a:lnTo>
                  <a:lnTo>
                    <a:pt x="f20" y="f21"/>
                  </a:lnTo>
                  <a:lnTo>
                    <a:pt x="f22" y="f23"/>
                  </a:lnTo>
                  <a:lnTo>
                    <a:pt x="f24" y="f25"/>
                  </a:lnTo>
                  <a:lnTo>
                    <a:pt x="f8" y="f26"/>
                  </a:lnTo>
                  <a:lnTo>
                    <a:pt x="f27" y="f28"/>
                  </a:lnTo>
                  <a:lnTo>
                    <a:pt x="f29" y="f30"/>
                  </a:lnTo>
                  <a:lnTo>
                    <a:pt x="f31" y="f30"/>
                  </a:lnTo>
                  <a:lnTo>
                    <a:pt x="f32" y="f28"/>
                  </a:lnTo>
                  <a:lnTo>
                    <a:pt x="f33" y="f34"/>
                  </a:lnTo>
                  <a:lnTo>
                    <a:pt x="f35" y="f25"/>
                  </a:lnTo>
                  <a:lnTo>
                    <a:pt x="f36" y="f23"/>
                  </a:lnTo>
                  <a:lnTo>
                    <a:pt x="f37" y="f21"/>
                  </a:lnTo>
                  <a:lnTo>
                    <a:pt x="f38" y="f19"/>
                  </a:lnTo>
                  <a:lnTo>
                    <a:pt x="f39" y="f17"/>
                  </a:lnTo>
                  <a:lnTo>
                    <a:pt x="f36" y="f15"/>
                  </a:lnTo>
                  <a:lnTo>
                    <a:pt x="f40" y="f6"/>
                  </a:lnTo>
                  <a:lnTo>
                    <a:pt x="f35" y="f8"/>
                  </a:lnTo>
                  <a:lnTo>
                    <a:pt x="f41" y="f13"/>
                  </a:lnTo>
                  <a:lnTo>
                    <a:pt x="f33" y="f12"/>
                  </a:lnTo>
                  <a:lnTo>
                    <a:pt x="f42" y="f11"/>
                  </a:lnTo>
                  <a:lnTo>
                    <a:pt x="f43" y="f9"/>
                  </a:lnTo>
                  <a:lnTo>
                    <a:pt x="f44" y="f7"/>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73" name="Google Shape;319;p15">
              <a:extLst>
                <a:ext uri="{FF2B5EF4-FFF2-40B4-BE49-F238E27FC236}">
                  <a16:creationId xmlns:a16="http://schemas.microsoft.com/office/drawing/2014/main" id="{31346C67-0334-5DE0-E7E9-5F45E3E5BB4C}"/>
                </a:ext>
              </a:extLst>
            </p:cNvPr>
            <p:cNvSpPr/>
            <p:nvPr/>
          </p:nvSpPr>
          <p:spPr>
            <a:xfrm>
              <a:off x="7558494" y="3161391"/>
              <a:ext cx="35167" cy="58018"/>
            </a:xfrm>
            <a:custGeom>
              <a:avLst/>
              <a:gdLst>
                <a:gd name="f0" fmla="val 180"/>
                <a:gd name="f1" fmla="val w"/>
                <a:gd name="f2" fmla="val h"/>
                <a:gd name="f3" fmla="val 0"/>
                <a:gd name="f4" fmla="val 1867"/>
                <a:gd name="f5" fmla="val 3080"/>
                <a:gd name="f6" fmla="val 608"/>
                <a:gd name="f7" fmla="val 495"/>
                <a:gd name="f8" fmla="val 23"/>
                <a:gd name="f9" fmla="val 383"/>
                <a:gd name="f10" fmla="val 45"/>
                <a:gd name="f11" fmla="val 270"/>
                <a:gd name="f12" fmla="val 113"/>
                <a:gd name="f13" fmla="val 181"/>
                <a:gd name="f14" fmla="val 46"/>
                <a:gd name="f15" fmla="val 382"/>
                <a:gd name="f16" fmla="val 1"/>
                <a:gd name="f17" fmla="val 630"/>
                <a:gd name="f18" fmla="val 764"/>
                <a:gd name="f19" fmla="val 136"/>
                <a:gd name="f20" fmla="val 1237"/>
                <a:gd name="f21" fmla="val 293"/>
                <a:gd name="f22" fmla="val 1709"/>
                <a:gd name="f23" fmla="val 653"/>
                <a:gd name="f24" fmla="val 2630"/>
                <a:gd name="f25" fmla="val 698"/>
                <a:gd name="f26" fmla="val 2720"/>
                <a:gd name="f27" fmla="val 765"/>
                <a:gd name="f28" fmla="val 2833"/>
                <a:gd name="f29" fmla="val 855"/>
                <a:gd name="f30" fmla="val 2922"/>
                <a:gd name="f31" fmla="val 945"/>
                <a:gd name="f32" fmla="val 2990"/>
                <a:gd name="f33" fmla="val 1035"/>
                <a:gd name="f34" fmla="val 3035"/>
                <a:gd name="f35" fmla="val 1147"/>
                <a:gd name="f36" fmla="val 3057"/>
                <a:gd name="f37" fmla="val 1282"/>
                <a:gd name="f38" fmla="val 1394"/>
                <a:gd name="f39" fmla="val 1507"/>
                <a:gd name="f40" fmla="val 3012"/>
                <a:gd name="f41" fmla="val 1619"/>
                <a:gd name="f42" fmla="val 2945"/>
                <a:gd name="f43" fmla="val 2855"/>
                <a:gd name="f44" fmla="val 1777"/>
                <a:gd name="f45" fmla="val 2765"/>
                <a:gd name="f46" fmla="val 1822"/>
                <a:gd name="f47" fmla="val 2653"/>
                <a:gd name="f48" fmla="val 1866"/>
                <a:gd name="f49" fmla="val 2540"/>
                <a:gd name="f50" fmla="val 2405"/>
                <a:gd name="f51" fmla="val 1844"/>
                <a:gd name="f52" fmla="val 2293"/>
                <a:gd name="f53" fmla="val 1484"/>
                <a:gd name="f54" fmla="val 1371"/>
                <a:gd name="f55" fmla="val 1349"/>
                <a:gd name="f56" fmla="val 899"/>
                <a:gd name="f57" fmla="val 1215"/>
                <a:gd name="f58" fmla="val 427"/>
                <a:gd name="f59" fmla="val 1170"/>
                <a:gd name="f60" fmla="val 292"/>
                <a:gd name="f61" fmla="val 1102"/>
                <a:gd name="f62" fmla="val 202"/>
                <a:gd name="f63" fmla="val 832"/>
                <a:gd name="f64" fmla="*/ f1 1 1867"/>
                <a:gd name="f65" fmla="*/ f2 1 3080"/>
                <a:gd name="f66" fmla="val f3"/>
                <a:gd name="f67" fmla="val f4"/>
                <a:gd name="f68" fmla="val f5"/>
                <a:gd name="f69" fmla="+- f68 0 f66"/>
                <a:gd name="f70" fmla="+- f67 0 f66"/>
                <a:gd name="f71" fmla="*/ f70 1 1867"/>
                <a:gd name="f72" fmla="*/ f69 1 3080"/>
                <a:gd name="f73" fmla="*/ f66 1 f71"/>
                <a:gd name="f74" fmla="*/ f67 1 f71"/>
                <a:gd name="f75" fmla="*/ f66 1 f72"/>
                <a:gd name="f76" fmla="*/ f68 1 f72"/>
                <a:gd name="f77" fmla="*/ f73 f64 1"/>
                <a:gd name="f78" fmla="*/ f74 f64 1"/>
                <a:gd name="f79" fmla="*/ f76 f65 1"/>
                <a:gd name="f80" fmla="*/ f75 f65 1"/>
              </a:gdLst>
              <a:ahLst/>
              <a:cxnLst>
                <a:cxn ang="3cd4">
                  <a:pos x="hc" y="t"/>
                </a:cxn>
                <a:cxn ang="0">
                  <a:pos x="r" y="vc"/>
                </a:cxn>
                <a:cxn ang="cd4">
                  <a:pos x="hc" y="b"/>
                </a:cxn>
                <a:cxn ang="cd2">
                  <a:pos x="l" y="vc"/>
                </a:cxn>
              </a:cxnLst>
              <a:rect l="f77" t="f80" r="f78" b="f79"/>
              <a:pathLst>
                <a:path w="1867" h="3080">
                  <a:moveTo>
                    <a:pt x="f6" y="f3"/>
                  </a:moveTo>
                  <a:lnTo>
                    <a:pt x="f7" y="f8"/>
                  </a:lnTo>
                  <a:lnTo>
                    <a:pt x="f9" y="f10"/>
                  </a:lnTo>
                  <a:lnTo>
                    <a:pt x="f11" y="f12"/>
                  </a:lnTo>
                  <a:lnTo>
                    <a:pt x="f13" y="f0"/>
                  </a:lnTo>
                  <a:lnTo>
                    <a:pt x="f12" y="f11"/>
                  </a:lnTo>
                  <a:lnTo>
                    <a:pt x="f14" y="f15"/>
                  </a:lnTo>
                  <a:lnTo>
                    <a:pt x="f8" y="f7"/>
                  </a:lnTo>
                  <a:lnTo>
                    <a:pt x="f16" y="f17"/>
                  </a:lnTo>
                  <a:lnTo>
                    <a:pt x="f8" y="f18"/>
                  </a:lnTo>
                  <a:lnTo>
                    <a:pt x="f19" y="f20"/>
                  </a:lnTo>
                  <a:lnTo>
                    <a:pt x="f21" y="f22"/>
                  </a:lnTo>
                  <a:lnTo>
                    <a:pt x="f23" y="f24"/>
                  </a:lnTo>
                  <a:lnTo>
                    <a:pt x="f25" y="f26"/>
                  </a:lnTo>
                  <a:lnTo>
                    <a:pt x="f27" y="f28"/>
                  </a:lnTo>
                  <a:lnTo>
                    <a:pt x="f29" y="f30"/>
                  </a:lnTo>
                  <a:lnTo>
                    <a:pt x="f31" y="f32"/>
                  </a:lnTo>
                  <a:lnTo>
                    <a:pt x="f33" y="f34"/>
                  </a:lnTo>
                  <a:lnTo>
                    <a:pt x="f35" y="f36"/>
                  </a:lnTo>
                  <a:lnTo>
                    <a:pt x="f37" y="f5"/>
                  </a:lnTo>
                  <a:lnTo>
                    <a:pt x="f38" y="f36"/>
                  </a:lnTo>
                  <a:lnTo>
                    <a:pt x="f39" y="f40"/>
                  </a:lnTo>
                  <a:lnTo>
                    <a:pt x="f41" y="f42"/>
                  </a:lnTo>
                  <a:lnTo>
                    <a:pt x="f22" y="f43"/>
                  </a:lnTo>
                  <a:lnTo>
                    <a:pt x="f44" y="f45"/>
                  </a:lnTo>
                  <a:lnTo>
                    <a:pt x="f46" y="f47"/>
                  </a:lnTo>
                  <a:lnTo>
                    <a:pt x="f48" y="f49"/>
                  </a:lnTo>
                  <a:lnTo>
                    <a:pt x="f48" y="f50"/>
                  </a:lnTo>
                  <a:lnTo>
                    <a:pt x="f51" y="f52"/>
                  </a:lnTo>
                  <a:lnTo>
                    <a:pt x="f53" y="f54"/>
                  </a:lnTo>
                  <a:lnTo>
                    <a:pt x="f55" y="f56"/>
                  </a:lnTo>
                  <a:lnTo>
                    <a:pt x="f57" y="f58"/>
                  </a:lnTo>
                  <a:lnTo>
                    <a:pt x="f59" y="f60"/>
                  </a:lnTo>
                  <a:lnTo>
                    <a:pt x="f61" y="f62"/>
                  </a:lnTo>
                  <a:lnTo>
                    <a:pt x="f33" y="f12"/>
                  </a:lnTo>
                  <a:lnTo>
                    <a:pt x="f31" y="f10"/>
                  </a:lnTo>
                  <a:lnTo>
                    <a:pt x="f63" y="f3"/>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74" name="Google Shape;320;p15">
              <a:extLst>
                <a:ext uri="{FF2B5EF4-FFF2-40B4-BE49-F238E27FC236}">
                  <a16:creationId xmlns:a16="http://schemas.microsoft.com/office/drawing/2014/main" id="{BC88CB98-973F-ADBA-C988-1B68721311C4}"/>
                </a:ext>
              </a:extLst>
            </p:cNvPr>
            <p:cNvSpPr/>
            <p:nvPr/>
          </p:nvSpPr>
          <p:spPr>
            <a:xfrm>
              <a:off x="6485052" y="2990307"/>
              <a:ext cx="32196" cy="34317"/>
            </a:xfrm>
            <a:custGeom>
              <a:avLst/>
              <a:gdLst>
                <a:gd name="f0" fmla="val 180"/>
                <a:gd name="f1" fmla="val w"/>
                <a:gd name="f2" fmla="val h"/>
                <a:gd name="f3" fmla="val 0"/>
                <a:gd name="f4" fmla="val 1709"/>
                <a:gd name="f5" fmla="val 1822"/>
                <a:gd name="f6" fmla="val 652"/>
                <a:gd name="f7" fmla="val 1"/>
                <a:gd name="f8" fmla="val 540"/>
                <a:gd name="f9" fmla="val 23"/>
                <a:gd name="f10" fmla="val 428"/>
                <a:gd name="f11" fmla="val 46"/>
                <a:gd name="f12" fmla="val 315"/>
                <a:gd name="f13" fmla="val 113"/>
                <a:gd name="f14" fmla="val 225"/>
                <a:gd name="f15" fmla="val 158"/>
                <a:gd name="f16" fmla="val 135"/>
                <a:gd name="f17" fmla="val 248"/>
                <a:gd name="f18" fmla="val 68"/>
                <a:gd name="f19" fmla="val 338"/>
                <a:gd name="f20" fmla="val 450"/>
                <a:gd name="f21" fmla="val 675"/>
                <a:gd name="f22" fmla="val 45"/>
                <a:gd name="f23" fmla="val 787"/>
                <a:gd name="f24" fmla="val 922"/>
                <a:gd name="f25" fmla="val 517"/>
                <a:gd name="f26" fmla="val 1529"/>
                <a:gd name="f27" fmla="val 607"/>
                <a:gd name="f28" fmla="val 1642"/>
                <a:gd name="f29" fmla="val 720"/>
                <a:gd name="f30" fmla="val 1731"/>
                <a:gd name="f31" fmla="val 832"/>
                <a:gd name="f32" fmla="val 1776"/>
                <a:gd name="f33" fmla="val 945"/>
                <a:gd name="f34" fmla="val 1799"/>
                <a:gd name="f35" fmla="val 1057"/>
                <a:gd name="f36" fmla="val 1821"/>
                <a:gd name="f37" fmla="val 1169"/>
                <a:gd name="f38" fmla="val 1282"/>
                <a:gd name="f39" fmla="val 1394"/>
                <a:gd name="f40" fmla="val 1484"/>
                <a:gd name="f41" fmla="val 1574"/>
                <a:gd name="f42" fmla="val 1641"/>
                <a:gd name="f43" fmla="val 1686"/>
                <a:gd name="f44" fmla="val 1372"/>
                <a:gd name="f45" fmla="val 1259"/>
                <a:gd name="f46" fmla="val 1147"/>
                <a:gd name="f47" fmla="val 1664"/>
                <a:gd name="f48" fmla="val 1035"/>
                <a:gd name="f49" fmla="val 1596"/>
                <a:gd name="f50" fmla="val 900"/>
                <a:gd name="f51" fmla="val 1192"/>
                <a:gd name="f52" fmla="val 293"/>
                <a:gd name="f53" fmla="val 1102"/>
                <a:gd name="f54" fmla="val 989"/>
                <a:gd name="f55" fmla="val 91"/>
                <a:gd name="f56" fmla="val 877"/>
                <a:gd name="f57" fmla="val 765"/>
                <a:gd name="f58" fmla="*/ f1 1 1709"/>
                <a:gd name="f59" fmla="*/ f2 1 1822"/>
                <a:gd name="f60" fmla="val f3"/>
                <a:gd name="f61" fmla="val f4"/>
                <a:gd name="f62" fmla="val f5"/>
                <a:gd name="f63" fmla="+- f62 0 f60"/>
                <a:gd name="f64" fmla="+- f61 0 f60"/>
                <a:gd name="f65" fmla="*/ f64 1 1709"/>
                <a:gd name="f66" fmla="*/ f63 1 1822"/>
                <a:gd name="f67" fmla="*/ f60 1 f65"/>
                <a:gd name="f68" fmla="*/ f61 1 f65"/>
                <a:gd name="f69" fmla="*/ f60 1 f66"/>
                <a:gd name="f70" fmla="*/ f62 1 f66"/>
                <a:gd name="f71" fmla="*/ f67 f58 1"/>
                <a:gd name="f72" fmla="*/ f68 f58 1"/>
                <a:gd name="f73" fmla="*/ f70 f59 1"/>
                <a:gd name="f74" fmla="*/ f69 f59 1"/>
              </a:gdLst>
              <a:ahLst/>
              <a:cxnLst>
                <a:cxn ang="3cd4">
                  <a:pos x="hc" y="t"/>
                </a:cxn>
                <a:cxn ang="0">
                  <a:pos x="r" y="vc"/>
                </a:cxn>
                <a:cxn ang="cd4">
                  <a:pos x="hc" y="b"/>
                </a:cxn>
                <a:cxn ang="cd2">
                  <a:pos x="l" y="vc"/>
                </a:cxn>
              </a:cxnLst>
              <a:rect l="f71" t="f74" r="f72" b="f73"/>
              <a:pathLst>
                <a:path w="1709" h="1822">
                  <a:moveTo>
                    <a:pt x="f6" y="f7"/>
                  </a:moveTo>
                  <a:lnTo>
                    <a:pt x="f8" y="f9"/>
                  </a:lnTo>
                  <a:lnTo>
                    <a:pt x="f10" y="f11"/>
                  </a:lnTo>
                  <a:lnTo>
                    <a:pt x="f12" y="f13"/>
                  </a:lnTo>
                  <a:lnTo>
                    <a:pt x="f14" y="f15"/>
                  </a:lnTo>
                  <a:lnTo>
                    <a:pt x="f16" y="f17"/>
                  </a:lnTo>
                  <a:lnTo>
                    <a:pt x="f18" y="f19"/>
                  </a:lnTo>
                  <a:lnTo>
                    <a:pt x="f9" y="f20"/>
                  </a:lnTo>
                  <a:lnTo>
                    <a:pt x="f3" y="f8"/>
                  </a:lnTo>
                  <a:lnTo>
                    <a:pt x="f9" y="f21"/>
                  </a:lnTo>
                  <a:lnTo>
                    <a:pt x="f22" y="f23"/>
                  </a:lnTo>
                  <a:lnTo>
                    <a:pt x="f13" y="f24"/>
                  </a:lnTo>
                  <a:lnTo>
                    <a:pt x="f25" y="f26"/>
                  </a:lnTo>
                  <a:lnTo>
                    <a:pt x="f27" y="f28"/>
                  </a:lnTo>
                  <a:lnTo>
                    <a:pt x="f29" y="f30"/>
                  </a:lnTo>
                  <a:lnTo>
                    <a:pt x="f31" y="f32"/>
                  </a:lnTo>
                  <a:lnTo>
                    <a:pt x="f33" y="f34"/>
                  </a:lnTo>
                  <a:lnTo>
                    <a:pt x="f35" y="f36"/>
                  </a:lnTo>
                  <a:lnTo>
                    <a:pt x="f37" y="f34"/>
                  </a:lnTo>
                  <a:lnTo>
                    <a:pt x="f38" y="f32"/>
                  </a:lnTo>
                  <a:lnTo>
                    <a:pt x="f39" y="f4"/>
                  </a:lnTo>
                  <a:lnTo>
                    <a:pt x="f40" y="f28"/>
                  </a:lnTo>
                  <a:lnTo>
                    <a:pt x="f41" y="f41"/>
                  </a:lnTo>
                  <a:lnTo>
                    <a:pt x="f42" y="f40"/>
                  </a:lnTo>
                  <a:lnTo>
                    <a:pt x="f43" y="f44"/>
                  </a:lnTo>
                  <a:lnTo>
                    <a:pt x="f4" y="f45"/>
                  </a:lnTo>
                  <a:lnTo>
                    <a:pt x="f43" y="f46"/>
                  </a:lnTo>
                  <a:lnTo>
                    <a:pt x="f47" y="f48"/>
                  </a:lnTo>
                  <a:lnTo>
                    <a:pt x="f49" y="f50"/>
                  </a:lnTo>
                  <a:lnTo>
                    <a:pt x="f51" y="f52"/>
                  </a:lnTo>
                  <a:lnTo>
                    <a:pt x="f53" y="f0"/>
                  </a:lnTo>
                  <a:lnTo>
                    <a:pt x="f54" y="f55"/>
                  </a:lnTo>
                  <a:lnTo>
                    <a:pt x="f56" y="f11"/>
                  </a:lnTo>
                  <a:lnTo>
                    <a:pt x="f57" y="f9"/>
                  </a:lnTo>
                  <a:lnTo>
                    <a:pt x="f6" y="f7"/>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75" name="Google Shape;321;p15">
              <a:extLst>
                <a:ext uri="{FF2B5EF4-FFF2-40B4-BE49-F238E27FC236}">
                  <a16:creationId xmlns:a16="http://schemas.microsoft.com/office/drawing/2014/main" id="{1072D734-391D-8761-1B67-D1EE1DFB406C}"/>
                </a:ext>
              </a:extLst>
            </p:cNvPr>
            <p:cNvSpPr/>
            <p:nvPr/>
          </p:nvSpPr>
          <p:spPr>
            <a:xfrm>
              <a:off x="6631987" y="2989895"/>
              <a:ext cx="22475" cy="23298"/>
            </a:xfrm>
            <a:custGeom>
              <a:avLst/>
              <a:gdLst>
                <a:gd name="f0" fmla="val w"/>
                <a:gd name="f1" fmla="val h"/>
                <a:gd name="f2" fmla="val 0"/>
                <a:gd name="f3" fmla="val 1193"/>
                <a:gd name="f4" fmla="val 1237"/>
                <a:gd name="f5" fmla="val 585"/>
                <a:gd name="f6" fmla="val 450"/>
                <a:gd name="f7" fmla="val 23"/>
                <a:gd name="f8" fmla="val 315"/>
                <a:gd name="f9" fmla="val 45"/>
                <a:gd name="f10" fmla="val 225"/>
                <a:gd name="f11" fmla="val 113"/>
                <a:gd name="f12" fmla="val 136"/>
                <a:gd name="f13" fmla="val 202"/>
                <a:gd name="f14" fmla="val 68"/>
                <a:gd name="f15" fmla="val 292"/>
                <a:gd name="f16" fmla="val 405"/>
                <a:gd name="f17" fmla="val 1"/>
                <a:gd name="f18" fmla="val 517"/>
                <a:gd name="f19" fmla="val 630"/>
                <a:gd name="f20" fmla="val 742"/>
                <a:gd name="f21" fmla="val 854"/>
                <a:gd name="f22" fmla="val 944"/>
                <a:gd name="f23" fmla="val 1057"/>
                <a:gd name="f24" fmla="val 1124"/>
                <a:gd name="f25" fmla="val 1192"/>
                <a:gd name="f26" fmla="val 1236"/>
                <a:gd name="f27" fmla="val 720"/>
                <a:gd name="f28" fmla="val 855"/>
                <a:gd name="f29" fmla="val 945"/>
                <a:gd name="f30" fmla="val 1035"/>
                <a:gd name="f31" fmla="val 1102"/>
                <a:gd name="f32" fmla="val 1147"/>
                <a:gd name="f33" fmla="val 1170"/>
                <a:gd name="f34" fmla="*/ f0 1 1193"/>
                <a:gd name="f35" fmla="*/ f1 1 1237"/>
                <a:gd name="f36" fmla="val f2"/>
                <a:gd name="f37" fmla="val f3"/>
                <a:gd name="f38" fmla="val f4"/>
                <a:gd name="f39" fmla="+- f38 0 f36"/>
                <a:gd name="f40" fmla="+- f37 0 f36"/>
                <a:gd name="f41" fmla="*/ f40 1 1193"/>
                <a:gd name="f42" fmla="*/ f39 1 123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1193" h="1237">
                  <a:moveTo>
                    <a:pt x="f5" y="f2"/>
                  </a:moveTo>
                  <a:lnTo>
                    <a:pt x="f6" y="f7"/>
                  </a:lnTo>
                  <a:lnTo>
                    <a:pt x="f8" y="f9"/>
                  </a:lnTo>
                  <a:lnTo>
                    <a:pt x="f10" y="f11"/>
                  </a:lnTo>
                  <a:lnTo>
                    <a:pt x="f12" y="f13"/>
                  </a:lnTo>
                  <a:lnTo>
                    <a:pt x="f14" y="f15"/>
                  </a:lnTo>
                  <a:lnTo>
                    <a:pt x="f7" y="f16"/>
                  </a:lnTo>
                  <a:lnTo>
                    <a:pt x="f17" y="f18"/>
                  </a:lnTo>
                  <a:lnTo>
                    <a:pt x="f17" y="f19"/>
                  </a:lnTo>
                  <a:lnTo>
                    <a:pt x="f17" y="f20"/>
                  </a:lnTo>
                  <a:lnTo>
                    <a:pt x="f7" y="f21"/>
                  </a:lnTo>
                  <a:lnTo>
                    <a:pt x="f14" y="f22"/>
                  </a:lnTo>
                  <a:lnTo>
                    <a:pt x="f12" y="f23"/>
                  </a:lnTo>
                  <a:lnTo>
                    <a:pt x="f10" y="f24"/>
                  </a:lnTo>
                  <a:lnTo>
                    <a:pt x="f8" y="f25"/>
                  </a:lnTo>
                  <a:lnTo>
                    <a:pt x="f6" y="f26"/>
                  </a:lnTo>
                  <a:lnTo>
                    <a:pt x="f27" y="f26"/>
                  </a:lnTo>
                  <a:lnTo>
                    <a:pt x="f28" y="f25"/>
                  </a:lnTo>
                  <a:lnTo>
                    <a:pt x="f29" y="f24"/>
                  </a:lnTo>
                  <a:lnTo>
                    <a:pt x="f30" y="f23"/>
                  </a:lnTo>
                  <a:lnTo>
                    <a:pt x="f31" y="f22"/>
                  </a:lnTo>
                  <a:lnTo>
                    <a:pt x="f32" y="f21"/>
                  </a:lnTo>
                  <a:lnTo>
                    <a:pt x="f33" y="f20"/>
                  </a:lnTo>
                  <a:lnTo>
                    <a:pt x="f25" y="f19"/>
                  </a:lnTo>
                  <a:lnTo>
                    <a:pt x="f33" y="f18"/>
                  </a:lnTo>
                  <a:lnTo>
                    <a:pt x="f32" y="f16"/>
                  </a:lnTo>
                  <a:lnTo>
                    <a:pt x="f31" y="f15"/>
                  </a:lnTo>
                  <a:lnTo>
                    <a:pt x="f30" y="f13"/>
                  </a:lnTo>
                  <a:lnTo>
                    <a:pt x="f29" y="f11"/>
                  </a:lnTo>
                  <a:lnTo>
                    <a:pt x="f28" y="f9"/>
                  </a:lnTo>
                  <a:lnTo>
                    <a:pt x="f27" y="f7"/>
                  </a:lnTo>
                  <a:lnTo>
                    <a:pt x="f5" y="f2"/>
                  </a:lnTo>
                  <a:close/>
                </a:path>
              </a:pathLst>
            </a:custGeom>
            <a:solidFill>
              <a:srgbClr val="9DC67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76" name="Google Shape;322;p15">
              <a:extLst>
                <a:ext uri="{FF2B5EF4-FFF2-40B4-BE49-F238E27FC236}">
                  <a16:creationId xmlns:a16="http://schemas.microsoft.com/office/drawing/2014/main" id="{5057678A-33D5-9A52-BF06-322E24650E76}"/>
                </a:ext>
              </a:extLst>
            </p:cNvPr>
            <p:cNvSpPr/>
            <p:nvPr/>
          </p:nvSpPr>
          <p:spPr>
            <a:xfrm>
              <a:off x="5496293" y="3202045"/>
              <a:ext cx="27130" cy="79196"/>
            </a:xfrm>
            <a:custGeom>
              <a:avLst/>
              <a:gdLst>
                <a:gd name="f0" fmla="val w"/>
                <a:gd name="f1" fmla="val h"/>
                <a:gd name="f2" fmla="val 0"/>
                <a:gd name="f3" fmla="val 1440"/>
                <a:gd name="f4" fmla="val 4204"/>
                <a:gd name="f5" fmla="val 630"/>
                <a:gd name="f6" fmla="val 495"/>
                <a:gd name="f7" fmla="val 23"/>
                <a:gd name="f8" fmla="val 383"/>
                <a:gd name="f9" fmla="val 45"/>
                <a:gd name="f10" fmla="val 293"/>
                <a:gd name="f11" fmla="val 90"/>
                <a:gd name="f12" fmla="val 203"/>
                <a:gd name="f13" fmla="val 157"/>
                <a:gd name="f14" fmla="val 113"/>
                <a:gd name="f15" fmla="val 247"/>
                <a:gd name="f16" fmla="val 46"/>
                <a:gd name="f17" fmla="val 337"/>
                <a:gd name="f18" fmla="val 472"/>
                <a:gd name="f19" fmla="val 1"/>
                <a:gd name="f20" fmla="val 607"/>
                <a:gd name="f21" fmla="val 1394"/>
                <a:gd name="f22" fmla="val 2203"/>
                <a:gd name="f23" fmla="val 2585"/>
                <a:gd name="f24" fmla="val 91"/>
                <a:gd name="f25" fmla="val 2990"/>
                <a:gd name="f26" fmla="val 158"/>
                <a:gd name="f27" fmla="val 3372"/>
                <a:gd name="f28" fmla="val 226"/>
                <a:gd name="f29" fmla="val 3754"/>
                <a:gd name="f30" fmla="val 271"/>
                <a:gd name="f31" fmla="val 3889"/>
                <a:gd name="f32" fmla="val 338"/>
                <a:gd name="f33" fmla="val 4001"/>
                <a:gd name="f34" fmla="val 428"/>
                <a:gd name="f35" fmla="val 4091"/>
                <a:gd name="f36" fmla="val 518"/>
                <a:gd name="f37" fmla="val 4136"/>
                <a:gd name="f38" fmla="val 4181"/>
                <a:gd name="f39" fmla="val 743"/>
                <a:gd name="f40" fmla="val 855"/>
                <a:gd name="f41" fmla="val 968"/>
                <a:gd name="f42" fmla="val 1080"/>
                <a:gd name="f43" fmla="val 1170"/>
                <a:gd name="f44" fmla="val 1260"/>
                <a:gd name="f45" fmla="val 1350"/>
                <a:gd name="f46" fmla="val 3912"/>
                <a:gd name="f47" fmla="val 1395"/>
                <a:gd name="f48" fmla="val 3822"/>
                <a:gd name="f49" fmla="val 3709"/>
                <a:gd name="f50" fmla="val 3574"/>
                <a:gd name="f51" fmla="val 1417"/>
                <a:gd name="f52" fmla="val 3439"/>
                <a:gd name="f53" fmla="val 3080"/>
                <a:gd name="f54" fmla="val 1305"/>
                <a:gd name="f55" fmla="val 2743"/>
                <a:gd name="f56" fmla="val 2383"/>
                <a:gd name="f57" fmla="val 2023"/>
                <a:gd name="f58" fmla="val 1237"/>
                <a:gd name="f59" fmla="val 1326"/>
                <a:gd name="f60" fmla="val 1192"/>
                <a:gd name="f61" fmla="val 1125"/>
                <a:gd name="f62" fmla="val 1057"/>
                <a:gd name="f63" fmla="val 945"/>
                <a:gd name="f64" fmla="*/ f0 1 1440"/>
                <a:gd name="f65" fmla="*/ f1 1 4204"/>
                <a:gd name="f66" fmla="val f2"/>
                <a:gd name="f67" fmla="val f3"/>
                <a:gd name="f68" fmla="val f4"/>
                <a:gd name="f69" fmla="+- f68 0 f66"/>
                <a:gd name="f70" fmla="+- f67 0 f66"/>
                <a:gd name="f71" fmla="*/ f70 1 1440"/>
                <a:gd name="f72" fmla="*/ f69 1 4204"/>
                <a:gd name="f73" fmla="*/ f66 1 f71"/>
                <a:gd name="f74" fmla="*/ f67 1 f71"/>
                <a:gd name="f75" fmla="*/ f66 1 f72"/>
                <a:gd name="f76" fmla="*/ f68 1 f72"/>
                <a:gd name="f77" fmla="*/ f73 f64 1"/>
                <a:gd name="f78" fmla="*/ f74 f64 1"/>
                <a:gd name="f79" fmla="*/ f76 f65 1"/>
                <a:gd name="f80" fmla="*/ f75 f65 1"/>
              </a:gdLst>
              <a:ahLst/>
              <a:cxnLst>
                <a:cxn ang="3cd4">
                  <a:pos x="hc" y="t"/>
                </a:cxn>
                <a:cxn ang="0">
                  <a:pos x="r" y="vc"/>
                </a:cxn>
                <a:cxn ang="cd4">
                  <a:pos x="hc" y="b"/>
                </a:cxn>
                <a:cxn ang="cd2">
                  <a:pos x="l" y="vc"/>
                </a:cxn>
              </a:cxnLst>
              <a:rect l="f77" t="f80" r="f78" b="f79"/>
              <a:pathLst>
                <a:path w="1440" h="4204">
                  <a:moveTo>
                    <a:pt x="f5" y="f2"/>
                  </a:moveTo>
                  <a:lnTo>
                    <a:pt x="f6" y="f7"/>
                  </a:lnTo>
                  <a:lnTo>
                    <a:pt x="f8" y="f9"/>
                  </a:lnTo>
                  <a:lnTo>
                    <a:pt x="f10" y="f11"/>
                  </a:lnTo>
                  <a:lnTo>
                    <a:pt x="f12" y="f13"/>
                  </a:lnTo>
                  <a:lnTo>
                    <a:pt x="f14" y="f15"/>
                  </a:lnTo>
                  <a:lnTo>
                    <a:pt x="f16" y="f17"/>
                  </a:lnTo>
                  <a:lnTo>
                    <a:pt x="f7" y="f18"/>
                  </a:lnTo>
                  <a:lnTo>
                    <a:pt x="f19" y="f20"/>
                  </a:lnTo>
                  <a:lnTo>
                    <a:pt x="f19" y="f21"/>
                  </a:lnTo>
                  <a:lnTo>
                    <a:pt x="f7" y="f22"/>
                  </a:lnTo>
                  <a:lnTo>
                    <a:pt x="f16" y="f23"/>
                  </a:lnTo>
                  <a:lnTo>
                    <a:pt x="f24" y="f25"/>
                  </a:lnTo>
                  <a:lnTo>
                    <a:pt x="f26" y="f27"/>
                  </a:lnTo>
                  <a:lnTo>
                    <a:pt x="f28" y="f29"/>
                  </a:lnTo>
                  <a:lnTo>
                    <a:pt x="f30" y="f31"/>
                  </a:lnTo>
                  <a:lnTo>
                    <a:pt x="f32" y="f33"/>
                  </a:lnTo>
                  <a:lnTo>
                    <a:pt x="f34" y="f35"/>
                  </a:lnTo>
                  <a:lnTo>
                    <a:pt x="f36" y="f37"/>
                  </a:lnTo>
                  <a:lnTo>
                    <a:pt x="f5" y="f38"/>
                  </a:lnTo>
                  <a:lnTo>
                    <a:pt x="f39" y="f4"/>
                  </a:lnTo>
                  <a:lnTo>
                    <a:pt x="f40" y="f4"/>
                  </a:lnTo>
                  <a:lnTo>
                    <a:pt x="f41" y="f38"/>
                  </a:lnTo>
                  <a:lnTo>
                    <a:pt x="f42" y="f37"/>
                  </a:lnTo>
                  <a:lnTo>
                    <a:pt x="f43" y="f35"/>
                  </a:lnTo>
                  <a:lnTo>
                    <a:pt x="f44" y="f33"/>
                  </a:lnTo>
                  <a:lnTo>
                    <a:pt x="f45" y="f46"/>
                  </a:lnTo>
                  <a:lnTo>
                    <a:pt x="f47" y="f48"/>
                  </a:lnTo>
                  <a:lnTo>
                    <a:pt x="f3" y="f49"/>
                  </a:lnTo>
                  <a:lnTo>
                    <a:pt x="f3" y="f50"/>
                  </a:lnTo>
                  <a:lnTo>
                    <a:pt x="f51" y="f52"/>
                  </a:lnTo>
                  <a:lnTo>
                    <a:pt x="f45" y="f53"/>
                  </a:lnTo>
                  <a:lnTo>
                    <a:pt x="f54" y="f55"/>
                  </a:lnTo>
                  <a:lnTo>
                    <a:pt x="f44" y="f56"/>
                  </a:lnTo>
                  <a:lnTo>
                    <a:pt x="f44" y="f57"/>
                  </a:lnTo>
                  <a:lnTo>
                    <a:pt x="f58" y="f59"/>
                  </a:lnTo>
                  <a:lnTo>
                    <a:pt x="f58" y="f20"/>
                  </a:lnTo>
                  <a:lnTo>
                    <a:pt x="f58" y="f18"/>
                  </a:lnTo>
                  <a:lnTo>
                    <a:pt x="f60" y="f17"/>
                  </a:lnTo>
                  <a:lnTo>
                    <a:pt x="f61" y="f15"/>
                  </a:lnTo>
                  <a:lnTo>
                    <a:pt x="f62" y="f13"/>
                  </a:lnTo>
                  <a:lnTo>
                    <a:pt x="f63" y="f11"/>
                  </a:lnTo>
                  <a:lnTo>
                    <a:pt x="f40" y="f9"/>
                  </a:lnTo>
                  <a:lnTo>
                    <a:pt x="f39" y="f7"/>
                  </a:lnTo>
                  <a:lnTo>
                    <a:pt x="f5" y="f2"/>
                  </a:lnTo>
                  <a:close/>
                </a:path>
              </a:pathLst>
            </a:custGeom>
            <a:solidFill>
              <a:srgbClr val="779B57"/>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77" name="Google Shape;323;p15">
              <a:extLst>
                <a:ext uri="{FF2B5EF4-FFF2-40B4-BE49-F238E27FC236}">
                  <a16:creationId xmlns:a16="http://schemas.microsoft.com/office/drawing/2014/main" id="{3FC3E655-5E2D-2B79-AF62-05F53EA55A3F}"/>
                </a:ext>
              </a:extLst>
            </p:cNvPr>
            <p:cNvSpPr/>
            <p:nvPr/>
          </p:nvSpPr>
          <p:spPr>
            <a:xfrm>
              <a:off x="5448031" y="3458644"/>
              <a:ext cx="32625" cy="91055"/>
            </a:xfrm>
            <a:custGeom>
              <a:avLst/>
              <a:gdLst>
                <a:gd name="f0" fmla="val 180"/>
                <a:gd name="f1" fmla="val w"/>
                <a:gd name="f2" fmla="val h"/>
                <a:gd name="f3" fmla="val 0"/>
                <a:gd name="f4" fmla="val 1732"/>
                <a:gd name="f5" fmla="val 4834"/>
                <a:gd name="f6" fmla="val 877"/>
                <a:gd name="f7" fmla="val 765"/>
                <a:gd name="f8" fmla="val 45"/>
                <a:gd name="f9" fmla="val 675"/>
                <a:gd name="f10" fmla="val 113"/>
                <a:gd name="f11" fmla="val 607"/>
                <a:gd name="f12" fmla="val 203"/>
                <a:gd name="f13" fmla="val 562"/>
                <a:gd name="f14" fmla="val 315"/>
                <a:gd name="f15" fmla="val 517"/>
                <a:gd name="f16" fmla="val 450"/>
                <a:gd name="f17" fmla="val 293"/>
                <a:gd name="f18" fmla="val 2248"/>
                <a:gd name="f19" fmla="val 158"/>
                <a:gd name="f20" fmla="val 3148"/>
                <a:gd name="f21" fmla="val 4047"/>
                <a:gd name="f22" fmla="val 4182"/>
                <a:gd name="f23" fmla="val 4316"/>
                <a:gd name="f24" fmla="val 4429"/>
                <a:gd name="f25" fmla="val 4541"/>
                <a:gd name="f26" fmla="val 4631"/>
                <a:gd name="f27" fmla="val 270"/>
                <a:gd name="f28" fmla="val 4699"/>
                <a:gd name="f29" fmla="val 382"/>
                <a:gd name="f30" fmla="val 4766"/>
                <a:gd name="f31" fmla="val 495"/>
                <a:gd name="f32" fmla="val 4811"/>
                <a:gd name="f33" fmla="val 720"/>
                <a:gd name="f34" fmla="val 4833"/>
                <a:gd name="f35" fmla="val 832"/>
                <a:gd name="f36" fmla="val 922"/>
                <a:gd name="f37" fmla="val 1012"/>
                <a:gd name="f38" fmla="val 1102"/>
                <a:gd name="f39" fmla="val 1169"/>
                <a:gd name="f40" fmla="val 4519"/>
                <a:gd name="f41" fmla="val 1192"/>
                <a:gd name="f42" fmla="val 4384"/>
                <a:gd name="f43" fmla="val 1349"/>
                <a:gd name="f44" fmla="val 3485"/>
                <a:gd name="f45" fmla="val 1484"/>
                <a:gd name="f46" fmla="val 2586"/>
                <a:gd name="f47" fmla="val 1709"/>
                <a:gd name="f48" fmla="val 1731"/>
                <a:gd name="f49" fmla="val 630"/>
                <a:gd name="f50" fmla="val 1664"/>
                <a:gd name="f51" fmla="val 383"/>
                <a:gd name="f52" fmla="val 1596"/>
                <a:gd name="f53" fmla="val 1506"/>
                <a:gd name="f54" fmla="val 1417"/>
                <a:gd name="f55" fmla="val 1304"/>
                <a:gd name="f56" fmla="val 23"/>
                <a:gd name="f57" fmla="val 1079"/>
                <a:gd name="f58" fmla="*/ f1 1 1732"/>
                <a:gd name="f59" fmla="*/ f2 1 4834"/>
                <a:gd name="f60" fmla="val f3"/>
                <a:gd name="f61" fmla="val f4"/>
                <a:gd name="f62" fmla="val f5"/>
                <a:gd name="f63" fmla="+- f62 0 f60"/>
                <a:gd name="f64" fmla="+- f61 0 f60"/>
                <a:gd name="f65" fmla="*/ f64 1 1732"/>
                <a:gd name="f66" fmla="*/ f63 1 4834"/>
                <a:gd name="f67" fmla="*/ f60 1 f65"/>
                <a:gd name="f68" fmla="*/ f61 1 f65"/>
                <a:gd name="f69" fmla="*/ f60 1 f66"/>
                <a:gd name="f70" fmla="*/ f62 1 f66"/>
                <a:gd name="f71" fmla="*/ f67 f58 1"/>
                <a:gd name="f72" fmla="*/ f68 f58 1"/>
                <a:gd name="f73" fmla="*/ f70 f59 1"/>
                <a:gd name="f74" fmla="*/ f69 f59 1"/>
              </a:gdLst>
              <a:ahLst/>
              <a:cxnLst>
                <a:cxn ang="3cd4">
                  <a:pos x="hc" y="t"/>
                </a:cxn>
                <a:cxn ang="0">
                  <a:pos x="r" y="vc"/>
                </a:cxn>
                <a:cxn ang="cd4">
                  <a:pos x="hc" y="b"/>
                </a:cxn>
                <a:cxn ang="cd2">
                  <a:pos x="l" y="vc"/>
                </a:cxn>
              </a:cxnLst>
              <a:rect l="f71" t="f74" r="f72" b="f73"/>
              <a:pathLst>
                <a:path w="1732" h="4834">
                  <a:moveTo>
                    <a:pt x="f6" y="f3"/>
                  </a:moveTo>
                  <a:lnTo>
                    <a:pt x="f7" y="f8"/>
                  </a:lnTo>
                  <a:lnTo>
                    <a:pt x="f9" y="f10"/>
                  </a:lnTo>
                  <a:lnTo>
                    <a:pt x="f11" y="f12"/>
                  </a:lnTo>
                  <a:lnTo>
                    <a:pt x="f13" y="f14"/>
                  </a:lnTo>
                  <a:lnTo>
                    <a:pt x="f15" y="f16"/>
                  </a:lnTo>
                  <a:lnTo>
                    <a:pt x="f17" y="f18"/>
                  </a:lnTo>
                  <a:lnTo>
                    <a:pt x="f19" y="f20"/>
                  </a:lnTo>
                  <a:lnTo>
                    <a:pt x="f3" y="f21"/>
                  </a:lnTo>
                  <a:lnTo>
                    <a:pt x="f3" y="f22"/>
                  </a:lnTo>
                  <a:lnTo>
                    <a:pt x="f3" y="f23"/>
                  </a:lnTo>
                  <a:lnTo>
                    <a:pt x="f8" y="f24"/>
                  </a:lnTo>
                  <a:lnTo>
                    <a:pt x="f10" y="f25"/>
                  </a:lnTo>
                  <a:lnTo>
                    <a:pt x="f0" y="f26"/>
                  </a:lnTo>
                  <a:lnTo>
                    <a:pt x="f27" y="f28"/>
                  </a:lnTo>
                  <a:lnTo>
                    <a:pt x="f29" y="f30"/>
                  </a:lnTo>
                  <a:lnTo>
                    <a:pt x="f31" y="f32"/>
                  </a:lnTo>
                  <a:lnTo>
                    <a:pt x="f11" y="f32"/>
                  </a:lnTo>
                  <a:lnTo>
                    <a:pt x="f33" y="f34"/>
                  </a:lnTo>
                  <a:lnTo>
                    <a:pt x="f35" y="f32"/>
                  </a:lnTo>
                  <a:lnTo>
                    <a:pt x="f36" y="f30"/>
                  </a:lnTo>
                  <a:lnTo>
                    <a:pt x="f37" y="f28"/>
                  </a:lnTo>
                  <a:lnTo>
                    <a:pt x="f38" y="f26"/>
                  </a:lnTo>
                  <a:lnTo>
                    <a:pt x="f39" y="f40"/>
                  </a:lnTo>
                  <a:lnTo>
                    <a:pt x="f41" y="f42"/>
                  </a:lnTo>
                  <a:lnTo>
                    <a:pt x="f43" y="f44"/>
                  </a:lnTo>
                  <a:lnTo>
                    <a:pt x="f45" y="f46"/>
                  </a:lnTo>
                  <a:lnTo>
                    <a:pt x="f47" y="f7"/>
                  </a:lnTo>
                  <a:lnTo>
                    <a:pt x="f48" y="f49"/>
                  </a:lnTo>
                  <a:lnTo>
                    <a:pt x="f47" y="f31"/>
                  </a:lnTo>
                  <a:lnTo>
                    <a:pt x="f50" y="f51"/>
                  </a:lnTo>
                  <a:lnTo>
                    <a:pt x="f52" y="f27"/>
                  </a:lnTo>
                  <a:lnTo>
                    <a:pt x="f53" y="f0"/>
                  </a:lnTo>
                  <a:lnTo>
                    <a:pt x="f54" y="f10"/>
                  </a:lnTo>
                  <a:lnTo>
                    <a:pt x="f55" y="f8"/>
                  </a:lnTo>
                  <a:lnTo>
                    <a:pt x="f41" y="f56"/>
                  </a:lnTo>
                  <a:lnTo>
                    <a:pt x="f57" y="f3"/>
                  </a:lnTo>
                  <a:close/>
                </a:path>
              </a:pathLst>
            </a:custGeom>
            <a:solidFill>
              <a:srgbClr val="779B57"/>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78" name="Google Shape;324;p15">
              <a:extLst>
                <a:ext uri="{FF2B5EF4-FFF2-40B4-BE49-F238E27FC236}">
                  <a16:creationId xmlns:a16="http://schemas.microsoft.com/office/drawing/2014/main" id="{AF46C916-FAA1-D7C2-FEB1-9B13A4909DF9}"/>
                </a:ext>
              </a:extLst>
            </p:cNvPr>
            <p:cNvSpPr/>
            <p:nvPr/>
          </p:nvSpPr>
          <p:spPr>
            <a:xfrm>
              <a:off x="5002563" y="1335042"/>
              <a:ext cx="77513" cy="118597"/>
            </a:xfrm>
            <a:custGeom>
              <a:avLst/>
              <a:gdLst>
                <a:gd name="f0" fmla="val 360"/>
                <a:gd name="f1" fmla="val w"/>
                <a:gd name="f2" fmla="val h"/>
                <a:gd name="f3" fmla="val 0"/>
                <a:gd name="f4" fmla="val 4115"/>
                <a:gd name="f5" fmla="val 6296"/>
                <a:gd name="f6" fmla="val 2900"/>
                <a:gd name="f7" fmla="val 1"/>
                <a:gd name="f8" fmla="val 2698"/>
                <a:gd name="f9" fmla="val 23"/>
                <a:gd name="f10" fmla="val 2496"/>
                <a:gd name="f11" fmla="val 46"/>
                <a:gd name="f12" fmla="val 2293"/>
                <a:gd name="f13" fmla="val 91"/>
                <a:gd name="f14" fmla="val 2068"/>
                <a:gd name="f15" fmla="val 136"/>
                <a:gd name="f16" fmla="val 1866"/>
                <a:gd name="f17" fmla="val 203"/>
                <a:gd name="f18" fmla="val 1664"/>
                <a:gd name="f19" fmla="val 293"/>
                <a:gd name="f20" fmla="val 1484"/>
                <a:gd name="f21" fmla="val 383"/>
                <a:gd name="f22" fmla="val 1282"/>
                <a:gd name="f23" fmla="val 495"/>
                <a:gd name="f24" fmla="val 1102"/>
                <a:gd name="f25" fmla="val 608"/>
                <a:gd name="f26" fmla="val 922"/>
                <a:gd name="f27" fmla="val 743"/>
                <a:gd name="f28" fmla="val 765"/>
                <a:gd name="f29" fmla="val 900"/>
                <a:gd name="f30" fmla="val 630"/>
                <a:gd name="f31" fmla="val 1057"/>
                <a:gd name="f32" fmla="val 1237"/>
                <a:gd name="f33" fmla="val 1417"/>
                <a:gd name="f34" fmla="val 248"/>
                <a:gd name="f35" fmla="val 1619"/>
                <a:gd name="f36" fmla="val 158"/>
                <a:gd name="f37" fmla="val 1822"/>
                <a:gd name="f38" fmla="val 90"/>
                <a:gd name="f39" fmla="val 2046"/>
                <a:gd name="f40" fmla="val 45"/>
                <a:gd name="f41" fmla="val 2271"/>
                <a:gd name="f42" fmla="val 2519"/>
                <a:gd name="f43" fmla="val 2766"/>
                <a:gd name="f44" fmla="val 3036"/>
                <a:gd name="f45" fmla="val 68"/>
                <a:gd name="f46" fmla="val 3305"/>
                <a:gd name="f47" fmla="val 135"/>
                <a:gd name="f48" fmla="val 3598"/>
                <a:gd name="f49" fmla="val 225"/>
                <a:gd name="f50" fmla="val 3912"/>
                <a:gd name="f51" fmla="val 338"/>
                <a:gd name="f52" fmla="val 4204"/>
                <a:gd name="f53" fmla="val 4542"/>
                <a:gd name="f54" fmla="val 697"/>
                <a:gd name="f55" fmla="val 4879"/>
                <a:gd name="f56" fmla="val 5216"/>
                <a:gd name="f57" fmla="val 1169"/>
                <a:gd name="f58" fmla="val 5553"/>
                <a:gd name="f59" fmla="val 1439"/>
                <a:gd name="f60" fmla="val 5935"/>
                <a:gd name="f61" fmla="val 1776"/>
                <a:gd name="f62" fmla="val 6295"/>
                <a:gd name="f63" fmla="val 3597"/>
                <a:gd name="f64" fmla="val 4272"/>
                <a:gd name="f65" fmla="val 3642"/>
                <a:gd name="f66" fmla="val 4092"/>
                <a:gd name="f67" fmla="val 3799"/>
                <a:gd name="f68" fmla="val 3620"/>
                <a:gd name="f69" fmla="val 3957"/>
                <a:gd name="f70" fmla="val 2946"/>
                <a:gd name="f71" fmla="val 4024"/>
                <a:gd name="f72" fmla="val 2563"/>
                <a:gd name="f73" fmla="val 4069"/>
                <a:gd name="f74" fmla="val 2159"/>
                <a:gd name="f75" fmla="val 4114"/>
                <a:gd name="f76" fmla="val 1754"/>
                <a:gd name="f77" fmla="val 1372"/>
                <a:gd name="f78" fmla="val 1012"/>
                <a:gd name="f79" fmla="val 4047"/>
                <a:gd name="f80" fmla="val 855"/>
                <a:gd name="f81" fmla="val 4002"/>
                <a:gd name="f82" fmla="val 698"/>
                <a:gd name="f83" fmla="val 3934"/>
                <a:gd name="f84" fmla="val 563"/>
                <a:gd name="f85" fmla="val 3867"/>
                <a:gd name="f86" fmla="val 428"/>
                <a:gd name="f87" fmla="val 3777"/>
                <a:gd name="f88" fmla="val 3687"/>
                <a:gd name="f89" fmla="val 3575"/>
                <a:gd name="f90" fmla="val 113"/>
                <a:gd name="f91" fmla="val 3440"/>
                <a:gd name="f92" fmla="val 3282"/>
                <a:gd name="f93" fmla="val 3103"/>
                <a:gd name="f94" fmla="*/ f1 1 4115"/>
                <a:gd name="f95" fmla="*/ f2 1 6296"/>
                <a:gd name="f96" fmla="val f3"/>
                <a:gd name="f97" fmla="val f4"/>
                <a:gd name="f98" fmla="val f5"/>
                <a:gd name="f99" fmla="+- f98 0 f96"/>
                <a:gd name="f100" fmla="+- f97 0 f96"/>
                <a:gd name="f101" fmla="*/ f100 1 4115"/>
                <a:gd name="f102" fmla="*/ f99 1 6296"/>
                <a:gd name="f103" fmla="*/ f96 1 f101"/>
                <a:gd name="f104" fmla="*/ f97 1 f101"/>
                <a:gd name="f105" fmla="*/ f96 1 f102"/>
                <a:gd name="f106" fmla="*/ f98 1 f102"/>
                <a:gd name="f107" fmla="*/ f103 f94 1"/>
                <a:gd name="f108" fmla="*/ f104 f94 1"/>
                <a:gd name="f109" fmla="*/ f106 f95 1"/>
                <a:gd name="f110" fmla="*/ f105 f95 1"/>
              </a:gdLst>
              <a:ahLst/>
              <a:cxnLst>
                <a:cxn ang="3cd4">
                  <a:pos x="hc" y="t"/>
                </a:cxn>
                <a:cxn ang="0">
                  <a:pos x="r" y="vc"/>
                </a:cxn>
                <a:cxn ang="cd4">
                  <a:pos x="hc" y="b"/>
                </a:cxn>
                <a:cxn ang="cd2">
                  <a:pos x="l" y="vc"/>
                </a:cxn>
              </a:cxnLst>
              <a:rect l="f107" t="f110" r="f108" b="f109"/>
              <a:pathLst>
                <a:path w="4115" h="6296">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23" y="f32"/>
                  </a:lnTo>
                  <a:lnTo>
                    <a:pt x="f0" y="f33"/>
                  </a:lnTo>
                  <a:lnTo>
                    <a:pt x="f34" y="f35"/>
                  </a:lnTo>
                  <a:lnTo>
                    <a:pt x="f36" y="f37"/>
                  </a:lnTo>
                  <a:lnTo>
                    <a:pt x="f38" y="f39"/>
                  </a:lnTo>
                  <a:lnTo>
                    <a:pt x="f40" y="f41"/>
                  </a:lnTo>
                  <a:lnTo>
                    <a:pt x="f9" y="f42"/>
                  </a:lnTo>
                  <a:lnTo>
                    <a:pt x="f3" y="f43"/>
                  </a:lnTo>
                  <a:lnTo>
                    <a:pt x="f9" y="f44"/>
                  </a:lnTo>
                  <a:lnTo>
                    <a:pt x="f45" y="f46"/>
                  </a:lnTo>
                  <a:lnTo>
                    <a:pt x="f47" y="f48"/>
                  </a:lnTo>
                  <a:lnTo>
                    <a:pt x="f49" y="f50"/>
                  </a:lnTo>
                  <a:lnTo>
                    <a:pt x="f51" y="f52"/>
                  </a:lnTo>
                  <a:lnTo>
                    <a:pt x="f23" y="f53"/>
                  </a:lnTo>
                  <a:lnTo>
                    <a:pt x="f54" y="f55"/>
                  </a:lnTo>
                  <a:lnTo>
                    <a:pt x="f29"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5" y="f77"/>
                  </a:lnTo>
                  <a:lnTo>
                    <a:pt x="f73" y="f78"/>
                  </a:lnTo>
                  <a:lnTo>
                    <a:pt x="f79" y="f80"/>
                  </a:lnTo>
                  <a:lnTo>
                    <a:pt x="f81" y="f82"/>
                  </a:lnTo>
                  <a:lnTo>
                    <a:pt x="f83" y="f84"/>
                  </a:lnTo>
                  <a:lnTo>
                    <a:pt x="f85" y="f86"/>
                  </a:lnTo>
                  <a:lnTo>
                    <a:pt x="f87" y="f19"/>
                  </a:lnTo>
                  <a:lnTo>
                    <a:pt x="f88" y="f17"/>
                  </a:lnTo>
                  <a:lnTo>
                    <a:pt x="f89" y="f90"/>
                  </a:lnTo>
                  <a:lnTo>
                    <a:pt x="f91" y="f45"/>
                  </a:lnTo>
                  <a:lnTo>
                    <a:pt x="f92" y="f9"/>
                  </a:lnTo>
                  <a:lnTo>
                    <a:pt x="f93" y="f7"/>
                  </a:lnTo>
                  <a:close/>
                </a:path>
              </a:pathLst>
            </a:custGeom>
            <a:solidFill>
              <a:srgbClr val="92D3D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79" name="Google Shape;325;p15">
              <a:extLst>
                <a:ext uri="{FF2B5EF4-FFF2-40B4-BE49-F238E27FC236}">
                  <a16:creationId xmlns:a16="http://schemas.microsoft.com/office/drawing/2014/main" id="{16D747BB-66E3-FCE4-B35F-E73184037CEE}"/>
                </a:ext>
              </a:extLst>
            </p:cNvPr>
            <p:cNvSpPr/>
            <p:nvPr/>
          </p:nvSpPr>
          <p:spPr>
            <a:xfrm>
              <a:off x="4970385" y="1432864"/>
              <a:ext cx="68195" cy="51672"/>
            </a:xfrm>
            <a:custGeom>
              <a:avLst/>
              <a:gdLst>
                <a:gd name="f0" fmla="val 360"/>
                <a:gd name="f1" fmla="val 180"/>
                <a:gd name="f2" fmla="val w"/>
                <a:gd name="f3" fmla="val h"/>
                <a:gd name="f4" fmla="val 0"/>
                <a:gd name="f5" fmla="val 3620"/>
                <a:gd name="f6" fmla="val 2743"/>
                <a:gd name="f7" fmla="val 922"/>
                <a:gd name="f8" fmla="val 1"/>
                <a:gd name="f9" fmla="val 764"/>
                <a:gd name="f10" fmla="val 23"/>
                <a:gd name="f11" fmla="val 629"/>
                <a:gd name="f12" fmla="val 68"/>
                <a:gd name="f13" fmla="val 495"/>
                <a:gd name="f14" fmla="val 113"/>
                <a:gd name="f15" fmla="val 382"/>
                <a:gd name="f16" fmla="val 270"/>
                <a:gd name="f17" fmla="val 383"/>
                <a:gd name="f18" fmla="val 112"/>
                <a:gd name="f19" fmla="val 518"/>
                <a:gd name="f20" fmla="val 45"/>
                <a:gd name="f21" fmla="val 675"/>
                <a:gd name="f22" fmla="val 22"/>
                <a:gd name="f23" fmla="val 877"/>
                <a:gd name="f24" fmla="val 1080"/>
                <a:gd name="f25" fmla="val 1327"/>
                <a:gd name="f26" fmla="val 1574"/>
                <a:gd name="f27" fmla="val 1776"/>
                <a:gd name="f28" fmla="val 90"/>
                <a:gd name="f29" fmla="val 1979"/>
                <a:gd name="f30" fmla="val 157"/>
                <a:gd name="f31" fmla="val 2136"/>
                <a:gd name="f32" fmla="val 225"/>
                <a:gd name="f33" fmla="val 2271"/>
                <a:gd name="f34" fmla="val 292"/>
                <a:gd name="f35" fmla="val 2406"/>
                <a:gd name="f36" fmla="val 2496"/>
                <a:gd name="f37" fmla="val 472"/>
                <a:gd name="f38" fmla="val 2586"/>
                <a:gd name="f39" fmla="val 584"/>
                <a:gd name="f40" fmla="val 2631"/>
                <a:gd name="f41" fmla="val 697"/>
                <a:gd name="f42" fmla="val 2698"/>
                <a:gd name="f43" fmla="val 809"/>
                <a:gd name="f44" fmla="val 2721"/>
                <a:gd name="f45" fmla="val 1146"/>
                <a:gd name="f46" fmla="val 1394"/>
                <a:gd name="f47" fmla="val 2676"/>
                <a:gd name="f48" fmla="val 1641"/>
                <a:gd name="f49" fmla="val 2608"/>
                <a:gd name="f50" fmla="val 1866"/>
                <a:gd name="f51" fmla="val 2091"/>
                <a:gd name="f52" fmla="val 2383"/>
                <a:gd name="f53" fmla="val 2293"/>
                <a:gd name="f54" fmla="val 2585"/>
                <a:gd name="f55" fmla="val 2069"/>
                <a:gd name="f56" fmla="val 2697"/>
                <a:gd name="f57" fmla="val 2001"/>
                <a:gd name="f58" fmla="val 3619"/>
                <a:gd name="f59" fmla="val 945"/>
                <a:gd name="f60" fmla="val 3462"/>
                <a:gd name="f61" fmla="val 855"/>
                <a:gd name="f62" fmla="val 3035"/>
                <a:gd name="f63" fmla="val 630"/>
                <a:gd name="f64" fmla="val 2742"/>
                <a:gd name="f65" fmla="val 2428"/>
                <a:gd name="f66" fmla="val 1753"/>
                <a:gd name="f67" fmla="val 1416"/>
                <a:gd name="f68" fmla="val 1079"/>
                <a:gd name="f69" fmla="*/ f2 1 3620"/>
                <a:gd name="f70" fmla="*/ f3 1 2743"/>
                <a:gd name="f71" fmla="val f4"/>
                <a:gd name="f72" fmla="val f5"/>
                <a:gd name="f73" fmla="val f6"/>
                <a:gd name="f74" fmla="+- f73 0 f71"/>
                <a:gd name="f75" fmla="+- f72 0 f71"/>
                <a:gd name="f76" fmla="*/ f75 1 3620"/>
                <a:gd name="f77" fmla="*/ f74 1 2743"/>
                <a:gd name="f78" fmla="*/ f71 1 f76"/>
                <a:gd name="f79" fmla="*/ f72 1 f76"/>
                <a:gd name="f80" fmla="*/ f71 1 f77"/>
                <a:gd name="f81" fmla="*/ f73 1 f77"/>
                <a:gd name="f82" fmla="*/ f78 f69 1"/>
                <a:gd name="f83" fmla="*/ f79 f69 1"/>
                <a:gd name="f84" fmla="*/ f81 f70 1"/>
                <a:gd name="f85" fmla="*/ f80 f70 1"/>
              </a:gdLst>
              <a:ahLst/>
              <a:cxnLst>
                <a:cxn ang="3cd4">
                  <a:pos x="hc" y="t"/>
                </a:cxn>
                <a:cxn ang="0">
                  <a:pos x="r" y="vc"/>
                </a:cxn>
                <a:cxn ang="cd4">
                  <a:pos x="hc" y="b"/>
                </a:cxn>
                <a:cxn ang="cd2">
                  <a:pos x="l" y="vc"/>
                </a:cxn>
              </a:cxnLst>
              <a:rect l="f82" t="f85" r="f83" b="f84"/>
              <a:pathLst>
                <a:path w="3620" h="2743">
                  <a:moveTo>
                    <a:pt x="f7" y="f8"/>
                  </a:moveTo>
                  <a:lnTo>
                    <a:pt x="f9" y="f10"/>
                  </a:lnTo>
                  <a:lnTo>
                    <a:pt x="f11" y="f12"/>
                  </a:lnTo>
                  <a:lnTo>
                    <a:pt x="f13" y="f14"/>
                  </a:lnTo>
                  <a:lnTo>
                    <a:pt x="f15" y="f1"/>
                  </a:lnTo>
                  <a:lnTo>
                    <a:pt x="f16" y="f16"/>
                  </a:lnTo>
                  <a:lnTo>
                    <a:pt x="f1" y="f17"/>
                  </a:lnTo>
                  <a:lnTo>
                    <a:pt x="f18" y="f19"/>
                  </a:lnTo>
                  <a:lnTo>
                    <a:pt x="f20" y="f21"/>
                  </a:lnTo>
                  <a:lnTo>
                    <a:pt x="f22" y="f23"/>
                  </a:lnTo>
                  <a:lnTo>
                    <a:pt x="f4" y="f24"/>
                  </a:lnTo>
                  <a:lnTo>
                    <a:pt x="f4" y="f25"/>
                  </a:lnTo>
                  <a:lnTo>
                    <a:pt x="f22" y="f26"/>
                  </a:lnTo>
                  <a:lnTo>
                    <a:pt x="f20" y="f27"/>
                  </a:lnTo>
                  <a:lnTo>
                    <a:pt x="f28" y="f29"/>
                  </a:lnTo>
                  <a:lnTo>
                    <a:pt x="f30" y="f31"/>
                  </a:lnTo>
                  <a:lnTo>
                    <a:pt x="f32" y="f33"/>
                  </a:lnTo>
                  <a:lnTo>
                    <a:pt x="f34" y="f35"/>
                  </a:lnTo>
                  <a:lnTo>
                    <a:pt x="f15" y="f36"/>
                  </a:lnTo>
                  <a:lnTo>
                    <a:pt x="f37" y="f38"/>
                  </a:lnTo>
                  <a:lnTo>
                    <a:pt x="f39" y="f40"/>
                  </a:lnTo>
                  <a:lnTo>
                    <a:pt x="f41" y="f42"/>
                  </a:lnTo>
                  <a:lnTo>
                    <a:pt x="f43" y="f44"/>
                  </a:lnTo>
                  <a:lnTo>
                    <a:pt x="f7" y="f6"/>
                  </a:lnTo>
                  <a:lnTo>
                    <a:pt x="f45" y="f44"/>
                  </a:lnTo>
                  <a:lnTo>
                    <a:pt x="f46" y="f47"/>
                  </a:lnTo>
                  <a:lnTo>
                    <a:pt x="f48" y="f49"/>
                  </a:lnTo>
                  <a:lnTo>
                    <a:pt x="f50" y="f36"/>
                  </a:lnTo>
                  <a:lnTo>
                    <a:pt x="f51" y="f52"/>
                  </a:lnTo>
                  <a:lnTo>
                    <a:pt x="f53" y="f33"/>
                  </a:lnTo>
                  <a:lnTo>
                    <a:pt x="f54" y="f55"/>
                  </a:lnTo>
                  <a:lnTo>
                    <a:pt x="f56" y="f57"/>
                  </a:lnTo>
                  <a:lnTo>
                    <a:pt x="f58" y="f59"/>
                  </a:lnTo>
                  <a:lnTo>
                    <a:pt x="f60" y="f61"/>
                  </a:lnTo>
                  <a:lnTo>
                    <a:pt x="f62" y="f63"/>
                  </a:lnTo>
                  <a:lnTo>
                    <a:pt x="f64" y="f13"/>
                  </a:lnTo>
                  <a:lnTo>
                    <a:pt x="f65" y="f0"/>
                  </a:lnTo>
                  <a:lnTo>
                    <a:pt x="f51" y="f32"/>
                  </a:lnTo>
                  <a:lnTo>
                    <a:pt x="f66" y="f14"/>
                  </a:lnTo>
                  <a:lnTo>
                    <a:pt x="f67" y="f20"/>
                  </a:lnTo>
                  <a:lnTo>
                    <a:pt x="f68" y="f8"/>
                  </a:lnTo>
                  <a:close/>
                </a:path>
              </a:pathLst>
            </a:custGeom>
            <a:solidFill>
              <a:srgbClr val="F7B24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80" name="Google Shape;326;p15">
              <a:extLst>
                <a:ext uri="{FF2B5EF4-FFF2-40B4-BE49-F238E27FC236}">
                  <a16:creationId xmlns:a16="http://schemas.microsoft.com/office/drawing/2014/main" id="{D5537F7A-16AE-CBF3-862F-B6A3E7E45804}"/>
                </a:ext>
              </a:extLst>
            </p:cNvPr>
            <p:cNvSpPr/>
            <p:nvPr/>
          </p:nvSpPr>
          <p:spPr>
            <a:xfrm>
              <a:off x="5038563" y="1345210"/>
              <a:ext cx="33457" cy="33887"/>
            </a:xfrm>
            <a:custGeom>
              <a:avLst/>
              <a:gdLst>
                <a:gd name="f0" fmla="val 360"/>
                <a:gd name="f1" fmla="val 180"/>
                <a:gd name="f2" fmla="val w"/>
                <a:gd name="f3" fmla="val h"/>
                <a:gd name="f4" fmla="val 0"/>
                <a:gd name="f5" fmla="val 1776"/>
                <a:gd name="f6" fmla="val 1799"/>
                <a:gd name="f7" fmla="val 832"/>
                <a:gd name="f8" fmla="val 674"/>
                <a:gd name="f9" fmla="val 45"/>
                <a:gd name="f10" fmla="val 495"/>
                <a:gd name="f11" fmla="val 90"/>
                <a:gd name="f12" fmla="val 225"/>
                <a:gd name="f13" fmla="val 315"/>
                <a:gd name="f14" fmla="val 113"/>
                <a:gd name="f15" fmla="val 450"/>
                <a:gd name="f16" fmla="val 607"/>
                <a:gd name="f17" fmla="val 787"/>
                <a:gd name="f18" fmla="val 944"/>
                <a:gd name="f19" fmla="val 23"/>
                <a:gd name="f20" fmla="val 1124"/>
                <a:gd name="f21" fmla="val 68"/>
                <a:gd name="f22" fmla="val 1282"/>
                <a:gd name="f23" fmla="val 157"/>
                <a:gd name="f24" fmla="val 1439"/>
                <a:gd name="f25" fmla="val 292"/>
                <a:gd name="f26" fmla="val 1574"/>
                <a:gd name="f27" fmla="val 427"/>
                <a:gd name="f28" fmla="val 1664"/>
                <a:gd name="f29" fmla="val 585"/>
                <a:gd name="f30" fmla="val 1754"/>
                <a:gd name="f31" fmla="val 764"/>
                <a:gd name="f32" fmla="val 922"/>
                <a:gd name="f33" fmla="val 1102"/>
                <a:gd name="f34" fmla="val 1259"/>
                <a:gd name="f35" fmla="val 1709"/>
                <a:gd name="f36" fmla="val 1416"/>
                <a:gd name="f37" fmla="val 1619"/>
                <a:gd name="f38" fmla="val 1551"/>
                <a:gd name="f39" fmla="val 1484"/>
                <a:gd name="f40" fmla="val 1641"/>
                <a:gd name="f41" fmla="val 1349"/>
                <a:gd name="f42" fmla="val 1731"/>
                <a:gd name="f43" fmla="val 1192"/>
                <a:gd name="f44" fmla="val 1012"/>
                <a:gd name="f45" fmla="val 855"/>
                <a:gd name="f46" fmla="val 1753"/>
                <a:gd name="f47" fmla="val 675"/>
                <a:gd name="f48" fmla="val 1686"/>
                <a:gd name="f49" fmla="val 517"/>
                <a:gd name="f50" fmla="val 1596"/>
                <a:gd name="f51" fmla="val 248"/>
                <a:gd name="f52" fmla="val 1326"/>
                <a:gd name="f53" fmla="val 135"/>
                <a:gd name="f54" fmla="val 1169"/>
                <a:gd name="f55" fmla="*/ f2 1 1776"/>
                <a:gd name="f56" fmla="*/ f3 1 1799"/>
                <a:gd name="f57" fmla="val f4"/>
                <a:gd name="f58" fmla="val f5"/>
                <a:gd name="f59" fmla="val f6"/>
                <a:gd name="f60" fmla="+- f59 0 f57"/>
                <a:gd name="f61" fmla="+- f58 0 f57"/>
                <a:gd name="f62" fmla="*/ f61 1 1776"/>
                <a:gd name="f63" fmla="*/ f60 1 1799"/>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776" h="1799">
                  <a:moveTo>
                    <a:pt x="f7" y="f4"/>
                  </a:moveTo>
                  <a:lnTo>
                    <a:pt x="f8" y="f9"/>
                  </a:lnTo>
                  <a:lnTo>
                    <a:pt x="f10" y="f11"/>
                  </a:lnTo>
                  <a:lnTo>
                    <a:pt x="f0" y="f1"/>
                  </a:lnTo>
                  <a:lnTo>
                    <a:pt x="f12" y="f13"/>
                  </a:lnTo>
                  <a:lnTo>
                    <a:pt x="f14" y="f15"/>
                  </a:lnTo>
                  <a:lnTo>
                    <a:pt x="f9" y="f16"/>
                  </a:lnTo>
                  <a:lnTo>
                    <a:pt x="f4" y="f17"/>
                  </a:lnTo>
                  <a:lnTo>
                    <a:pt x="f4" y="f18"/>
                  </a:lnTo>
                  <a:lnTo>
                    <a:pt x="f19" y="f20"/>
                  </a:lnTo>
                  <a:lnTo>
                    <a:pt x="f21" y="f22"/>
                  </a:lnTo>
                  <a:lnTo>
                    <a:pt x="f23" y="f24"/>
                  </a:lnTo>
                  <a:lnTo>
                    <a:pt x="f25" y="f26"/>
                  </a:lnTo>
                  <a:lnTo>
                    <a:pt x="f27" y="f28"/>
                  </a:lnTo>
                  <a:lnTo>
                    <a:pt x="f29" y="f30"/>
                  </a:lnTo>
                  <a:lnTo>
                    <a:pt x="f31" y="f5"/>
                  </a:lnTo>
                  <a:lnTo>
                    <a:pt x="f32" y="f6"/>
                  </a:lnTo>
                  <a:lnTo>
                    <a:pt x="f33" y="f30"/>
                  </a:lnTo>
                  <a:lnTo>
                    <a:pt x="f34" y="f35"/>
                  </a:lnTo>
                  <a:lnTo>
                    <a:pt x="f36" y="f37"/>
                  </a:lnTo>
                  <a:lnTo>
                    <a:pt x="f38" y="f39"/>
                  </a:lnTo>
                  <a:lnTo>
                    <a:pt x="f40" y="f41"/>
                  </a:lnTo>
                  <a:lnTo>
                    <a:pt x="f42" y="f43"/>
                  </a:lnTo>
                  <a:lnTo>
                    <a:pt x="f5" y="f44"/>
                  </a:lnTo>
                  <a:lnTo>
                    <a:pt x="f5" y="f45"/>
                  </a:lnTo>
                  <a:lnTo>
                    <a:pt x="f46" y="f47"/>
                  </a:lnTo>
                  <a:lnTo>
                    <a:pt x="f48" y="f49"/>
                  </a:lnTo>
                  <a:lnTo>
                    <a:pt x="f50" y="f0"/>
                  </a:lnTo>
                  <a:lnTo>
                    <a:pt x="f39" y="f51"/>
                  </a:lnTo>
                  <a:lnTo>
                    <a:pt x="f52" y="f53"/>
                  </a:lnTo>
                  <a:lnTo>
                    <a:pt x="f54" y="f21"/>
                  </a:lnTo>
                  <a:lnTo>
                    <a:pt x="f44" y="f19"/>
                  </a:lnTo>
                  <a:lnTo>
                    <a:pt x="f7" y="f4"/>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81" name="Google Shape;327;p15">
              <a:extLst>
                <a:ext uri="{FF2B5EF4-FFF2-40B4-BE49-F238E27FC236}">
                  <a16:creationId xmlns:a16="http://schemas.microsoft.com/office/drawing/2014/main" id="{FEA293C5-76CA-92BB-33C6-91124AE11E37}"/>
                </a:ext>
              </a:extLst>
            </p:cNvPr>
            <p:cNvSpPr/>
            <p:nvPr/>
          </p:nvSpPr>
          <p:spPr>
            <a:xfrm>
              <a:off x="4982236" y="1447257"/>
              <a:ext cx="16952" cy="16952"/>
            </a:xfrm>
            <a:custGeom>
              <a:avLst/>
              <a:gdLst>
                <a:gd name="f0" fmla="val 180"/>
                <a:gd name="f1" fmla="val w"/>
                <a:gd name="f2" fmla="val h"/>
                <a:gd name="f3" fmla="val 0"/>
                <a:gd name="f4" fmla="val 900"/>
                <a:gd name="f5" fmla="val 338"/>
                <a:gd name="f6" fmla="val 1"/>
                <a:gd name="f7" fmla="val 248"/>
                <a:gd name="f8" fmla="val 46"/>
                <a:gd name="f9" fmla="val 91"/>
                <a:gd name="f10" fmla="val 113"/>
                <a:gd name="f11" fmla="val 158"/>
                <a:gd name="f12" fmla="val 68"/>
                <a:gd name="f13" fmla="val 226"/>
                <a:gd name="f14" fmla="val 23"/>
                <a:gd name="f15" fmla="val 293"/>
                <a:gd name="f16" fmla="val 383"/>
                <a:gd name="f17" fmla="val 473"/>
                <a:gd name="f18" fmla="val 563"/>
                <a:gd name="f19" fmla="val 45"/>
                <a:gd name="f20" fmla="val 653"/>
                <a:gd name="f21" fmla="val 90"/>
                <a:gd name="f22" fmla="val 720"/>
                <a:gd name="f23" fmla="val 788"/>
                <a:gd name="f24" fmla="val 225"/>
                <a:gd name="f25" fmla="val 833"/>
                <a:gd name="f26" fmla="val 878"/>
                <a:gd name="f27" fmla="val 562"/>
                <a:gd name="f28" fmla="val 652"/>
                <a:gd name="f29" fmla="val 855"/>
                <a:gd name="f30" fmla="val 810"/>
                <a:gd name="f31" fmla="val 787"/>
                <a:gd name="f32" fmla="val 743"/>
                <a:gd name="f33" fmla="val 832"/>
                <a:gd name="f34" fmla="val 675"/>
                <a:gd name="f35" fmla="val 877"/>
                <a:gd name="f36" fmla="val 608"/>
                <a:gd name="f37" fmla="val 518"/>
                <a:gd name="f38" fmla="val 428"/>
                <a:gd name="f39" fmla="val 181"/>
                <a:gd name="f40" fmla="val 742"/>
                <a:gd name="f41" fmla="val 607"/>
                <a:gd name="f42" fmla="val 517"/>
                <a:gd name="f43" fmla="*/ f1 1 900"/>
                <a:gd name="f44" fmla="*/ f2 1 900"/>
                <a:gd name="f45" fmla="val f3"/>
                <a:gd name="f46" fmla="val f4"/>
                <a:gd name="f47" fmla="+- f46 0 f45"/>
                <a:gd name="f48" fmla="*/ f47 1 900"/>
                <a:gd name="f49" fmla="*/ f45 1 f48"/>
                <a:gd name="f50" fmla="*/ f46 1 f48"/>
                <a:gd name="f51" fmla="*/ f49 f43 1"/>
                <a:gd name="f52" fmla="*/ f50 f43 1"/>
                <a:gd name="f53" fmla="*/ f50 f44 1"/>
                <a:gd name="f54" fmla="*/ f49 f44 1"/>
              </a:gdLst>
              <a:ahLst/>
              <a:cxnLst>
                <a:cxn ang="3cd4">
                  <a:pos x="hc" y="t"/>
                </a:cxn>
                <a:cxn ang="0">
                  <a:pos x="r" y="vc"/>
                </a:cxn>
                <a:cxn ang="cd4">
                  <a:pos x="hc" y="b"/>
                </a:cxn>
                <a:cxn ang="cd2">
                  <a:pos x="l" y="vc"/>
                </a:cxn>
              </a:cxnLst>
              <a:rect l="f51" t="f54" r="f52" b="f53"/>
              <a:pathLst>
                <a:path w="900" h="900">
                  <a:moveTo>
                    <a:pt x="f5" y="f6"/>
                  </a:moveTo>
                  <a:lnTo>
                    <a:pt x="f7" y="f8"/>
                  </a:lnTo>
                  <a:lnTo>
                    <a:pt x="f0" y="f9"/>
                  </a:lnTo>
                  <a:lnTo>
                    <a:pt x="f10" y="f11"/>
                  </a:lnTo>
                  <a:lnTo>
                    <a:pt x="f12" y="f13"/>
                  </a:lnTo>
                  <a:lnTo>
                    <a:pt x="f14" y="f15"/>
                  </a:lnTo>
                  <a:lnTo>
                    <a:pt x="f3" y="f16"/>
                  </a:lnTo>
                  <a:lnTo>
                    <a:pt x="f3" y="f17"/>
                  </a:lnTo>
                  <a:lnTo>
                    <a:pt x="f3" y="f18"/>
                  </a:lnTo>
                  <a:lnTo>
                    <a:pt x="f19" y="f20"/>
                  </a:lnTo>
                  <a:lnTo>
                    <a:pt x="f21" y="f22"/>
                  </a:lnTo>
                  <a:lnTo>
                    <a:pt x="f11" y="f23"/>
                  </a:lnTo>
                  <a:lnTo>
                    <a:pt x="f24" y="f25"/>
                  </a:lnTo>
                  <a:lnTo>
                    <a:pt x="f15" y="f26"/>
                  </a:lnTo>
                  <a:lnTo>
                    <a:pt x="f16" y="f4"/>
                  </a:lnTo>
                  <a:lnTo>
                    <a:pt x="f27" y="f4"/>
                  </a:lnTo>
                  <a:lnTo>
                    <a:pt x="f28" y="f29"/>
                  </a:lnTo>
                  <a:lnTo>
                    <a:pt x="f22" y="f30"/>
                  </a:lnTo>
                  <a:lnTo>
                    <a:pt x="f31" y="f32"/>
                  </a:lnTo>
                  <a:lnTo>
                    <a:pt x="f33" y="f34"/>
                  </a:lnTo>
                  <a:lnTo>
                    <a:pt x="f35" y="f36"/>
                  </a:lnTo>
                  <a:lnTo>
                    <a:pt x="f4" y="f37"/>
                  </a:lnTo>
                  <a:lnTo>
                    <a:pt x="f4" y="f38"/>
                  </a:lnTo>
                  <a:lnTo>
                    <a:pt x="f4" y="f5"/>
                  </a:lnTo>
                  <a:lnTo>
                    <a:pt x="f29" y="f7"/>
                  </a:lnTo>
                  <a:lnTo>
                    <a:pt x="f30" y="f39"/>
                  </a:lnTo>
                  <a:lnTo>
                    <a:pt x="f40" y="f10"/>
                  </a:lnTo>
                  <a:lnTo>
                    <a:pt x="f34" y="f12"/>
                  </a:lnTo>
                  <a:lnTo>
                    <a:pt x="f41" y="f14"/>
                  </a:lnTo>
                  <a:lnTo>
                    <a:pt x="f42" y="f6"/>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82" name="Google Shape;328;p15">
              <a:extLst>
                <a:ext uri="{FF2B5EF4-FFF2-40B4-BE49-F238E27FC236}">
                  <a16:creationId xmlns:a16="http://schemas.microsoft.com/office/drawing/2014/main" id="{8753D195-9089-BBF9-6B41-FD72B722F158}"/>
                </a:ext>
              </a:extLst>
            </p:cNvPr>
            <p:cNvSpPr/>
            <p:nvPr/>
          </p:nvSpPr>
          <p:spPr>
            <a:xfrm>
              <a:off x="5044059" y="1406603"/>
              <a:ext cx="115625" cy="80055"/>
            </a:xfrm>
            <a:custGeom>
              <a:avLst/>
              <a:gdLst>
                <a:gd name="f0" fmla="val w"/>
                <a:gd name="f1" fmla="val h"/>
                <a:gd name="f2" fmla="val 0"/>
                <a:gd name="f3" fmla="val 6138"/>
                <a:gd name="f4" fmla="val 4250"/>
                <a:gd name="f5" fmla="val 4609"/>
                <a:gd name="f6" fmla="val 1"/>
                <a:gd name="f7" fmla="val 4249"/>
                <a:gd name="f8" fmla="val 46"/>
                <a:gd name="f9" fmla="val 3844"/>
                <a:gd name="f10" fmla="val 136"/>
                <a:gd name="f11" fmla="val 3462"/>
                <a:gd name="f12" fmla="val 226"/>
                <a:gd name="f13" fmla="val 3102"/>
                <a:gd name="f14" fmla="val 338"/>
                <a:gd name="f15" fmla="val 2451"/>
                <a:gd name="f16" fmla="val 585"/>
                <a:gd name="f17" fmla="val 1979"/>
                <a:gd name="f18" fmla="val 765"/>
                <a:gd name="f19" fmla="val 1799"/>
                <a:gd name="f20" fmla="val 833"/>
                <a:gd name="f21" fmla="val 2878"/>
                <a:gd name="f22" fmla="val 405"/>
                <a:gd name="f23" fmla="val 3148"/>
                <a:gd name="f24" fmla="val 787"/>
                <a:gd name="f25" fmla="val 3395"/>
                <a:gd name="f26" fmla="val 1169"/>
                <a:gd name="f27" fmla="val 3620"/>
                <a:gd name="f28" fmla="val 1529"/>
                <a:gd name="f29" fmla="val 3800"/>
                <a:gd name="f30" fmla="val 1889"/>
                <a:gd name="f31" fmla="val 3935"/>
                <a:gd name="f32" fmla="val 2226"/>
                <a:gd name="f33" fmla="val 4070"/>
                <a:gd name="f34" fmla="val 2540"/>
                <a:gd name="f35" fmla="val 4159"/>
                <a:gd name="f36" fmla="val 2855"/>
                <a:gd name="f37" fmla="val 4204"/>
                <a:gd name="f38" fmla="val 3147"/>
                <a:gd name="f39" fmla="val 3687"/>
                <a:gd name="f40" fmla="val 3957"/>
                <a:gd name="f41" fmla="val 4181"/>
                <a:gd name="f42" fmla="val 4406"/>
                <a:gd name="f43" fmla="val 4631"/>
                <a:gd name="f44" fmla="val 3980"/>
                <a:gd name="f45" fmla="val 4811"/>
                <a:gd name="f46" fmla="val 3867"/>
                <a:gd name="f47" fmla="val 5013"/>
                <a:gd name="f48" fmla="val 3732"/>
                <a:gd name="f49" fmla="val 5171"/>
                <a:gd name="f50" fmla="val 3597"/>
                <a:gd name="f51" fmla="val 5328"/>
                <a:gd name="f52" fmla="val 3440"/>
                <a:gd name="f53" fmla="val 5463"/>
                <a:gd name="f54" fmla="val 3283"/>
                <a:gd name="f55" fmla="val 5598"/>
                <a:gd name="f56" fmla="val 3103"/>
                <a:gd name="f57" fmla="val 5710"/>
                <a:gd name="f58" fmla="val 2901"/>
                <a:gd name="f59" fmla="val 5822"/>
                <a:gd name="f60" fmla="val 2721"/>
                <a:gd name="f61" fmla="val 5912"/>
                <a:gd name="f62" fmla="val 2518"/>
                <a:gd name="f63" fmla="val 5980"/>
                <a:gd name="f64" fmla="val 2316"/>
                <a:gd name="f65" fmla="val 6025"/>
                <a:gd name="f66" fmla="val 2114"/>
                <a:gd name="f67" fmla="val 6070"/>
                <a:gd name="f68" fmla="val 6115"/>
                <a:gd name="f69" fmla="val 1687"/>
                <a:gd name="f70" fmla="val 6137"/>
                <a:gd name="f71" fmla="val 1462"/>
                <a:gd name="f72" fmla="val 1260"/>
                <a:gd name="f73" fmla="val 1057"/>
                <a:gd name="f74" fmla="val 6092"/>
                <a:gd name="f75" fmla="val 855"/>
                <a:gd name="f76" fmla="val 675"/>
                <a:gd name="f77" fmla="val 6002"/>
                <a:gd name="f78" fmla="val 540"/>
                <a:gd name="f79" fmla="val 5935"/>
                <a:gd name="f80" fmla="val 5845"/>
                <a:gd name="f81" fmla="val 293"/>
                <a:gd name="f82" fmla="val 5732"/>
                <a:gd name="f83" fmla="val 203"/>
                <a:gd name="f84" fmla="val 91"/>
                <a:gd name="f85" fmla="val 5305"/>
                <a:gd name="f86" fmla="val 5148"/>
                <a:gd name="f87" fmla="val 23"/>
                <a:gd name="f88" fmla="val 4991"/>
                <a:gd name="f89" fmla="*/ f0 1 6138"/>
                <a:gd name="f90" fmla="*/ f1 1 4250"/>
                <a:gd name="f91" fmla="val f2"/>
                <a:gd name="f92" fmla="val f3"/>
                <a:gd name="f93" fmla="val f4"/>
                <a:gd name="f94" fmla="+- f93 0 f91"/>
                <a:gd name="f95" fmla="+- f92 0 f91"/>
                <a:gd name="f96" fmla="*/ f95 1 6138"/>
                <a:gd name="f97" fmla="*/ f94 1 4250"/>
                <a:gd name="f98" fmla="*/ f91 1 f96"/>
                <a:gd name="f99" fmla="*/ f92 1 f96"/>
                <a:gd name="f100" fmla="*/ f91 1 f97"/>
                <a:gd name="f101" fmla="*/ f93 1 f97"/>
                <a:gd name="f102" fmla="*/ f98 f89 1"/>
                <a:gd name="f103" fmla="*/ f99 f89 1"/>
                <a:gd name="f104" fmla="*/ f101 f90 1"/>
                <a:gd name="f105" fmla="*/ f100 f90 1"/>
              </a:gdLst>
              <a:ahLst/>
              <a:cxnLst>
                <a:cxn ang="3cd4">
                  <a:pos x="hc" y="t"/>
                </a:cxn>
                <a:cxn ang="0">
                  <a:pos x="r" y="vc"/>
                </a:cxn>
                <a:cxn ang="cd4">
                  <a:pos x="hc" y="b"/>
                </a:cxn>
                <a:cxn ang="cd2">
                  <a:pos x="l" y="vc"/>
                </a:cxn>
              </a:cxnLst>
              <a:rect l="f102" t="f105" r="f103" b="f104"/>
              <a:pathLst>
                <a:path w="6138" h="4250">
                  <a:moveTo>
                    <a:pt x="f5" y="f6"/>
                  </a:moveTo>
                  <a:lnTo>
                    <a:pt x="f7" y="f8"/>
                  </a:lnTo>
                  <a:lnTo>
                    <a:pt x="f9" y="f10"/>
                  </a:lnTo>
                  <a:lnTo>
                    <a:pt x="f11" y="f12"/>
                  </a:lnTo>
                  <a:lnTo>
                    <a:pt x="f13" y="f14"/>
                  </a:lnTo>
                  <a:lnTo>
                    <a:pt x="f15" y="f16"/>
                  </a:lnTo>
                  <a:lnTo>
                    <a:pt x="f17" y="f18"/>
                  </a:lnTo>
                  <a:lnTo>
                    <a:pt x="f19" y="f20"/>
                  </a:lnTo>
                  <a:lnTo>
                    <a:pt x="f2" y="f21"/>
                  </a:lnTo>
                  <a:lnTo>
                    <a:pt x="f22" y="f23"/>
                  </a:lnTo>
                  <a:lnTo>
                    <a:pt x="f24" y="f25"/>
                  </a:lnTo>
                  <a:lnTo>
                    <a:pt x="f26" y="f27"/>
                  </a:lnTo>
                  <a:lnTo>
                    <a:pt x="f28" y="f29"/>
                  </a:lnTo>
                  <a:lnTo>
                    <a:pt x="f30" y="f31"/>
                  </a:lnTo>
                  <a:lnTo>
                    <a:pt x="f32" y="f33"/>
                  </a:lnTo>
                  <a:lnTo>
                    <a:pt x="f34" y="f35"/>
                  </a:lnTo>
                  <a:lnTo>
                    <a:pt x="f36" y="f37"/>
                  </a:lnTo>
                  <a:lnTo>
                    <a:pt x="f38" y="f7"/>
                  </a:lnTo>
                  <a:lnTo>
                    <a:pt x="f39" y="f7"/>
                  </a:lnTo>
                  <a:lnTo>
                    <a:pt x="f40" y="f37"/>
                  </a:lnTo>
                  <a:lnTo>
                    <a:pt x="f41" y="f35"/>
                  </a:lnTo>
                  <a:lnTo>
                    <a:pt x="f42" y="f33"/>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7" y="f30"/>
                  </a:lnTo>
                  <a:lnTo>
                    <a:pt x="f68" y="f69"/>
                  </a:lnTo>
                  <a:lnTo>
                    <a:pt x="f70" y="f71"/>
                  </a:lnTo>
                  <a:lnTo>
                    <a:pt x="f70" y="f72"/>
                  </a:lnTo>
                  <a:lnTo>
                    <a:pt x="f68" y="f73"/>
                  </a:lnTo>
                  <a:lnTo>
                    <a:pt x="f74" y="f75"/>
                  </a:lnTo>
                  <a:lnTo>
                    <a:pt x="f67" y="f76"/>
                  </a:lnTo>
                  <a:lnTo>
                    <a:pt x="f77" y="f78"/>
                  </a:lnTo>
                  <a:lnTo>
                    <a:pt x="f79" y="f22"/>
                  </a:lnTo>
                  <a:lnTo>
                    <a:pt x="f80" y="f81"/>
                  </a:lnTo>
                  <a:lnTo>
                    <a:pt x="f82" y="f83"/>
                  </a:lnTo>
                  <a:lnTo>
                    <a:pt x="f55" y="f10"/>
                  </a:lnTo>
                  <a:lnTo>
                    <a:pt x="f53" y="f84"/>
                  </a:lnTo>
                  <a:lnTo>
                    <a:pt x="f85" y="f8"/>
                  </a:lnTo>
                  <a:lnTo>
                    <a:pt x="f86" y="f87"/>
                  </a:lnTo>
                  <a:lnTo>
                    <a:pt x="f88" y="f6"/>
                  </a:lnTo>
                  <a:close/>
                </a:path>
              </a:pathLst>
            </a:custGeom>
            <a:solidFill>
              <a:srgbClr val="92D3D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83" name="Google Shape;329;p15">
              <a:extLst>
                <a:ext uri="{FF2B5EF4-FFF2-40B4-BE49-F238E27FC236}">
                  <a16:creationId xmlns:a16="http://schemas.microsoft.com/office/drawing/2014/main" id="{00A45AA8-4CF1-9B5B-CE68-47CA830207D9}"/>
                </a:ext>
              </a:extLst>
            </p:cNvPr>
            <p:cNvSpPr/>
            <p:nvPr/>
          </p:nvSpPr>
          <p:spPr>
            <a:xfrm>
              <a:off x="5018236" y="1457846"/>
              <a:ext cx="51672" cy="68625"/>
            </a:xfrm>
            <a:custGeom>
              <a:avLst/>
              <a:gdLst>
                <a:gd name="f0" fmla="val w"/>
                <a:gd name="f1" fmla="val h"/>
                <a:gd name="f2" fmla="val 0"/>
                <a:gd name="f3" fmla="val 2743"/>
                <a:gd name="f4" fmla="val 3643"/>
                <a:gd name="f5" fmla="val 1506"/>
                <a:gd name="f6" fmla="val 1"/>
                <a:gd name="f7" fmla="val 562"/>
                <a:gd name="f8" fmla="val 1035"/>
                <a:gd name="f9" fmla="val 495"/>
                <a:gd name="f10" fmla="val 1170"/>
                <a:gd name="f11" fmla="val 337"/>
                <a:gd name="f12" fmla="val 1462"/>
                <a:gd name="f13" fmla="val 247"/>
                <a:gd name="f14" fmla="val 1687"/>
                <a:gd name="f15" fmla="val 157"/>
                <a:gd name="f16" fmla="val 1912"/>
                <a:gd name="f17" fmla="val 68"/>
                <a:gd name="f18" fmla="val 2159"/>
                <a:gd name="f19" fmla="val 23"/>
                <a:gd name="f20" fmla="val 2406"/>
                <a:gd name="f21" fmla="val 2653"/>
                <a:gd name="f22" fmla="val 2878"/>
                <a:gd name="f23" fmla="val 2991"/>
                <a:gd name="f24" fmla="val 90"/>
                <a:gd name="f25" fmla="val 3103"/>
                <a:gd name="f26" fmla="val 3215"/>
                <a:gd name="f27" fmla="val 225"/>
                <a:gd name="f28" fmla="val 3305"/>
                <a:gd name="f29" fmla="val 315"/>
                <a:gd name="f30" fmla="val 3395"/>
                <a:gd name="f31" fmla="val 427"/>
                <a:gd name="f32" fmla="val 3463"/>
                <a:gd name="f33" fmla="val 3530"/>
                <a:gd name="f34" fmla="val 697"/>
                <a:gd name="f35" fmla="val 3575"/>
                <a:gd name="f36" fmla="val 877"/>
                <a:gd name="f37" fmla="val 3620"/>
                <a:gd name="f38" fmla="val 1079"/>
                <a:gd name="f39" fmla="val 3642"/>
                <a:gd name="f40" fmla="val 1529"/>
                <a:gd name="f41" fmla="val 1776"/>
                <a:gd name="f42" fmla="val 1978"/>
                <a:gd name="f43" fmla="val 2158"/>
                <a:gd name="f44" fmla="val 3508"/>
                <a:gd name="f45" fmla="val 2315"/>
                <a:gd name="f46" fmla="val 3440"/>
                <a:gd name="f47" fmla="val 2450"/>
                <a:gd name="f48" fmla="val 3350"/>
                <a:gd name="f49" fmla="val 2540"/>
                <a:gd name="f50" fmla="val 3260"/>
                <a:gd name="f51" fmla="val 2630"/>
                <a:gd name="f52" fmla="val 3125"/>
                <a:gd name="f53" fmla="val 2675"/>
                <a:gd name="f54" fmla="val 3013"/>
                <a:gd name="f55" fmla="val 2720"/>
                <a:gd name="f56" fmla="val 2721"/>
                <a:gd name="f57" fmla="val 2586"/>
                <a:gd name="f58" fmla="val 2429"/>
                <a:gd name="f59" fmla="val 2091"/>
                <a:gd name="f60" fmla="val 1777"/>
                <a:gd name="f61" fmla="val 2383"/>
                <a:gd name="f62" fmla="val 1439"/>
                <a:gd name="f63" fmla="val 2226"/>
                <a:gd name="f64" fmla="val 1125"/>
                <a:gd name="f65" fmla="val 2046"/>
                <a:gd name="f66" fmla="val 810"/>
                <a:gd name="f67" fmla="val 1888"/>
                <a:gd name="f68" fmla="val 540"/>
                <a:gd name="f69" fmla="val 1619"/>
                <a:gd name="f70" fmla="val 158"/>
                <a:gd name="f71" fmla="*/ f0 1 2743"/>
                <a:gd name="f72" fmla="*/ f1 1 3643"/>
                <a:gd name="f73" fmla="val f2"/>
                <a:gd name="f74" fmla="val f3"/>
                <a:gd name="f75" fmla="val f4"/>
                <a:gd name="f76" fmla="+- f75 0 f73"/>
                <a:gd name="f77" fmla="+- f74 0 f73"/>
                <a:gd name="f78" fmla="*/ f77 1 2743"/>
                <a:gd name="f79" fmla="*/ f76 1 3643"/>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2743" h="3643">
                  <a:moveTo>
                    <a:pt x="f5" y="f6"/>
                  </a:moveTo>
                  <a:lnTo>
                    <a:pt x="f7" y="f8"/>
                  </a:lnTo>
                  <a:lnTo>
                    <a:pt x="f9" y="f10"/>
                  </a:lnTo>
                  <a:lnTo>
                    <a:pt x="f11" y="f12"/>
                  </a:lnTo>
                  <a:lnTo>
                    <a:pt x="f13" y="f14"/>
                  </a:lnTo>
                  <a:lnTo>
                    <a:pt x="f15" y="f16"/>
                  </a:lnTo>
                  <a:lnTo>
                    <a:pt x="f17" y="f18"/>
                  </a:lnTo>
                  <a:lnTo>
                    <a:pt x="f19" y="f20"/>
                  </a:lnTo>
                  <a:lnTo>
                    <a:pt x="f2" y="f21"/>
                  </a:lnTo>
                  <a:lnTo>
                    <a:pt x="f19" y="f22"/>
                  </a:lnTo>
                  <a:lnTo>
                    <a:pt x="f17" y="f23"/>
                  </a:lnTo>
                  <a:lnTo>
                    <a:pt x="f24" y="f25"/>
                  </a:lnTo>
                  <a:lnTo>
                    <a:pt x="f15" y="f26"/>
                  </a:lnTo>
                  <a:lnTo>
                    <a:pt x="f27" y="f28"/>
                  </a:lnTo>
                  <a:lnTo>
                    <a:pt x="f29" y="f30"/>
                  </a:lnTo>
                  <a:lnTo>
                    <a:pt x="f31" y="f32"/>
                  </a:lnTo>
                  <a:lnTo>
                    <a:pt x="f7" y="f33"/>
                  </a:lnTo>
                  <a:lnTo>
                    <a:pt x="f34" y="f35"/>
                  </a:lnTo>
                  <a:lnTo>
                    <a:pt x="f36" y="f37"/>
                  </a:lnTo>
                  <a:lnTo>
                    <a:pt x="f38" y="f39"/>
                  </a:lnTo>
                  <a:lnTo>
                    <a:pt x="f40" y="f39"/>
                  </a:lnTo>
                  <a:lnTo>
                    <a:pt x="f41" y="f37"/>
                  </a:lnTo>
                  <a:lnTo>
                    <a:pt x="f42" y="f35"/>
                  </a:lnTo>
                  <a:lnTo>
                    <a:pt x="f43" y="f44"/>
                  </a:lnTo>
                  <a:lnTo>
                    <a:pt x="f45" y="f46"/>
                  </a:lnTo>
                  <a:lnTo>
                    <a:pt x="f47" y="f48"/>
                  </a:lnTo>
                  <a:lnTo>
                    <a:pt x="f49" y="f50"/>
                  </a:lnTo>
                  <a:lnTo>
                    <a:pt x="f51" y="f52"/>
                  </a:lnTo>
                  <a:lnTo>
                    <a:pt x="f53" y="f54"/>
                  </a:lnTo>
                  <a:lnTo>
                    <a:pt x="f55" y="f22"/>
                  </a:lnTo>
                  <a:lnTo>
                    <a:pt x="f3" y="f56"/>
                  </a:lnTo>
                  <a:lnTo>
                    <a:pt x="f3" y="f57"/>
                  </a:lnTo>
                  <a:lnTo>
                    <a:pt x="f55" y="f58"/>
                  </a:lnTo>
                  <a:lnTo>
                    <a:pt x="f21" y="f59"/>
                  </a:lnTo>
                  <a:lnTo>
                    <a:pt x="f49" y="f60"/>
                  </a:lnTo>
                  <a:lnTo>
                    <a:pt x="f61" y="f62"/>
                  </a:lnTo>
                  <a:lnTo>
                    <a:pt x="f63" y="f64"/>
                  </a:lnTo>
                  <a:lnTo>
                    <a:pt x="f65" y="f66"/>
                  </a:lnTo>
                  <a:lnTo>
                    <a:pt x="f67" y="f68"/>
                  </a:lnTo>
                  <a:lnTo>
                    <a:pt x="f69" y="f70"/>
                  </a:lnTo>
                  <a:lnTo>
                    <a:pt x="f5" y="f6"/>
                  </a:lnTo>
                  <a:close/>
                </a:path>
              </a:pathLst>
            </a:custGeom>
            <a:solidFill>
              <a:srgbClr val="F7B24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84" name="Google Shape;330;p15">
              <a:extLst>
                <a:ext uri="{FF2B5EF4-FFF2-40B4-BE49-F238E27FC236}">
                  <a16:creationId xmlns:a16="http://schemas.microsoft.com/office/drawing/2014/main" id="{9A439973-5D5B-3B90-E312-E943DB080BFA}"/>
                </a:ext>
              </a:extLst>
            </p:cNvPr>
            <p:cNvSpPr/>
            <p:nvPr/>
          </p:nvSpPr>
          <p:spPr>
            <a:xfrm>
              <a:off x="5116040" y="1414649"/>
              <a:ext cx="33476" cy="33476"/>
            </a:xfrm>
            <a:custGeom>
              <a:avLst/>
              <a:gdLst>
                <a:gd name="f0" fmla="val 360"/>
                <a:gd name="f1" fmla="val w"/>
                <a:gd name="f2" fmla="val h"/>
                <a:gd name="f3" fmla="val 0"/>
                <a:gd name="f4" fmla="val 1777"/>
                <a:gd name="f5" fmla="val 833"/>
                <a:gd name="f6" fmla="val 1"/>
                <a:gd name="f7" fmla="val 675"/>
                <a:gd name="f8" fmla="val 23"/>
                <a:gd name="f9" fmla="val 495"/>
                <a:gd name="f10" fmla="val 91"/>
                <a:gd name="f11" fmla="val 181"/>
                <a:gd name="f12" fmla="val 226"/>
                <a:gd name="f13" fmla="val 293"/>
                <a:gd name="f14" fmla="val 113"/>
                <a:gd name="f15" fmla="val 451"/>
                <a:gd name="f16" fmla="val 46"/>
                <a:gd name="f17" fmla="val 608"/>
                <a:gd name="f18" fmla="val 765"/>
                <a:gd name="f19" fmla="val 945"/>
                <a:gd name="f20" fmla="val 1125"/>
                <a:gd name="f21" fmla="val 1282"/>
                <a:gd name="f22" fmla="val 1417"/>
                <a:gd name="f23" fmla="val 1552"/>
                <a:gd name="f24" fmla="val 428"/>
                <a:gd name="f25" fmla="val 1664"/>
                <a:gd name="f26" fmla="val 585"/>
                <a:gd name="f27" fmla="val 1732"/>
                <a:gd name="f28" fmla="val 1102"/>
                <a:gd name="f29" fmla="val 1754"/>
                <a:gd name="f30" fmla="val 1260"/>
                <a:gd name="f31" fmla="val 1709"/>
                <a:gd name="f32" fmla="val 1619"/>
                <a:gd name="f33" fmla="val 1485"/>
                <a:gd name="f34" fmla="val 1350"/>
                <a:gd name="f35" fmla="val 1192"/>
                <a:gd name="f36" fmla="val 1012"/>
                <a:gd name="f37" fmla="val 855"/>
                <a:gd name="f38" fmla="val 1687"/>
                <a:gd name="f39" fmla="val 518"/>
                <a:gd name="f40" fmla="val 1597"/>
                <a:gd name="f41" fmla="val 361"/>
                <a:gd name="f42" fmla="val 1484"/>
                <a:gd name="f43" fmla="val 1327"/>
                <a:gd name="f44" fmla="val 136"/>
                <a:gd name="f45" fmla="val 1170"/>
                <a:gd name="f46" fmla="*/ f1 1 1777"/>
                <a:gd name="f47" fmla="*/ f2 1 1777"/>
                <a:gd name="f48" fmla="val f3"/>
                <a:gd name="f49" fmla="val f4"/>
                <a:gd name="f50" fmla="+- f49 0 f48"/>
                <a:gd name="f51" fmla="*/ f50 1 1777"/>
                <a:gd name="f52" fmla="*/ f48 1 f51"/>
                <a:gd name="f53" fmla="*/ f49 1 f51"/>
                <a:gd name="f54" fmla="*/ f52 f46 1"/>
                <a:gd name="f55" fmla="*/ f53 f46 1"/>
                <a:gd name="f56" fmla="*/ f53 f47 1"/>
                <a:gd name="f57" fmla="*/ f52 f47 1"/>
              </a:gdLst>
              <a:ahLst/>
              <a:cxnLst>
                <a:cxn ang="3cd4">
                  <a:pos x="hc" y="t"/>
                </a:cxn>
                <a:cxn ang="0">
                  <a:pos x="r" y="vc"/>
                </a:cxn>
                <a:cxn ang="cd4">
                  <a:pos x="hc" y="b"/>
                </a:cxn>
                <a:cxn ang="cd2">
                  <a:pos x="l" y="vc"/>
                </a:cxn>
              </a:cxnLst>
              <a:rect l="f54" t="f57" r="f55" b="f56"/>
              <a:pathLst>
                <a:path w="1777" h="1777">
                  <a:moveTo>
                    <a:pt x="f5" y="f6"/>
                  </a:moveTo>
                  <a:lnTo>
                    <a:pt x="f7" y="f8"/>
                  </a:lnTo>
                  <a:lnTo>
                    <a:pt x="f9" y="f10"/>
                  </a:lnTo>
                  <a:lnTo>
                    <a:pt x="f0" y="f11"/>
                  </a:lnTo>
                  <a:lnTo>
                    <a:pt x="f12" y="f13"/>
                  </a:lnTo>
                  <a:lnTo>
                    <a:pt x="f14" y="f15"/>
                  </a:lnTo>
                  <a:lnTo>
                    <a:pt x="f16" y="f17"/>
                  </a:lnTo>
                  <a:lnTo>
                    <a:pt x="f6" y="f18"/>
                  </a:lnTo>
                  <a:lnTo>
                    <a:pt x="f6" y="f19"/>
                  </a:lnTo>
                  <a:lnTo>
                    <a:pt x="f8" y="f20"/>
                  </a:lnTo>
                  <a:lnTo>
                    <a:pt x="f10" y="f21"/>
                  </a:lnTo>
                  <a:lnTo>
                    <a:pt x="f11" y="f22"/>
                  </a:lnTo>
                  <a:lnTo>
                    <a:pt x="f13" y="f23"/>
                  </a:lnTo>
                  <a:lnTo>
                    <a:pt x="f24" y="f25"/>
                  </a:lnTo>
                  <a:lnTo>
                    <a:pt x="f26" y="f27"/>
                  </a:lnTo>
                  <a:lnTo>
                    <a:pt x="f18" y="f4"/>
                  </a:lnTo>
                  <a:lnTo>
                    <a:pt x="f19" y="f4"/>
                  </a:lnTo>
                  <a:lnTo>
                    <a:pt x="f28" y="f29"/>
                  </a:lnTo>
                  <a:lnTo>
                    <a:pt x="f30" y="f31"/>
                  </a:lnTo>
                  <a:lnTo>
                    <a:pt x="f22" y="f32"/>
                  </a:lnTo>
                  <a:lnTo>
                    <a:pt x="f23" y="f33"/>
                  </a:lnTo>
                  <a:lnTo>
                    <a:pt x="f25" y="f34"/>
                  </a:lnTo>
                  <a:lnTo>
                    <a:pt x="f27" y="f35"/>
                  </a:lnTo>
                  <a:lnTo>
                    <a:pt x="f4" y="f36"/>
                  </a:lnTo>
                  <a:lnTo>
                    <a:pt x="f4" y="f37"/>
                  </a:lnTo>
                  <a:lnTo>
                    <a:pt x="f29" y="f7"/>
                  </a:lnTo>
                  <a:lnTo>
                    <a:pt x="f38" y="f39"/>
                  </a:lnTo>
                  <a:lnTo>
                    <a:pt x="f40" y="f41"/>
                  </a:lnTo>
                  <a:lnTo>
                    <a:pt x="f42" y="f12"/>
                  </a:lnTo>
                  <a:lnTo>
                    <a:pt x="f43" y="f44"/>
                  </a:lnTo>
                  <a:lnTo>
                    <a:pt x="f45" y="f16"/>
                  </a:lnTo>
                  <a:lnTo>
                    <a:pt x="f36" y="f8"/>
                  </a:lnTo>
                  <a:lnTo>
                    <a:pt x="f5" y="f6"/>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85" name="Google Shape;331;p15">
              <a:extLst>
                <a:ext uri="{FF2B5EF4-FFF2-40B4-BE49-F238E27FC236}">
                  <a16:creationId xmlns:a16="http://schemas.microsoft.com/office/drawing/2014/main" id="{6C3459D3-8E7D-10BE-4DEA-C32990C719F3}"/>
                </a:ext>
              </a:extLst>
            </p:cNvPr>
            <p:cNvSpPr/>
            <p:nvPr/>
          </p:nvSpPr>
          <p:spPr>
            <a:xfrm>
              <a:off x="5038124" y="1497229"/>
              <a:ext cx="17382" cy="17364"/>
            </a:xfrm>
            <a:custGeom>
              <a:avLst/>
              <a:gdLst>
                <a:gd name="f0" fmla="val 360"/>
                <a:gd name="f1" fmla="val w"/>
                <a:gd name="f2" fmla="val h"/>
                <a:gd name="f3" fmla="val 0"/>
                <a:gd name="f4" fmla="val 923"/>
                <a:gd name="f5" fmla="val 922"/>
                <a:gd name="f6" fmla="val 428"/>
                <a:gd name="f7" fmla="val 23"/>
                <a:gd name="f8" fmla="val 270"/>
                <a:gd name="f9" fmla="val 45"/>
                <a:gd name="f10" fmla="val 203"/>
                <a:gd name="f11" fmla="val 90"/>
                <a:gd name="f12" fmla="val 136"/>
                <a:gd name="f13" fmla="val 158"/>
                <a:gd name="f14" fmla="val 68"/>
                <a:gd name="f15" fmla="val 225"/>
                <a:gd name="f16" fmla="val 46"/>
                <a:gd name="f17" fmla="val 315"/>
                <a:gd name="f18" fmla="val 405"/>
                <a:gd name="f19" fmla="val 1"/>
                <a:gd name="f20" fmla="val 495"/>
                <a:gd name="f21" fmla="val 585"/>
                <a:gd name="f22" fmla="val 652"/>
                <a:gd name="f23" fmla="val 91"/>
                <a:gd name="f24" fmla="val 742"/>
                <a:gd name="f25" fmla="val 810"/>
                <a:gd name="f26" fmla="val 855"/>
                <a:gd name="f27" fmla="val 900"/>
                <a:gd name="f28" fmla="val 653"/>
                <a:gd name="f29" fmla="val 877"/>
                <a:gd name="f30" fmla="val 832"/>
                <a:gd name="f31" fmla="val 765"/>
                <a:gd name="f32" fmla="val 697"/>
                <a:gd name="f33" fmla="val 607"/>
                <a:gd name="f34" fmla="val 517"/>
                <a:gd name="f35" fmla="val 427"/>
                <a:gd name="f36" fmla="val 135"/>
                <a:gd name="f37" fmla="val 608"/>
                <a:gd name="f38" fmla="val 518"/>
                <a:gd name="f39" fmla="*/ f1 1 923"/>
                <a:gd name="f40" fmla="*/ f2 1 922"/>
                <a:gd name="f41" fmla="val f3"/>
                <a:gd name="f42" fmla="val f4"/>
                <a:gd name="f43" fmla="val f5"/>
                <a:gd name="f44" fmla="+- f43 0 f41"/>
                <a:gd name="f45" fmla="+- f42 0 f41"/>
                <a:gd name="f46" fmla="*/ f45 1 923"/>
                <a:gd name="f47" fmla="*/ f44 1 922"/>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923" h="922">
                  <a:moveTo>
                    <a:pt x="f6" y="f3"/>
                  </a:moveTo>
                  <a:lnTo>
                    <a:pt x="f0" y="f7"/>
                  </a:lnTo>
                  <a:lnTo>
                    <a:pt x="f8" y="f9"/>
                  </a:lnTo>
                  <a:lnTo>
                    <a:pt x="f10" y="f11"/>
                  </a:lnTo>
                  <a:lnTo>
                    <a:pt x="f12" y="f13"/>
                  </a:lnTo>
                  <a:lnTo>
                    <a:pt x="f14" y="f15"/>
                  </a:lnTo>
                  <a:lnTo>
                    <a:pt x="f16" y="f17"/>
                  </a:lnTo>
                  <a:lnTo>
                    <a:pt x="f7" y="f18"/>
                  </a:lnTo>
                  <a:lnTo>
                    <a:pt x="f19" y="f20"/>
                  </a:lnTo>
                  <a:lnTo>
                    <a:pt x="f7" y="f21"/>
                  </a:lnTo>
                  <a:lnTo>
                    <a:pt x="f16" y="f22"/>
                  </a:lnTo>
                  <a:lnTo>
                    <a:pt x="f23" y="f24"/>
                  </a:lnTo>
                  <a:lnTo>
                    <a:pt x="f13" y="f25"/>
                  </a:lnTo>
                  <a:lnTo>
                    <a:pt x="f15" y="f26"/>
                  </a:lnTo>
                  <a:lnTo>
                    <a:pt x="f17" y="f27"/>
                  </a:lnTo>
                  <a:lnTo>
                    <a:pt x="f18" y="f5"/>
                  </a:lnTo>
                  <a:lnTo>
                    <a:pt x="f20" y="f5"/>
                  </a:lnTo>
                  <a:lnTo>
                    <a:pt x="f21" y="f27"/>
                  </a:lnTo>
                  <a:lnTo>
                    <a:pt x="f28" y="f29"/>
                  </a:lnTo>
                  <a:lnTo>
                    <a:pt x="f24" y="f30"/>
                  </a:lnTo>
                  <a:lnTo>
                    <a:pt x="f25" y="f31"/>
                  </a:lnTo>
                  <a:lnTo>
                    <a:pt x="f26" y="f32"/>
                  </a:lnTo>
                  <a:lnTo>
                    <a:pt x="f27" y="f33"/>
                  </a:lnTo>
                  <a:lnTo>
                    <a:pt x="f5" y="f34"/>
                  </a:lnTo>
                  <a:lnTo>
                    <a:pt x="f5" y="f35"/>
                  </a:lnTo>
                  <a:lnTo>
                    <a:pt x="f27" y="f0"/>
                  </a:lnTo>
                  <a:lnTo>
                    <a:pt x="f29" y="f8"/>
                  </a:lnTo>
                  <a:lnTo>
                    <a:pt x="f30" y="f10"/>
                  </a:lnTo>
                  <a:lnTo>
                    <a:pt x="f31" y="f36"/>
                  </a:lnTo>
                  <a:lnTo>
                    <a:pt x="f32" y="f14"/>
                  </a:lnTo>
                  <a:lnTo>
                    <a:pt x="f37" y="f9"/>
                  </a:lnTo>
                  <a:lnTo>
                    <a:pt x="f38" y="f7"/>
                  </a:lnTo>
                  <a:lnTo>
                    <a:pt x="f6" y="f3"/>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86" name="Google Shape;332;p15">
              <a:extLst>
                <a:ext uri="{FF2B5EF4-FFF2-40B4-BE49-F238E27FC236}">
                  <a16:creationId xmlns:a16="http://schemas.microsoft.com/office/drawing/2014/main" id="{ECEDDD24-47DF-4876-0368-7175DD08FA7D}"/>
                </a:ext>
              </a:extLst>
            </p:cNvPr>
            <p:cNvSpPr/>
            <p:nvPr/>
          </p:nvSpPr>
          <p:spPr>
            <a:xfrm>
              <a:off x="5011451" y="1368929"/>
              <a:ext cx="111803" cy="121121"/>
            </a:xfrm>
            <a:custGeom>
              <a:avLst/>
              <a:gdLst>
                <a:gd name="f0" fmla="val 180"/>
                <a:gd name="f1" fmla="val w"/>
                <a:gd name="f2" fmla="val h"/>
                <a:gd name="f3" fmla="val 0"/>
                <a:gd name="f4" fmla="val 5935"/>
                <a:gd name="f5" fmla="val 6430"/>
                <a:gd name="f6" fmla="val 4384"/>
                <a:gd name="f7" fmla="val 4361"/>
                <a:gd name="f8" fmla="val 23"/>
                <a:gd name="f9" fmla="val 4316"/>
                <a:gd name="f10" fmla="val 45"/>
                <a:gd name="f11" fmla="val 4294"/>
                <a:gd name="f12" fmla="val 68"/>
                <a:gd name="f13" fmla="val 113"/>
                <a:gd name="f14" fmla="val 158"/>
                <a:gd name="f15" fmla="val 270"/>
                <a:gd name="f16" fmla="val 4406"/>
                <a:gd name="f17" fmla="val 405"/>
                <a:gd name="f18" fmla="val 517"/>
                <a:gd name="f19" fmla="val 652"/>
                <a:gd name="f20" fmla="val 4339"/>
                <a:gd name="f21" fmla="val 922"/>
                <a:gd name="f22" fmla="val 4271"/>
                <a:gd name="f23" fmla="val 1169"/>
                <a:gd name="f24" fmla="val 4182"/>
                <a:gd name="f25" fmla="val 1506"/>
                <a:gd name="f26" fmla="val 3979"/>
                <a:gd name="f27" fmla="val 1596"/>
                <a:gd name="f28" fmla="val 3754"/>
                <a:gd name="f29" fmla="val 1754"/>
                <a:gd name="f30" fmla="val 3485"/>
                <a:gd name="f31" fmla="val 1933"/>
                <a:gd name="f32" fmla="val 3192"/>
                <a:gd name="f33" fmla="val 2181"/>
                <a:gd name="f34" fmla="val 2855"/>
                <a:gd name="f35" fmla="val 2473"/>
                <a:gd name="f36" fmla="val 2518"/>
                <a:gd name="f37" fmla="val 2810"/>
                <a:gd name="f38" fmla="val 2158"/>
                <a:gd name="f39" fmla="val 3170"/>
                <a:gd name="f40" fmla="val 1799"/>
                <a:gd name="f41" fmla="val 3574"/>
                <a:gd name="f42" fmla="val 1349"/>
                <a:gd name="f43" fmla="val 4069"/>
                <a:gd name="f44" fmla="val 967"/>
                <a:gd name="f45" fmla="val 4541"/>
                <a:gd name="f46" fmla="val 4991"/>
                <a:gd name="f47" fmla="val 383"/>
                <a:gd name="f48" fmla="val 5418"/>
                <a:gd name="f49" fmla="val 5777"/>
                <a:gd name="f50" fmla="val 6070"/>
                <a:gd name="f51" fmla="val 6182"/>
                <a:gd name="f52" fmla="val 6272"/>
                <a:gd name="f53" fmla="val 6362"/>
                <a:gd name="f54" fmla="val 6407"/>
                <a:gd name="f55" fmla="val 90"/>
                <a:gd name="f56" fmla="val 6429"/>
                <a:gd name="f57" fmla="val 675"/>
                <a:gd name="f58" fmla="val 6204"/>
                <a:gd name="f59" fmla="val 990"/>
                <a:gd name="f60" fmla="val 5980"/>
                <a:gd name="f61" fmla="val 1372"/>
                <a:gd name="f62" fmla="val 5665"/>
                <a:gd name="f63" fmla="val 1776"/>
                <a:gd name="f64" fmla="val 5283"/>
                <a:gd name="f65" fmla="val 2226"/>
                <a:gd name="f66" fmla="val 4833"/>
                <a:gd name="f67" fmla="val 2675"/>
                <a:gd name="f68" fmla="val 3035"/>
                <a:gd name="f69" fmla="val 3934"/>
                <a:gd name="f70" fmla="val 3372"/>
                <a:gd name="f71" fmla="val 3507"/>
                <a:gd name="f72" fmla="val 3687"/>
                <a:gd name="f73" fmla="val 3125"/>
                <a:gd name="f74" fmla="val 2743"/>
                <a:gd name="f75" fmla="val 4137"/>
                <a:gd name="f76" fmla="val 2428"/>
                <a:gd name="f77" fmla="val 2113"/>
                <a:gd name="f78" fmla="val 1888"/>
                <a:gd name="f79" fmla="val 4451"/>
                <a:gd name="f80" fmla="val 1686"/>
                <a:gd name="f81" fmla="val 4788"/>
                <a:gd name="f82" fmla="val 1529"/>
                <a:gd name="f83" fmla="val 5126"/>
                <a:gd name="f84" fmla="val 1416"/>
                <a:gd name="f85" fmla="val 5485"/>
                <a:gd name="f86" fmla="val 5890"/>
                <a:gd name="f87" fmla="val 5912"/>
                <a:gd name="f88" fmla="val 1326"/>
                <a:gd name="f89" fmla="val 1282"/>
                <a:gd name="f90" fmla="val 1259"/>
                <a:gd name="f91" fmla="val 5867"/>
                <a:gd name="f92" fmla="val 1147"/>
                <a:gd name="f93" fmla="val 5463"/>
                <a:gd name="f94" fmla="val 5103"/>
                <a:gd name="f95" fmla="val 1214"/>
                <a:gd name="f96" fmla="val 4744"/>
                <a:gd name="f97" fmla="val 1484"/>
                <a:gd name="f98" fmla="val 4519"/>
                <a:gd name="f99" fmla="val 1079"/>
                <a:gd name="f100" fmla="val 4586"/>
                <a:gd name="f101" fmla="val 809"/>
                <a:gd name="f102" fmla="val 4609"/>
                <a:gd name="f103" fmla="val 540"/>
                <a:gd name="f104" fmla="val 427"/>
                <a:gd name="f105" fmla="val 292"/>
                <a:gd name="f106" fmla="val 4564"/>
                <a:gd name="f107" fmla="val 4496"/>
                <a:gd name="f108" fmla="val 4429"/>
                <a:gd name="f109" fmla="*/ f1 1 5935"/>
                <a:gd name="f110" fmla="*/ f2 1 6430"/>
                <a:gd name="f111" fmla="val f3"/>
                <a:gd name="f112" fmla="val f4"/>
                <a:gd name="f113" fmla="val f5"/>
                <a:gd name="f114" fmla="+- f113 0 f111"/>
                <a:gd name="f115" fmla="+- f112 0 f111"/>
                <a:gd name="f116" fmla="*/ f115 1 5935"/>
                <a:gd name="f117" fmla="*/ f114 1 6430"/>
                <a:gd name="f118" fmla="*/ f111 1 f116"/>
                <a:gd name="f119" fmla="*/ f112 1 f116"/>
                <a:gd name="f120" fmla="*/ f111 1 f117"/>
                <a:gd name="f121" fmla="*/ f113 1 f117"/>
                <a:gd name="f122" fmla="*/ f118 f109 1"/>
                <a:gd name="f123" fmla="*/ f119 f109 1"/>
                <a:gd name="f124" fmla="*/ f121 f110 1"/>
                <a:gd name="f125" fmla="*/ f120 f110 1"/>
              </a:gdLst>
              <a:ahLst/>
              <a:cxnLst>
                <a:cxn ang="3cd4">
                  <a:pos x="hc" y="t"/>
                </a:cxn>
                <a:cxn ang="0">
                  <a:pos x="r" y="vc"/>
                </a:cxn>
                <a:cxn ang="cd4">
                  <a:pos x="hc" y="b"/>
                </a:cxn>
                <a:cxn ang="cd2">
                  <a:pos x="l" y="vc"/>
                </a:cxn>
              </a:cxnLst>
              <a:rect l="f122" t="f125" r="f123" b="f124"/>
              <a:pathLst>
                <a:path w="5935" h="6430">
                  <a:moveTo>
                    <a:pt x="f6" y="f3"/>
                  </a:moveTo>
                  <a:lnTo>
                    <a:pt x="f7" y="f8"/>
                  </a:lnTo>
                  <a:lnTo>
                    <a:pt x="f9" y="f10"/>
                  </a:lnTo>
                  <a:lnTo>
                    <a:pt x="f11" y="f12"/>
                  </a:lnTo>
                  <a:lnTo>
                    <a:pt x="f11" y="f13"/>
                  </a:lnTo>
                  <a:lnTo>
                    <a:pt x="f9" y="f14"/>
                  </a:lnTo>
                  <a:lnTo>
                    <a:pt x="f6" y="f15"/>
                  </a:lnTo>
                  <a:lnTo>
                    <a:pt x="f16" y="f17"/>
                  </a:lnTo>
                  <a:lnTo>
                    <a:pt x="f16" y="f18"/>
                  </a:lnTo>
                  <a:lnTo>
                    <a:pt x="f16"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19" y="f46"/>
                  </a:lnTo>
                  <a:lnTo>
                    <a:pt x="f47" y="f48"/>
                  </a:lnTo>
                  <a:lnTo>
                    <a:pt x="f0" y="f49"/>
                  </a:lnTo>
                  <a:lnTo>
                    <a:pt x="f10" y="f50"/>
                  </a:lnTo>
                  <a:lnTo>
                    <a:pt x="f3" y="f51"/>
                  </a:lnTo>
                  <a:lnTo>
                    <a:pt x="f3" y="f52"/>
                  </a:lnTo>
                  <a:lnTo>
                    <a:pt x="f3" y="f53"/>
                  </a:lnTo>
                  <a:lnTo>
                    <a:pt x="f10" y="f54"/>
                  </a:lnTo>
                  <a:lnTo>
                    <a:pt x="f55" y="f56"/>
                  </a:lnTo>
                  <a:lnTo>
                    <a:pt x="f0" y="f56"/>
                  </a:lnTo>
                  <a:lnTo>
                    <a:pt x="f15" y="f54"/>
                  </a:lnTo>
                  <a:lnTo>
                    <a:pt x="f47" y="f53"/>
                  </a:lnTo>
                  <a:lnTo>
                    <a:pt x="f57" y="f58"/>
                  </a:lnTo>
                  <a:lnTo>
                    <a:pt x="f59" y="f60"/>
                  </a:lnTo>
                  <a:lnTo>
                    <a:pt x="f61" y="f62"/>
                  </a:lnTo>
                  <a:lnTo>
                    <a:pt x="f63" y="f64"/>
                  </a:lnTo>
                  <a:lnTo>
                    <a:pt x="f65" y="f66"/>
                  </a:lnTo>
                  <a:lnTo>
                    <a:pt x="f67" y="f7"/>
                  </a:lnTo>
                  <a:lnTo>
                    <a:pt x="f68" y="f69"/>
                  </a:lnTo>
                  <a:lnTo>
                    <a:pt x="f70" y="f71"/>
                  </a:lnTo>
                  <a:lnTo>
                    <a:pt x="f72" y="f73"/>
                  </a:lnTo>
                  <a:lnTo>
                    <a:pt x="f69" y="f74"/>
                  </a:lnTo>
                  <a:lnTo>
                    <a:pt x="f75" y="f76"/>
                  </a:lnTo>
                  <a:lnTo>
                    <a:pt x="f9" y="f77"/>
                  </a:lnTo>
                  <a:lnTo>
                    <a:pt x="f16" y="f78"/>
                  </a:lnTo>
                  <a:lnTo>
                    <a:pt x="f79" y="f80"/>
                  </a:lnTo>
                  <a:lnTo>
                    <a:pt x="f81" y="f82"/>
                  </a:lnTo>
                  <a:lnTo>
                    <a:pt x="f83" y="f84"/>
                  </a:lnTo>
                  <a:lnTo>
                    <a:pt x="f85" y="f42"/>
                  </a:lnTo>
                  <a:lnTo>
                    <a:pt x="f86" y="f42"/>
                  </a:lnTo>
                  <a:lnTo>
                    <a:pt x="f87" y="f88"/>
                  </a:lnTo>
                  <a:lnTo>
                    <a:pt x="f4" y="f89"/>
                  </a:lnTo>
                  <a:lnTo>
                    <a:pt x="f4" y="f90"/>
                  </a:lnTo>
                  <a:lnTo>
                    <a:pt x="f87" y="f23"/>
                  </a:lnTo>
                  <a:lnTo>
                    <a:pt x="f91" y="f92"/>
                  </a:lnTo>
                  <a:lnTo>
                    <a:pt x="f93" y="f92"/>
                  </a:lnTo>
                  <a:lnTo>
                    <a:pt x="f94" y="f95"/>
                  </a:lnTo>
                  <a:lnTo>
                    <a:pt x="f96" y="f88"/>
                  </a:lnTo>
                  <a:lnTo>
                    <a:pt x="f16" y="f97"/>
                  </a:lnTo>
                  <a:lnTo>
                    <a:pt x="f98" y="f99"/>
                  </a:lnTo>
                  <a:lnTo>
                    <a:pt x="f100" y="f101"/>
                  </a:lnTo>
                  <a:lnTo>
                    <a:pt x="f102" y="f103"/>
                  </a:lnTo>
                  <a:lnTo>
                    <a:pt x="f102" y="f104"/>
                  </a:lnTo>
                  <a:lnTo>
                    <a:pt x="f100" y="f105"/>
                  </a:lnTo>
                  <a:lnTo>
                    <a:pt x="f106" y="f14"/>
                  </a:lnTo>
                  <a:lnTo>
                    <a:pt x="f107" y="f10"/>
                  </a:lnTo>
                  <a:lnTo>
                    <a:pt x="f79" y="f8"/>
                  </a:lnTo>
                  <a:lnTo>
                    <a:pt x="f108" y="f3"/>
                  </a:lnTo>
                  <a:close/>
                </a:path>
              </a:pathLst>
            </a:custGeom>
            <a:solidFill>
              <a:srgbClr val="5A5B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87" name="Google Shape;333;p15">
              <a:extLst>
                <a:ext uri="{FF2B5EF4-FFF2-40B4-BE49-F238E27FC236}">
                  <a16:creationId xmlns:a16="http://schemas.microsoft.com/office/drawing/2014/main" id="{0342159C-288C-9D81-19B6-EA31F0CC2620}"/>
                </a:ext>
              </a:extLst>
            </p:cNvPr>
            <p:cNvSpPr/>
            <p:nvPr/>
          </p:nvSpPr>
          <p:spPr>
            <a:xfrm>
              <a:off x="8048000" y="1968108"/>
              <a:ext cx="112644" cy="83000"/>
            </a:xfrm>
            <a:custGeom>
              <a:avLst/>
              <a:gdLst>
                <a:gd name="f0" fmla="val 360"/>
                <a:gd name="f1" fmla="val w"/>
                <a:gd name="f2" fmla="val h"/>
                <a:gd name="f3" fmla="val 0"/>
                <a:gd name="f4" fmla="val 5980"/>
                <a:gd name="f5" fmla="val 4406"/>
                <a:gd name="f6" fmla="val 967"/>
                <a:gd name="f7" fmla="val 810"/>
                <a:gd name="f8" fmla="val 23"/>
                <a:gd name="f9" fmla="val 675"/>
                <a:gd name="f10" fmla="val 68"/>
                <a:gd name="f11" fmla="val 540"/>
                <a:gd name="f12" fmla="val 135"/>
                <a:gd name="f13" fmla="val 428"/>
                <a:gd name="f14" fmla="val 202"/>
                <a:gd name="f15" fmla="val 315"/>
                <a:gd name="f16" fmla="val 292"/>
                <a:gd name="f17" fmla="val 225"/>
                <a:gd name="f18" fmla="val 427"/>
                <a:gd name="f19" fmla="val 158"/>
                <a:gd name="f20" fmla="val 562"/>
                <a:gd name="f21" fmla="val 90"/>
                <a:gd name="f22" fmla="val 719"/>
                <a:gd name="f23" fmla="val 922"/>
                <a:gd name="f24" fmla="val 1124"/>
                <a:gd name="f25" fmla="val 1326"/>
                <a:gd name="f26" fmla="val 1551"/>
                <a:gd name="f27" fmla="val 1776"/>
                <a:gd name="f28" fmla="val 45"/>
                <a:gd name="f29" fmla="val 1978"/>
                <a:gd name="f30" fmla="val 2203"/>
                <a:gd name="f31" fmla="val 2405"/>
                <a:gd name="f32" fmla="val 203"/>
                <a:gd name="f33" fmla="val 2608"/>
                <a:gd name="f34" fmla="val 270"/>
                <a:gd name="f35" fmla="val 2810"/>
                <a:gd name="f36" fmla="val 3012"/>
                <a:gd name="f37" fmla="val 472"/>
                <a:gd name="f38" fmla="val 3192"/>
                <a:gd name="f39" fmla="val 607"/>
                <a:gd name="f40" fmla="val 3372"/>
                <a:gd name="f41" fmla="val 742"/>
                <a:gd name="f42" fmla="val 3552"/>
                <a:gd name="f43" fmla="val 900"/>
                <a:gd name="f44" fmla="val 3709"/>
                <a:gd name="f45" fmla="val 1057"/>
                <a:gd name="f46" fmla="val 3866"/>
                <a:gd name="f47" fmla="val 1259"/>
                <a:gd name="f48" fmla="val 3979"/>
                <a:gd name="f49" fmla="val 1462"/>
                <a:gd name="f50" fmla="val 4114"/>
                <a:gd name="f51" fmla="val 1664"/>
                <a:gd name="f52" fmla="val 4204"/>
                <a:gd name="f53" fmla="val 1889"/>
                <a:gd name="f54" fmla="val 4294"/>
                <a:gd name="f55" fmla="val 2158"/>
                <a:gd name="f56" fmla="val 4339"/>
                <a:gd name="f57" fmla="val 2406"/>
                <a:gd name="f58" fmla="val 4384"/>
                <a:gd name="f59" fmla="val 2698"/>
                <a:gd name="f60" fmla="val 2990"/>
                <a:gd name="f61" fmla="val 3305"/>
                <a:gd name="f62" fmla="val 3642"/>
                <a:gd name="f63" fmla="val 4316"/>
                <a:gd name="f64" fmla="val 4249"/>
                <a:gd name="f65" fmla="val 4136"/>
                <a:gd name="f66" fmla="val 4721"/>
                <a:gd name="f67" fmla="val 5126"/>
                <a:gd name="f68" fmla="val 3822"/>
                <a:gd name="f69" fmla="val 5530"/>
                <a:gd name="f70" fmla="val 3619"/>
                <a:gd name="f71" fmla="val 4361"/>
                <a:gd name="f72" fmla="val 1169"/>
                <a:gd name="f73" fmla="val 3777"/>
                <a:gd name="f74" fmla="val 832"/>
                <a:gd name="f75" fmla="val 3147"/>
                <a:gd name="f76" fmla="val 2788"/>
                <a:gd name="f77" fmla="val 382"/>
                <a:gd name="f78" fmla="val 247"/>
                <a:gd name="f79" fmla="val 2046"/>
                <a:gd name="f80" fmla="val 1304"/>
                <a:gd name="f81" fmla="*/ f1 1 5980"/>
                <a:gd name="f82" fmla="*/ f2 1 4406"/>
                <a:gd name="f83" fmla="val f3"/>
                <a:gd name="f84" fmla="val f4"/>
                <a:gd name="f85" fmla="val f5"/>
                <a:gd name="f86" fmla="+- f85 0 f83"/>
                <a:gd name="f87" fmla="+- f84 0 f83"/>
                <a:gd name="f88" fmla="*/ f87 1 5980"/>
                <a:gd name="f89" fmla="*/ f86 1 4406"/>
                <a:gd name="f90" fmla="*/ f83 1 f88"/>
                <a:gd name="f91" fmla="*/ f84 1 f88"/>
                <a:gd name="f92" fmla="*/ f83 1 f89"/>
                <a:gd name="f93" fmla="*/ f85 1 f89"/>
                <a:gd name="f94" fmla="*/ f90 f81 1"/>
                <a:gd name="f95" fmla="*/ f91 f81 1"/>
                <a:gd name="f96" fmla="*/ f93 f82 1"/>
                <a:gd name="f97" fmla="*/ f92 f82 1"/>
              </a:gdLst>
              <a:ahLst/>
              <a:cxnLst>
                <a:cxn ang="3cd4">
                  <a:pos x="hc" y="t"/>
                </a:cxn>
                <a:cxn ang="0">
                  <a:pos x="r" y="vc"/>
                </a:cxn>
                <a:cxn ang="cd4">
                  <a:pos x="hc" y="b"/>
                </a:cxn>
                <a:cxn ang="cd2">
                  <a:pos x="l" y="vc"/>
                </a:cxn>
              </a:cxnLst>
              <a:rect l="f94" t="f97" r="f95" b="f96"/>
              <a:pathLst>
                <a:path w="5980" h="4406">
                  <a:moveTo>
                    <a:pt x="f6" y="f3"/>
                  </a:moveTo>
                  <a:lnTo>
                    <a:pt x="f7" y="f8"/>
                  </a:lnTo>
                  <a:lnTo>
                    <a:pt x="f9" y="f10"/>
                  </a:lnTo>
                  <a:lnTo>
                    <a:pt x="f11" y="f12"/>
                  </a:lnTo>
                  <a:lnTo>
                    <a:pt x="f13" y="f14"/>
                  </a:lnTo>
                  <a:lnTo>
                    <a:pt x="f15" y="f16"/>
                  </a:lnTo>
                  <a:lnTo>
                    <a:pt x="f17" y="f18"/>
                  </a:lnTo>
                  <a:lnTo>
                    <a:pt x="f19" y="f20"/>
                  </a:lnTo>
                  <a:lnTo>
                    <a:pt x="f21" y="f22"/>
                  </a:lnTo>
                  <a:lnTo>
                    <a:pt x="f10" y="f23"/>
                  </a:lnTo>
                  <a:lnTo>
                    <a:pt x="f8" y="f24"/>
                  </a:lnTo>
                  <a:lnTo>
                    <a:pt x="f3" y="f25"/>
                  </a:lnTo>
                  <a:lnTo>
                    <a:pt x="f3" y="f26"/>
                  </a:lnTo>
                  <a:lnTo>
                    <a:pt x="f8" y="f27"/>
                  </a:lnTo>
                  <a:lnTo>
                    <a:pt x="f28" y="f29"/>
                  </a:lnTo>
                  <a:lnTo>
                    <a:pt x="f10" y="f30"/>
                  </a:lnTo>
                  <a:lnTo>
                    <a:pt x="f12" y="f31"/>
                  </a:lnTo>
                  <a:lnTo>
                    <a:pt x="f32" y="f33"/>
                  </a:lnTo>
                  <a:lnTo>
                    <a:pt x="f34" y="f35"/>
                  </a:lnTo>
                  <a:lnTo>
                    <a:pt x="f0"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5"/>
                  </a:lnTo>
                  <a:lnTo>
                    <a:pt x="f60" y="f5"/>
                  </a:lnTo>
                  <a:lnTo>
                    <a:pt x="f61" y="f58"/>
                  </a:lnTo>
                  <a:lnTo>
                    <a:pt x="f62" y="f63"/>
                  </a:lnTo>
                  <a:lnTo>
                    <a:pt x="f48" y="f64"/>
                  </a:lnTo>
                  <a:lnTo>
                    <a:pt x="f56" y="f65"/>
                  </a:lnTo>
                  <a:lnTo>
                    <a:pt x="f66" y="f48"/>
                  </a:lnTo>
                  <a:lnTo>
                    <a:pt x="f67" y="f68"/>
                  </a:lnTo>
                  <a:lnTo>
                    <a:pt x="f69" y="f70"/>
                  </a:lnTo>
                  <a:lnTo>
                    <a:pt x="f4" y="f40"/>
                  </a:lnTo>
                  <a:lnTo>
                    <a:pt x="f71" y="f72"/>
                  </a:lnTo>
                  <a:lnTo>
                    <a:pt x="f52" y="f45"/>
                  </a:lnTo>
                  <a:lnTo>
                    <a:pt x="f73" y="f74"/>
                  </a:lnTo>
                  <a:lnTo>
                    <a:pt x="f75" y="f11"/>
                  </a:lnTo>
                  <a:lnTo>
                    <a:pt x="f76" y="f77"/>
                  </a:lnTo>
                  <a:lnTo>
                    <a:pt x="f57" y="f78"/>
                  </a:lnTo>
                  <a:lnTo>
                    <a:pt x="f79" y="f12"/>
                  </a:lnTo>
                  <a:lnTo>
                    <a:pt x="f51" y="f28"/>
                  </a:lnTo>
                  <a:lnTo>
                    <a:pt x="f80" y="f3"/>
                  </a:lnTo>
                  <a:close/>
                </a:path>
              </a:pathLst>
            </a:custGeom>
            <a:solidFill>
              <a:srgbClr val="92D3D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88" name="Google Shape;334;p15">
              <a:extLst>
                <a:ext uri="{FF2B5EF4-FFF2-40B4-BE49-F238E27FC236}">
                  <a16:creationId xmlns:a16="http://schemas.microsoft.com/office/drawing/2014/main" id="{EE7F8D64-18A6-908A-876A-6D2346BC39FF}"/>
                </a:ext>
              </a:extLst>
            </p:cNvPr>
            <p:cNvSpPr/>
            <p:nvPr/>
          </p:nvSpPr>
          <p:spPr>
            <a:xfrm>
              <a:off x="8129720" y="2028660"/>
              <a:ext cx="51261" cy="68625"/>
            </a:xfrm>
            <a:custGeom>
              <a:avLst/>
              <a:gdLst>
                <a:gd name="f0" fmla="val w"/>
                <a:gd name="f1" fmla="val h"/>
                <a:gd name="f2" fmla="val 0"/>
                <a:gd name="f3" fmla="val 2721"/>
                <a:gd name="f4" fmla="val 3643"/>
                <a:gd name="f5" fmla="val 1507"/>
                <a:gd name="f6" fmla="val 1"/>
                <a:gd name="f7" fmla="val 1395"/>
                <a:gd name="f8" fmla="val 135"/>
                <a:gd name="f9" fmla="val 1080"/>
                <a:gd name="f10" fmla="val 495"/>
                <a:gd name="f11" fmla="val 878"/>
                <a:gd name="f12" fmla="val 742"/>
                <a:gd name="f13" fmla="val 675"/>
                <a:gd name="f14" fmla="val 1012"/>
                <a:gd name="f15" fmla="val 473"/>
                <a:gd name="f16" fmla="val 1327"/>
                <a:gd name="f17" fmla="val 293"/>
                <a:gd name="f18" fmla="val 1642"/>
                <a:gd name="f19" fmla="val 158"/>
                <a:gd name="f20" fmla="val 1956"/>
                <a:gd name="f21" fmla="val 46"/>
                <a:gd name="f22" fmla="val 2271"/>
                <a:gd name="f23" fmla="val 23"/>
                <a:gd name="f24" fmla="val 2428"/>
                <a:gd name="f25" fmla="val 2586"/>
                <a:gd name="f26" fmla="val 2855"/>
                <a:gd name="f27" fmla="val 68"/>
                <a:gd name="f28" fmla="val 2990"/>
                <a:gd name="f29" fmla="val 136"/>
                <a:gd name="f30" fmla="val 3125"/>
                <a:gd name="f31" fmla="val 226"/>
                <a:gd name="f32" fmla="val 3238"/>
                <a:gd name="f33" fmla="val 338"/>
                <a:gd name="f34" fmla="val 3328"/>
                <a:gd name="f35" fmla="val 3417"/>
                <a:gd name="f36" fmla="val 653"/>
                <a:gd name="f37" fmla="val 3507"/>
                <a:gd name="f38" fmla="val 3552"/>
                <a:gd name="f39" fmla="val 1102"/>
                <a:gd name="f40" fmla="val 3597"/>
                <a:gd name="f41" fmla="val 1350"/>
                <a:gd name="f42" fmla="val 3642"/>
                <a:gd name="f43" fmla="val 1754"/>
                <a:gd name="f44" fmla="val 1934"/>
                <a:gd name="f45" fmla="val 3620"/>
                <a:gd name="f46" fmla="val 2091"/>
                <a:gd name="f47" fmla="val 2226"/>
                <a:gd name="f48" fmla="val 3530"/>
                <a:gd name="f49" fmla="val 2339"/>
                <a:gd name="f50" fmla="val 3485"/>
                <a:gd name="f51" fmla="val 2429"/>
                <a:gd name="f52" fmla="val 3395"/>
                <a:gd name="f53" fmla="val 2519"/>
                <a:gd name="f54" fmla="val 3215"/>
                <a:gd name="f55" fmla="val 2631"/>
                <a:gd name="f56" fmla="val 2676"/>
                <a:gd name="f57" fmla="val 3013"/>
                <a:gd name="f58" fmla="val 2766"/>
                <a:gd name="f59" fmla="val 2518"/>
                <a:gd name="f60" fmla="val 2698"/>
                <a:gd name="f61" fmla="val 2653"/>
                <a:gd name="f62" fmla="val 2024"/>
                <a:gd name="f63" fmla="val 1776"/>
                <a:gd name="f64" fmla="val 1574"/>
                <a:gd name="f65" fmla="val 2384"/>
                <a:gd name="f66" fmla="val 1237"/>
                <a:gd name="f67" fmla="val 1125"/>
                <a:gd name="f68" fmla="*/ f0 1 2721"/>
                <a:gd name="f69" fmla="*/ f1 1 3643"/>
                <a:gd name="f70" fmla="val f2"/>
                <a:gd name="f71" fmla="val f3"/>
                <a:gd name="f72" fmla="val f4"/>
                <a:gd name="f73" fmla="+- f72 0 f70"/>
                <a:gd name="f74" fmla="+- f71 0 f70"/>
                <a:gd name="f75" fmla="*/ f74 1 2721"/>
                <a:gd name="f76" fmla="*/ f73 1 3643"/>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2721" h="3643">
                  <a:moveTo>
                    <a:pt x="f5" y="f6"/>
                  </a:moveTo>
                  <a:lnTo>
                    <a:pt x="f7" y="f8"/>
                  </a:lnTo>
                  <a:lnTo>
                    <a:pt x="f9" y="f10"/>
                  </a:lnTo>
                  <a:lnTo>
                    <a:pt x="f11" y="f12"/>
                  </a:lnTo>
                  <a:lnTo>
                    <a:pt x="f13" y="f14"/>
                  </a:lnTo>
                  <a:lnTo>
                    <a:pt x="f15" y="f16"/>
                  </a:lnTo>
                  <a:lnTo>
                    <a:pt x="f17" y="f18"/>
                  </a:lnTo>
                  <a:lnTo>
                    <a:pt x="f19" y="f20"/>
                  </a:lnTo>
                  <a:lnTo>
                    <a:pt x="f21" y="f22"/>
                  </a:lnTo>
                  <a:lnTo>
                    <a:pt x="f23" y="f24"/>
                  </a:lnTo>
                  <a:lnTo>
                    <a:pt x="f6" y="f25"/>
                  </a:lnTo>
                  <a:lnTo>
                    <a:pt x="f6" y="f3"/>
                  </a:lnTo>
                  <a:lnTo>
                    <a:pt x="f23" y="f26"/>
                  </a:lnTo>
                  <a:lnTo>
                    <a:pt x="f27" y="f28"/>
                  </a:lnTo>
                  <a:lnTo>
                    <a:pt x="f29" y="f30"/>
                  </a:lnTo>
                  <a:lnTo>
                    <a:pt x="f31" y="f32"/>
                  </a:lnTo>
                  <a:lnTo>
                    <a:pt x="f33" y="f34"/>
                  </a:lnTo>
                  <a:lnTo>
                    <a:pt x="f10" y="f35"/>
                  </a:lnTo>
                  <a:lnTo>
                    <a:pt x="f36" y="f37"/>
                  </a:lnTo>
                  <a:lnTo>
                    <a:pt x="f11" y="f38"/>
                  </a:lnTo>
                  <a:lnTo>
                    <a:pt x="f39" y="f40"/>
                  </a:lnTo>
                  <a:lnTo>
                    <a:pt x="f41" y="f42"/>
                  </a:lnTo>
                  <a:lnTo>
                    <a:pt x="f43" y="f42"/>
                  </a:lnTo>
                  <a:lnTo>
                    <a:pt x="f44" y="f45"/>
                  </a:lnTo>
                  <a:lnTo>
                    <a:pt x="f46" y="f40"/>
                  </a:lnTo>
                  <a:lnTo>
                    <a:pt x="f47" y="f48"/>
                  </a:lnTo>
                  <a:lnTo>
                    <a:pt x="f49" y="f50"/>
                  </a:lnTo>
                  <a:lnTo>
                    <a:pt x="f51" y="f52"/>
                  </a:lnTo>
                  <a:lnTo>
                    <a:pt x="f53" y="f34"/>
                  </a:lnTo>
                  <a:lnTo>
                    <a:pt x="f25" y="f54"/>
                  </a:lnTo>
                  <a:lnTo>
                    <a:pt x="f55" y="f30"/>
                  </a:lnTo>
                  <a:lnTo>
                    <a:pt x="f56" y="f57"/>
                  </a:lnTo>
                  <a:lnTo>
                    <a:pt x="f3" y="f58"/>
                  </a:lnTo>
                  <a:lnTo>
                    <a:pt x="f3" y="f59"/>
                  </a:lnTo>
                  <a:lnTo>
                    <a:pt x="f60" y="f22"/>
                  </a:lnTo>
                  <a:lnTo>
                    <a:pt x="f61" y="f62"/>
                  </a:lnTo>
                  <a:lnTo>
                    <a:pt x="f25" y="f63"/>
                  </a:lnTo>
                  <a:lnTo>
                    <a:pt x="f53" y="f64"/>
                  </a:lnTo>
                  <a:lnTo>
                    <a:pt x="f65" y="f66"/>
                  </a:lnTo>
                  <a:lnTo>
                    <a:pt x="f49" y="f67"/>
                  </a:lnTo>
                  <a:lnTo>
                    <a:pt x="f5" y="f6"/>
                  </a:lnTo>
                  <a:close/>
                </a:path>
              </a:pathLst>
            </a:custGeom>
            <a:solidFill>
              <a:srgbClr val="F7B24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89" name="Google Shape;335;p15">
              <a:extLst>
                <a:ext uri="{FF2B5EF4-FFF2-40B4-BE49-F238E27FC236}">
                  <a16:creationId xmlns:a16="http://schemas.microsoft.com/office/drawing/2014/main" id="{64E6D782-11B0-95E4-C5C4-608F4461B91B}"/>
                </a:ext>
              </a:extLst>
            </p:cNvPr>
            <p:cNvSpPr/>
            <p:nvPr/>
          </p:nvSpPr>
          <p:spPr>
            <a:xfrm>
              <a:off x="8058159" y="1976567"/>
              <a:ext cx="33905" cy="33476"/>
            </a:xfrm>
            <a:custGeom>
              <a:avLst/>
              <a:gdLst>
                <a:gd name="f0" fmla="val 360"/>
                <a:gd name="f1" fmla="val w"/>
                <a:gd name="f2" fmla="val h"/>
                <a:gd name="f3" fmla="val 0"/>
                <a:gd name="f4" fmla="val 1800"/>
                <a:gd name="f5" fmla="val 1777"/>
                <a:gd name="f6" fmla="val 878"/>
                <a:gd name="f7" fmla="val 1"/>
                <a:gd name="f8" fmla="val 698"/>
                <a:gd name="f9" fmla="val 23"/>
                <a:gd name="f10" fmla="val 540"/>
                <a:gd name="f11" fmla="val 91"/>
                <a:gd name="f12" fmla="val 383"/>
                <a:gd name="f13" fmla="val 181"/>
                <a:gd name="f14" fmla="val 248"/>
                <a:gd name="f15" fmla="val 293"/>
                <a:gd name="f16" fmla="val 136"/>
                <a:gd name="f17" fmla="val 428"/>
                <a:gd name="f18" fmla="val 68"/>
                <a:gd name="f19" fmla="val 585"/>
                <a:gd name="f20" fmla="val 742"/>
                <a:gd name="f21" fmla="val 922"/>
                <a:gd name="f22" fmla="val 1102"/>
                <a:gd name="f23" fmla="val 1260"/>
                <a:gd name="f24" fmla="val 1417"/>
                <a:gd name="f25" fmla="val 1552"/>
                <a:gd name="f26" fmla="val 451"/>
                <a:gd name="f27" fmla="val 1664"/>
                <a:gd name="f28" fmla="val 1732"/>
                <a:gd name="f29" fmla="val 765"/>
                <a:gd name="f30" fmla="val 923"/>
                <a:gd name="f31" fmla="val 1754"/>
                <a:gd name="f32" fmla="val 1709"/>
                <a:gd name="f33" fmla="val 1619"/>
                <a:gd name="f34" fmla="val 1484"/>
                <a:gd name="f35" fmla="val 1349"/>
                <a:gd name="f36" fmla="val 1192"/>
                <a:gd name="f37" fmla="val 1035"/>
                <a:gd name="f38" fmla="val 1799"/>
                <a:gd name="f39" fmla="val 855"/>
                <a:gd name="f40" fmla="val 518"/>
                <a:gd name="f41" fmla="val 1507"/>
                <a:gd name="f42" fmla="val 225"/>
                <a:gd name="f43" fmla="val 1372"/>
                <a:gd name="f44" fmla="val 1215"/>
                <a:gd name="f45" fmla="val 46"/>
                <a:gd name="f46" fmla="*/ f1 1 1800"/>
                <a:gd name="f47" fmla="*/ f2 1 1777"/>
                <a:gd name="f48" fmla="val f3"/>
                <a:gd name="f49" fmla="val f4"/>
                <a:gd name="f50" fmla="val f5"/>
                <a:gd name="f51" fmla="+- f50 0 f48"/>
                <a:gd name="f52" fmla="+- f49 0 f48"/>
                <a:gd name="f53" fmla="*/ f52 1 1800"/>
                <a:gd name="f54" fmla="*/ f51 1 1777"/>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800" h="1777">
                  <a:moveTo>
                    <a:pt x="f6" y="f7"/>
                  </a:moveTo>
                  <a:lnTo>
                    <a:pt x="f8" y="f9"/>
                  </a:lnTo>
                  <a:lnTo>
                    <a:pt x="f10" y="f11"/>
                  </a:lnTo>
                  <a:lnTo>
                    <a:pt x="f12" y="f13"/>
                  </a:lnTo>
                  <a:lnTo>
                    <a:pt x="f14" y="f15"/>
                  </a:lnTo>
                  <a:lnTo>
                    <a:pt x="f16" y="f17"/>
                  </a:lnTo>
                  <a:lnTo>
                    <a:pt x="f18" y="f19"/>
                  </a:lnTo>
                  <a:lnTo>
                    <a:pt x="f9" y="f20"/>
                  </a:lnTo>
                  <a:lnTo>
                    <a:pt x="f7" y="f21"/>
                  </a:lnTo>
                  <a:lnTo>
                    <a:pt x="f9" y="f22"/>
                  </a:lnTo>
                  <a:lnTo>
                    <a:pt x="f11" y="f23"/>
                  </a:lnTo>
                  <a:lnTo>
                    <a:pt x="f13" y="f24"/>
                  </a:lnTo>
                  <a:lnTo>
                    <a:pt x="f15" y="f25"/>
                  </a:lnTo>
                  <a:lnTo>
                    <a:pt x="f26" y="f27"/>
                  </a:lnTo>
                  <a:lnTo>
                    <a:pt x="f19" y="f28"/>
                  </a:lnTo>
                  <a:lnTo>
                    <a:pt x="f29" y="f5"/>
                  </a:lnTo>
                  <a:lnTo>
                    <a:pt x="f30" y="f5"/>
                  </a:lnTo>
                  <a:lnTo>
                    <a:pt x="f22" y="f31"/>
                  </a:lnTo>
                  <a:lnTo>
                    <a:pt x="f23" y="f32"/>
                  </a:lnTo>
                  <a:lnTo>
                    <a:pt x="f24" y="f33"/>
                  </a:lnTo>
                  <a:lnTo>
                    <a:pt x="f25" y="f34"/>
                  </a:lnTo>
                  <a:lnTo>
                    <a:pt x="f27" y="f35"/>
                  </a:lnTo>
                  <a:lnTo>
                    <a:pt x="f28" y="f36"/>
                  </a:lnTo>
                  <a:lnTo>
                    <a:pt x="f5" y="f37"/>
                  </a:lnTo>
                  <a:lnTo>
                    <a:pt x="f38" y="f39"/>
                  </a:lnTo>
                  <a:lnTo>
                    <a:pt x="f5" y="f8"/>
                  </a:lnTo>
                  <a:lnTo>
                    <a:pt x="f32" y="f40"/>
                  </a:lnTo>
                  <a:lnTo>
                    <a:pt x="f33" y="f0"/>
                  </a:lnTo>
                  <a:lnTo>
                    <a:pt x="f41" y="f42"/>
                  </a:lnTo>
                  <a:lnTo>
                    <a:pt x="f43" y="f16"/>
                  </a:lnTo>
                  <a:lnTo>
                    <a:pt x="f44" y="f45"/>
                  </a:lnTo>
                  <a:lnTo>
                    <a:pt x="f37" y="f9"/>
                  </a:lnTo>
                  <a:lnTo>
                    <a:pt x="f6" y="f7"/>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90" name="Google Shape;336;p15">
              <a:extLst>
                <a:ext uri="{FF2B5EF4-FFF2-40B4-BE49-F238E27FC236}">
                  <a16:creationId xmlns:a16="http://schemas.microsoft.com/office/drawing/2014/main" id="{BEB52525-C7CE-BC21-564D-5E7C526A06E6}"/>
                </a:ext>
              </a:extLst>
            </p:cNvPr>
            <p:cNvSpPr/>
            <p:nvPr/>
          </p:nvSpPr>
          <p:spPr>
            <a:xfrm>
              <a:off x="8144131" y="2067613"/>
              <a:ext cx="17364" cy="17382"/>
            </a:xfrm>
            <a:custGeom>
              <a:avLst/>
              <a:gdLst>
                <a:gd name="f0" fmla="val 360"/>
                <a:gd name="f1" fmla="val w"/>
                <a:gd name="f2" fmla="val h"/>
                <a:gd name="f3" fmla="val 0"/>
                <a:gd name="f4" fmla="val 922"/>
                <a:gd name="f5" fmla="val 923"/>
                <a:gd name="f6" fmla="val 450"/>
                <a:gd name="f7" fmla="val 1"/>
                <a:gd name="f8" fmla="val 23"/>
                <a:gd name="f9" fmla="val 270"/>
                <a:gd name="f10" fmla="val 46"/>
                <a:gd name="f11" fmla="val 202"/>
                <a:gd name="f12" fmla="val 91"/>
                <a:gd name="f13" fmla="val 135"/>
                <a:gd name="f14" fmla="val 158"/>
                <a:gd name="f15" fmla="val 68"/>
                <a:gd name="f16" fmla="val 225"/>
                <a:gd name="f17" fmla="val 45"/>
                <a:gd name="f18" fmla="val 293"/>
                <a:gd name="f19" fmla="val 383"/>
                <a:gd name="f20" fmla="val 473"/>
                <a:gd name="f21" fmla="val 563"/>
                <a:gd name="f22" fmla="val 653"/>
                <a:gd name="f23" fmla="val 90"/>
                <a:gd name="f24" fmla="val 720"/>
                <a:gd name="f25" fmla="val 787"/>
                <a:gd name="f26" fmla="val 855"/>
                <a:gd name="f27" fmla="val 315"/>
                <a:gd name="f28" fmla="val 877"/>
                <a:gd name="f29" fmla="val 382"/>
                <a:gd name="f30" fmla="val 900"/>
                <a:gd name="f31" fmla="val 472"/>
                <a:gd name="f32" fmla="val 562"/>
                <a:gd name="f33" fmla="val 652"/>
                <a:gd name="f34" fmla="val 719"/>
                <a:gd name="f35" fmla="val 832"/>
                <a:gd name="f36" fmla="val 765"/>
                <a:gd name="f37" fmla="val 854"/>
                <a:gd name="f38" fmla="val 698"/>
                <a:gd name="f39" fmla="val 899"/>
                <a:gd name="f40" fmla="val 608"/>
                <a:gd name="f41" fmla="val 540"/>
                <a:gd name="f42" fmla="val 203"/>
                <a:gd name="f43" fmla="val 764"/>
                <a:gd name="f44" fmla="val 136"/>
                <a:gd name="f45" fmla="val 697"/>
                <a:gd name="f46" fmla="val 630"/>
                <a:gd name="f47" fmla="*/ f1 1 922"/>
                <a:gd name="f48" fmla="*/ f2 1 923"/>
                <a:gd name="f49" fmla="val f3"/>
                <a:gd name="f50" fmla="val f4"/>
                <a:gd name="f51" fmla="val f5"/>
                <a:gd name="f52" fmla="+- f51 0 f49"/>
                <a:gd name="f53" fmla="+- f50 0 f49"/>
                <a:gd name="f54" fmla="*/ f53 1 922"/>
                <a:gd name="f55" fmla="*/ f52 1 923"/>
                <a:gd name="f56" fmla="*/ f49 1 f54"/>
                <a:gd name="f57" fmla="*/ f50 1 f54"/>
                <a:gd name="f58" fmla="*/ f49 1 f55"/>
                <a:gd name="f59" fmla="*/ f51 1 f55"/>
                <a:gd name="f60" fmla="*/ f56 f47 1"/>
                <a:gd name="f61" fmla="*/ f57 f47 1"/>
                <a:gd name="f62" fmla="*/ f59 f48 1"/>
                <a:gd name="f63" fmla="*/ f58 f48 1"/>
              </a:gdLst>
              <a:ahLst/>
              <a:cxnLst>
                <a:cxn ang="3cd4">
                  <a:pos x="hc" y="t"/>
                </a:cxn>
                <a:cxn ang="0">
                  <a:pos x="r" y="vc"/>
                </a:cxn>
                <a:cxn ang="cd4">
                  <a:pos x="hc" y="b"/>
                </a:cxn>
                <a:cxn ang="cd2">
                  <a:pos x="l" y="vc"/>
                </a:cxn>
              </a:cxnLst>
              <a:rect l="f60" t="f63" r="f61" b="f62"/>
              <a:pathLst>
                <a:path w="922" h="923">
                  <a:moveTo>
                    <a:pt x="f6" y="f7"/>
                  </a:moveTo>
                  <a:lnTo>
                    <a:pt x="f0" y="f8"/>
                  </a:lnTo>
                  <a:lnTo>
                    <a:pt x="f9" y="f10"/>
                  </a:lnTo>
                  <a:lnTo>
                    <a:pt x="f11" y="f12"/>
                  </a:lnTo>
                  <a:lnTo>
                    <a:pt x="f13" y="f14"/>
                  </a:lnTo>
                  <a:lnTo>
                    <a:pt x="f15" y="f16"/>
                  </a:lnTo>
                  <a:lnTo>
                    <a:pt x="f17" y="f18"/>
                  </a:lnTo>
                  <a:lnTo>
                    <a:pt x="f8" y="f19"/>
                  </a:lnTo>
                  <a:lnTo>
                    <a:pt x="f3" y="f20"/>
                  </a:lnTo>
                  <a:lnTo>
                    <a:pt x="f8" y="f21"/>
                  </a:lnTo>
                  <a:lnTo>
                    <a:pt x="f17" y="f22"/>
                  </a:lnTo>
                  <a:lnTo>
                    <a:pt x="f23" y="f24"/>
                  </a:lnTo>
                  <a:lnTo>
                    <a:pt x="f14" y="f25"/>
                  </a:lnTo>
                  <a:lnTo>
                    <a:pt x="f16" y="f26"/>
                  </a:lnTo>
                  <a:lnTo>
                    <a:pt x="f27" y="f28"/>
                  </a:lnTo>
                  <a:lnTo>
                    <a:pt x="f29" y="f30"/>
                  </a:lnTo>
                  <a:lnTo>
                    <a:pt x="f31" y="f4"/>
                  </a:lnTo>
                  <a:lnTo>
                    <a:pt x="f32" y="f30"/>
                  </a:lnTo>
                  <a:lnTo>
                    <a:pt x="f33" y="f28"/>
                  </a:lnTo>
                  <a:lnTo>
                    <a:pt x="f34" y="f35"/>
                  </a:lnTo>
                  <a:lnTo>
                    <a:pt x="f25" y="f36"/>
                  </a:lnTo>
                  <a:lnTo>
                    <a:pt x="f37" y="f38"/>
                  </a:lnTo>
                  <a:lnTo>
                    <a:pt x="f39" y="f40"/>
                  </a:lnTo>
                  <a:lnTo>
                    <a:pt x="f39" y="f41"/>
                  </a:lnTo>
                  <a:lnTo>
                    <a:pt x="f4" y="f6"/>
                  </a:lnTo>
                  <a:lnTo>
                    <a:pt x="f39" y="f0"/>
                  </a:lnTo>
                  <a:lnTo>
                    <a:pt x="f28" y="f9"/>
                  </a:lnTo>
                  <a:lnTo>
                    <a:pt x="f35" y="f42"/>
                  </a:lnTo>
                  <a:lnTo>
                    <a:pt x="f43" y="f44"/>
                  </a:lnTo>
                  <a:lnTo>
                    <a:pt x="f45" y="f15"/>
                  </a:lnTo>
                  <a:lnTo>
                    <a:pt x="f46" y="f10"/>
                  </a:lnTo>
                  <a:lnTo>
                    <a:pt x="f41" y="f8"/>
                  </a:lnTo>
                  <a:lnTo>
                    <a:pt x="f6" y="f7"/>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91" name="Google Shape;337;p15">
              <a:extLst>
                <a:ext uri="{FF2B5EF4-FFF2-40B4-BE49-F238E27FC236}">
                  <a16:creationId xmlns:a16="http://schemas.microsoft.com/office/drawing/2014/main" id="{6E9C2EFF-E92B-3E1A-2309-66328FB390DA}"/>
                </a:ext>
              </a:extLst>
            </p:cNvPr>
            <p:cNvSpPr/>
            <p:nvPr/>
          </p:nvSpPr>
          <p:spPr>
            <a:xfrm>
              <a:off x="8133962" y="1904594"/>
              <a:ext cx="75392" cy="120691"/>
            </a:xfrm>
            <a:custGeom>
              <a:avLst/>
              <a:gdLst>
                <a:gd name="f0" fmla="val 360"/>
                <a:gd name="f1" fmla="val 180"/>
                <a:gd name="f2" fmla="val w"/>
                <a:gd name="f3" fmla="val h"/>
                <a:gd name="f4" fmla="val 0"/>
                <a:gd name="f5" fmla="val 4002"/>
                <a:gd name="f6" fmla="val 6407"/>
                <a:gd name="f7" fmla="val 1012"/>
                <a:gd name="f8" fmla="val 855"/>
                <a:gd name="f9" fmla="val 45"/>
                <a:gd name="f10" fmla="val 720"/>
                <a:gd name="f11" fmla="val 90"/>
                <a:gd name="f12" fmla="val 585"/>
                <a:gd name="f13" fmla="val 158"/>
                <a:gd name="f14" fmla="val 473"/>
                <a:gd name="f15" fmla="val 248"/>
                <a:gd name="f16" fmla="val 383"/>
                <a:gd name="f17" fmla="val 293"/>
                <a:gd name="f18" fmla="val 472"/>
                <a:gd name="f19" fmla="val 225"/>
                <a:gd name="f20" fmla="val 607"/>
                <a:gd name="f21" fmla="val 765"/>
                <a:gd name="f22" fmla="val 113"/>
                <a:gd name="f23" fmla="val 922"/>
                <a:gd name="f24" fmla="val 46"/>
                <a:gd name="f25" fmla="val 1282"/>
                <a:gd name="f26" fmla="val 1"/>
                <a:gd name="f27" fmla="val 1664"/>
                <a:gd name="f28" fmla="val 2068"/>
                <a:gd name="f29" fmla="val 23"/>
                <a:gd name="f30" fmla="val 2450"/>
                <a:gd name="f31" fmla="val 2833"/>
                <a:gd name="f32" fmla="val 136"/>
                <a:gd name="f33" fmla="val 3529"/>
                <a:gd name="f34" fmla="val 4024"/>
                <a:gd name="f35" fmla="val 270"/>
                <a:gd name="f36" fmla="val 4204"/>
                <a:gd name="f37" fmla="val 1866"/>
                <a:gd name="f38" fmla="val 2226"/>
                <a:gd name="f39" fmla="val 6070"/>
                <a:gd name="f40" fmla="val 2541"/>
                <a:gd name="f41" fmla="val 5755"/>
                <a:gd name="f42" fmla="val 5418"/>
                <a:gd name="f43" fmla="val 3103"/>
                <a:gd name="f44" fmla="val 5103"/>
                <a:gd name="f45" fmla="val 3305"/>
                <a:gd name="f46" fmla="val 4788"/>
                <a:gd name="f47" fmla="val 3507"/>
                <a:gd name="f48" fmla="val 4496"/>
                <a:gd name="f49" fmla="val 3642"/>
                <a:gd name="f50" fmla="val 4181"/>
                <a:gd name="f51" fmla="val 3777"/>
                <a:gd name="f52" fmla="val 3912"/>
                <a:gd name="f53" fmla="val 3867"/>
                <a:gd name="f54" fmla="val 3619"/>
                <a:gd name="f55" fmla="val 3935"/>
                <a:gd name="f56" fmla="val 3350"/>
                <a:gd name="f57" fmla="val 3979"/>
                <a:gd name="f58" fmla="val 3080"/>
                <a:gd name="f59" fmla="val 2585"/>
                <a:gd name="f60" fmla="val 2361"/>
                <a:gd name="f61" fmla="val 2113"/>
                <a:gd name="f62" fmla="val 1911"/>
                <a:gd name="f63" fmla="val 1709"/>
                <a:gd name="f64" fmla="val 3665"/>
                <a:gd name="f65" fmla="val 1506"/>
                <a:gd name="f66" fmla="val 3552"/>
                <a:gd name="f67" fmla="val 1326"/>
                <a:gd name="f68" fmla="val 3417"/>
                <a:gd name="f69" fmla="val 1147"/>
                <a:gd name="f70" fmla="val 3283"/>
                <a:gd name="f71" fmla="val 989"/>
                <a:gd name="f72" fmla="val 3125"/>
                <a:gd name="f73" fmla="val 832"/>
                <a:gd name="f74" fmla="val 2945"/>
                <a:gd name="f75" fmla="val 697"/>
                <a:gd name="f76" fmla="val 2766"/>
                <a:gd name="f77" fmla="val 562"/>
                <a:gd name="f78" fmla="val 2586"/>
                <a:gd name="f79" fmla="val 450"/>
                <a:gd name="f80" fmla="val 2406"/>
                <a:gd name="f81" fmla="val 337"/>
                <a:gd name="f82" fmla="val 2204"/>
                <a:gd name="f83" fmla="val 2001"/>
                <a:gd name="f84" fmla="val 1799"/>
                <a:gd name="f85" fmla="val 1597"/>
                <a:gd name="f86" fmla="val 68"/>
                <a:gd name="f87" fmla="val 1394"/>
                <a:gd name="f88" fmla="val 1192"/>
                <a:gd name="f89" fmla="*/ f2 1 4002"/>
                <a:gd name="f90" fmla="*/ f3 1 6407"/>
                <a:gd name="f91" fmla="val f4"/>
                <a:gd name="f92" fmla="val f5"/>
                <a:gd name="f93" fmla="val f6"/>
                <a:gd name="f94" fmla="+- f93 0 f91"/>
                <a:gd name="f95" fmla="+- f92 0 f91"/>
                <a:gd name="f96" fmla="*/ f95 1 4002"/>
                <a:gd name="f97" fmla="*/ f94 1 6407"/>
                <a:gd name="f98" fmla="*/ f91 1 f96"/>
                <a:gd name="f99" fmla="*/ f92 1 f96"/>
                <a:gd name="f100" fmla="*/ f91 1 f97"/>
                <a:gd name="f101" fmla="*/ f93 1 f97"/>
                <a:gd name="f102" fmla="*/ f98 f89 1"/>
                <a:gd name="f103" fmla="*/ f99 f89 1"/>
                <a:gd name="f104" fmla="*/ f101 f90 1"/>
                <a:gd name="f105" fmla="*/ f100 f90 1"/>
              </a:gdLst>
              <a:ahLst/>
              <a:cxnLst>
                <a:cxn ang="3cd4">
                  <a:pos x="hc" y="t"/>
                </a:cxn>
                <a:cxn ang="0">
                  <a:pos x="r" y="vc"/>
                </a:cxn>
                <a:cxn ang="cd4">
                  <a:pos x="hc" y="b"/>
                </a:cxn>
                <a:cxn ang="cd2">
                  <a:pos x="l" y="vc"/>
                </a:cxn>
              </a:cxnLst>
              <a:rect l="f102" t="f105" r="f103" b="f104"/>
              <a:pathLst>
                <a:path w="4002" h="6407">
                  <a:moveTo>
                    <a:pt x="f7" y="f4"/>
                  </a:moveTo>
                  <a:lnTo>
                    <a:pt x="f8" y="f9"/>
                  </a:lnTo>
                  <a:lnTo>
                    <a:pt x="f10" y="f11"/>
                  </a:lnTo>
                  <a:lnTo>
                    <a:pt x="f12" y="f13"/>
                  </a:lnTo>
                  <a:lnTo>
                    <a:pt x="f14" y="f15"/>
                  </a:lnTo>
                  <a:lnTo>
                    <a:pt x="f16" y="f0"/>
                  </a:lnTo>
                  <a:lnTo>
                    <a:pt x="f17" y="f18"/>
                  </a:lnTo>
                  <a:lnTo>
                    <a:pt x="f19" y="f20"/>
                  </a:lnTo>
                  <a:lnTo>
                    <a:pt x="f13" y="f21"/>
                  </a:lnTo>
                  <a:lnTo>
                    <a:pt x="f22" y="f23"/>
                  </a:lnTo>
                  <a:lnTo>
                    <a:pt x="f24" y="f25"/>
                  </a:lnTo>
                  <a:lnTo>
                    <a:pt x="f26" y="f27"/>
                  </a:lnTo>
                  <a:lnTo>
                    <a:pt x="f26" y="f28"/>
                  </a:lnTo>
                  <a:lnTo>
                    <a:pt x="f29" y="f30"/>
                  </a:lnTo>
                  <a:lnTo>
                    <a:pt x="f24" y="f31"/>
                  </a:lnTo>
                  <a:lnTo>
                    <a:pt x="f32" y="f33"/>
                  </a:lnTo>
                  <a:lnTo>
                    <a:pt x="f19" y="f34"/>
                  </a:lnTo>
                  <a:lnTo>
                    <a:pt x="f35" y="f36"/>
                  </a:lnTo>
                  <a:lnTo>
                    <a:pt x="f37" y="f6"/>
                  </a:lnTo>
                  <a:lnTo>
                    <a:pt x="f38" y="f39"/>
                  </a:lnTo>
                  <a:lnTo>
                    <a:pt x="f40" y="f41"/>
                  </a:lnTo>
                  <a:lnTo>
                    <a:pt x="f31" y="f42"/>
                  </a:lnTo>
                  <a:lnTo>
                    <a:pt x="f43" y="f44"/>
                  </a:lnTo>
                  <a:lnTo>
                    <a:pt x="f45" y="f46"/>
                  </a:lnTo>
                  <a:lnTo>
                    <a:pt x="f47" y="f48"/>
                  </a:lnTo>
                  <a:lnTo>
                    <a:pt x="f49" y="f50"/>
                  </a:lnTo>
                  <a:lnTo>
                    <a:pt x="f51" y="f52"/>
                  </a:lnTo>
                  <a:lnTo>
                    <a:pt x="f53" y="f54"/>
                  </a:lnTo>
                  <a:lnTo>
                    <a:pt x="f55" y="f56"/>
                  </a:lnTo>
                  <a:lnTo>
                    <a:pt x="f57" y="f58"/>
                  </a:lnTo>
                  <a:lnTo>
                    <a:pt x="f5" y="f31"/>
                  </a:lnTo>
                  <a:lnTo>
                    <a:pt x="f5" y="f59"/>
                  </a:lnTo>
                  <a:lnTo>
                    <a:pt x="f57" y="f60"/>
                  </a:lnTo>
                  <a:lnTo>
                    <a:pt x="f55" y="f61"/>
                  </a:lnTo>
                  <a:lnTo>
                    <a:pt x="f53" y="f62"/>
                  </a:lnTo>
                  <a:lnTo>
                    <a:pt x="f51" y="f63"/>
                  </a:lnTo>
                  <a:lnTo>
                    <a:pt x="f64" y="f65"/>
                  </a:lnTo>
                  <a:lnTo>
                    <a:pt x="f66" y="f67"/>
                  </a:lnTo>
                  <a:lnTo>
                    <a:pt x="f68" y="f69"/>
                  </a:lnTo>
                  <a:lnTo>
                    <a:pt x="f70" y="f71"/>
                  </a:lnTo>
                  <a:lnTo>
                    <a:pt x="f72" y="f73"/>
                  </a:lnTo>
                  <a:lnTo>
                    <a:pt x="f74" y="f75"/>
                  </a:lnTo>
                  <a:lnTo>
                    <a:pt x="f76" y="f77"/>
                  </a:lnTo>
                  <a:lnTo>
                    <a:pt x="f78" y="f79"/>
                  </a:lnTo>
                  <a:lnTo>
                    <a:pt x="f80" y="f81"/>
                  </a:lnTo>
                  <a:lnTo>
                    <a:pt x="f82" y="f15"/>
                  </a:lnTo>
                  <a:lnTo>
                    <a:pt x="f83" y="f1"/>
                  </a:lnTo>
                  <a:lnTo>
                    <a:pt x="f84" y="f22"/>
                  </a:lnTo>
                  <a:lnTo>
                    <a:pt x="f85" y="f86"/>
                  </a:lnTo>
                  <a:lnTo>
                    <a:pt x="f87" y="f29"/>
                  </a:lnTo>
                  <a:lnTo>
                    <a:pt x="f88" y="f4"/>
                  </a:lnTo>
                  <a:close/>
                </a:path>
              </a:pathLst>
            </a:custGeom>
            <a:solidFill>
              <a:srgbClr val="92D3D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92" name="Google Shape;338;p15">
              <a:extLst>
                <a:ext uri="{FF2B5EF4-FFF2-40B4-BE49-F238E27FC236}">
                  <a16:creationId xmlns:a16="http://schemas.microsoft.com/office/drawing/2014/main" id="{2FB28609-DFD6-D78A-22A1-F24F2A1C65D1}"/>
                </a:ext>
              </a:extLst>
            </p:cNvPr>
            <p:cNvSpPr/>
            <p:nvPr/>
          </p:nvSpPr>
          <p:spPr>
            <a:xfrm>
              <a:off x="8167000" y="2009613"/>
              <a:ext cx="67345" cy="51261"/>
            </a:xfrm>
            <a:custGeom>
              <a:avLst/>
              <a:gdLst>
                <a:gd name="f0" fmla="val w"/>
                <a:gd name="f1" fmla="val h"/>
                <a:gd name="f2" fmla="val 0"/>
                <a:gd name="f3" fmla="val 3575"/>
                <a:gd name="f4" fmla="val 2721"/>
                <a:gd name="f5" fmla="val 2293"/>
                <a:gd name="f6" fmla="val 1933"/>
                <a:gd name="f7" fmla="val 23"/>
                <a:gd name="f8" fmla="val 1574"/>
                <a:gd name="f9" fmla="val 112"/>
                <a:gd name="f10" fmla="val 1236"/>
                <a:gd name="f11" fmla="val 202"/>
                <a:gd name="f12" fmla="val 899"/>
                <a:gd name="f13" fmla="val 292"/>
                <a:gd name="f14" fmla="val 607"/>
                <a:gd name="f15" fmla="val 405"/>
                <a:gd name="f16" fmla="val 157"/>
                <a:gd name="f17" fmla="val 585"/>
                <a:gd name="f18" fmla="val 674"/>
                <a:gd name="f19" fmla="val 809"/>
                <a:gd name="f20" fmla="val 1798"/>
                <a:gd name="f21" fmla="val 1888"/>
                <a:gd name="f22" fmla="val 1169"/>
                <a:gd name="f23" fmla="val 2113"/>
                <a:gd name="f24" fmla="val 1349"/>
                <a:gd name="f25" fmla="val 2248"/>
                <a:gd name="f26" fmla="val 2383"/>
                <a:gd name="f27" fmla="val 1776"/>
                <a:gd name="f28" fmla="val 2518"/>
                <a:gd name="f29" fmla="val 2023"/>
                <a:gd name="f30" fmla="val 2630"/>
                <a:gd name="f31" fmla="val 2698"/>
                <a:gd name="f32" fmla="val 2495"/>
                <a:gd name="f33" fmla="val 2720"/>
                <a:gd name="f34" fmla="val 2608"/>
                <a:gd name="f35" fmla="val 2832"/>
                <a:gd name="f36" fmla="val 2675"/>
                <a:gd name="f37" fmla="val 2945"/>
                <a:gd name="f38" fmla="val 3035"/>
                <a:gd name="f39" fmla="val 2540"/>
                <a:gd name="f40" fmla="val 3147"/>
                <a:gd name="f41" fmla="val 2450"/>
                <a:gd name="f42" fmla="val 3237"/>
                <a:gd name="f43" fmla="val 2338"/>
                <a:gd name="f44" fmla="val 3304"/>
                <a:gd name="f45" fmla="val 2203"/>
                <a:gd name="f46" fmla="val 3394"/>
                <a:gd name="f47" fmla="val 2046"/>
                <a:gd name="f48" fmla="val 3462"/>
                <a:gd name="f49" fmla="val 1866"/>
                <a:gd name="f50" fmla="val 3507"/>
                <a:gd name="f51" fmla="val 1641"/>
                <a:gd name="f52" fmla="val 3552"/>
                <a:gd name="f53" fmla="val 1416"/>
                <a:gd name="f54" fmla="val 3574"/>
                <a:gd name="f55" fmla="val 967"/>
                <a:gd name="f56" fmla="val 764"/>
                <a:gd name="f57" fmla="val 3529"/>
                <a:gd name="f58" fmla="val 472"/>
                <a:gd name="f59" fmla="val 337"/>
                <a:gd name="f60" fmla="val 3282"/>
                <a:gd name="f61" fmla="val 247"/>
                <a:gd name="f62" fmla="val 3170"/>
                <a:gd name="f63" fmla="val 3057"/>
                <a:gd name="f64" fmla="val 90"/>
                <a:gd name="f65" fmla="val 2922"/>
                <a:gd name="f66" fmla="val 45"/>
                <a:gd name="f67" fmla="val 2765"/>
                <a:gd name="f68" fmla="*/ f0 1 3575"/>
                <a:gd name="f69" fmla="*/ f1 1 2721"/>
                <a:gd name="f70" fmla="val f2"/>
                <a:gd name="f71" fmla="val f3"/>
                <a:gd name="f72" fmla="val f4"/>
                <a:gd name="f73" fmla="+- f72 0 f70"/>
                <a:gd name="f74" fmla="+- f71 0 f70"/>
                <a:gd name="f75" fmla="*/ f74 1 3575"/>
                <a:gd name="f76" fmla="*/ f73 1 2721"/>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3575" h="2721">
                  <a:moveTo>
                    <a:pt x="f5" y="f2"/>
                  </a:moveTo>
                  <a:lnTo>
                    <a:pt x="f6" y="f7"/>
                  </a:lnTo>
                  <a:lnTo>
                    <a:pt x="f8" y="f9"/>
                  </a:lnTo>
                  <a:lnTo>
                    <a:pt x="f10" y="f11"/>
                  </a:lnTo>
                  <a:lnTo>
                    <a:pt x="f12" y="f13"/>
                  </a:lnTo>
                  <a:lnTo>
                    <a:pt x="f14" y="f15"/>
                  </a:lnTo>
                  <a:lnTo>
                    <a:pt x="f16" y="f17"/>
                  </a:lnTo>
                  <a:lnTo>
                    <a:pt x="f2" y="f18"/>
                  </a:lnTo>
                  <a:lnTo>
                    <a:pt x="f19" y="f20"/>
                  </a:lnTo>
                  <a:lnTo>
                    <a:pt x="f12" y="f21"/>
                  </a:lnTo>
                  <a:lnTo>
                    <a:pt x="f22" y="f23"/>
                  </a:lnTo>
                  <a:lnTo>
                    <a:pt x="f24" y="f25"/>
                  </a:lnTo>
                  <a:lnTo>
                    <a:pt x="f8" y="f26"/>
                  </a:lnTo>
                  <a:lnTo>
                    <a:pt x="f27" y="f28"/>
                  </a:lnTo>
                  <a:lnTo>
                    <a:pt x="f29" y="f30"/>
                  </a:lnTo>
                  <a:lnTo>
                    <a:pt x="f25" y="f31"/>
                  </a:lnTo>
                  <a:lnTo>
                    <a:pt x="f32" y="f33"/>
                  </a:lnTo>
                  <a:lnTo>
                    <a:pt x="f34" y="f33"/>
                  </a:lnTo>
                  <a:lnTo>
                    <a:pt x="f33" y="f31"/>
                  </a:lnTo>
                  <a:lnTo>
                    <a:pt x="f35" y="f36"/>
                  </a:lnTo>
                  <a:lnTo>
                    <a:pt x="f37" y="f34"/>
                  </a:lnTo>
                  <a:lnTo>
                    <a:pt x="f38" y="f39"/>
                  </a:lnTo>
                  <a:lnTo>
                    <a:pt x="f40" y="f41"/>
                  </a:lnTo>
                  <a:lnTo>
                    <a:pt x="f42" y="f43"/>
                  </a:lnTo>
                  <a:lnTo>
                    <a:pt x="f44" y="f45"/>
                  </a:lnTo>
                  <a:lnTo>
                    <a:pt x="f46" y="f47"/>
                  </a:lnTo>
                  <a:lnTo>
                    <a:pt x="f48" y="f49"/>
                  </a:lnTo>
                  <a:lnTo>
                    <a:pt x="f50" y="f51"/>
                  </a:lnTo>
                  <a:lnTo>
                    <a:pt x="f52" y="f53"/>
                  </a:lnTo>
                  <a:lnTo>
                    <a:pt x="f54" y="f22"/>
                  </a:lnTo>
                  <a:lnTo>
                    <a:pt x="f54" y="f55"/>
                  </a:lnTo>
                  <a:lnTo>
                    <a:pt x="f54" y="f56"/>
                  </a:lnTo>
                  <a:lnTo>
                    <a:pt x="f57" y="f14"/>
                  </a:lnTo>
                  <a:lnTo>
                    <a:pt x="f48" y="f58"/>
                  </a:lnTo>
                  <a:lnTo>
                    <a:pt x="f46" y="f59"/>
                  </a:lnTo>
                  <a:lnTo>
                    <a:pt x="f60" y="f61"/>
                  </a:lnTo>
                  <a:lnTo>
                    <a:pt x="f62" y="f16"/>
                  </a:lnTo>
                  <a:lnTo>
                    <a:pt x="f63" y="f64"/>
                  </a:lnTo>
                  <a:lnTo>
                    <a:pt x="f65" y="f66"/>
                  </a:lnTo>
                  <a:lnTo>
                    <a:pt x="f67" y="f7"/>
                  </a:lnTo>
                  <a:lnTo>
                    <a:pt x="f34" y="f2"/>
                  </a:lnTo>
                  <a:close/>
                </a:path>
              </a:pathLst>
            </a:custGeom>
            <a:solidFill>
              <a:srgbClr val="F7B24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93" name="Google Shape;339;p15">
              <a:extLst>
                <a:ext uri="{FF2B5EF4-FFF2-40B4-BE49-F238E27FC236}">
                  <a16:creationId xmlns:a16="http://schemas.microsoft.com/office/drawing/2014/main" id="{20700F3D-F799-5B4D-EF6B-887BB8490086}"/>
                </a:ext>
              </a:extLst>
            </p:cNvPr>
            <p:cNvSpPr/>
            <p:nvPr/>
          </p:nvSpPr>
          <p:spPr>
            <a:xfrm>
              <a:off x="8142850" y="1915594"/>
              <a:ext cx="33476" cy="33476"/>
            </a:xfrm>
            <a:custGeom>
              <a:avLst/>
              <a:gdLst>
                <a:gd name="f0" fmla="val 360"/>
                <a:gd name="f1" fmla="val w"/>
                <a:gd name="f2" fmla="val h"/>
                <a:gd name="f3" fmla="val 0"/>
                <a:gd name="f4" fmla="val 1777"/>
                <a:gd name="f5" fmla="val 855"/>
                <a:gd name="f6" fmla="val 1"/>
                <a:gd name="f7" fmla="val 675"/>
                <a:gd name="f8" fmla="val 23"/>
                <a:gd name="f9" fmla="val 518"/>
                <a:gd name="f10" fmla="val 91"/>
                <a:gd name="f11" fmla="val 181"/>
                <a:gd name="f12" fmla="val 226"/>
                <a:gd name="f13" fmla="val 293"/>
                <a:gd name="f14" fmla="val 113"/>
                <a:gd name="f15" fmla="val 428"/>
                <a:gd name="f16" fmla="val 46"/>
                <a:gd name="f17" fmla="val 585"/>
                <a:gd name="f18" fmla="val 742"/>
                <a:gd name="f19" fmla="val 922"/>
                <a:gd name="f20" fmla="val 1102"/>
                <a:gd name="f21" fmla="val 68"/>
                <a:gd name="f22" fmla="val 1260"/>
                <a:gd name="f23" fmla="val 158"/>
                <a:gd name="f24" fmla="val 1417"/>
                <a:gd name="f25" fmla="val 270"/>
                <a:gd name="f26" fmla="val 1552"/>
                <a:gd name="f27" fmla="val 1664"/>
                <a:gd name="f28" fmla="val 563"/>
                <a:gd name="f29" fmla="val 1732"/>
                <a:gd name="f30" fmla="val 743"/>
                <a:gd name="f31" fmla="val 900"/>
                <a:gd name="f32" fmla="val 1080"/>
                <a:gd name="f33" fmla="val 1754"/>
                <a:gd name="f34" fmla="val 1237"/>
                <a:gd name="f35" fmla="val 1709"/>
                <a:gd name="f36" fmla="val 1394"/>
                <a:gd name="f37" fmla="val 1619"/>
                <a:gd name="f38" fmla="val 1529"/>
                <a:gd name="f39" fmla="val 1484"/>
                <a:gd name="f40" fmla="val 1642"/>
                <a:gd name="f41" fmla="val 1349"/>
                <a:gd name="f42" fmla="val 1192"/>
                <a:gd name="f43" fmla="val 1035"/>
                <a:gd name="f44" fmla="val 698"/>
                <a:gd name="f45" fmla="val 1687"/>
                <a:gd name="f46" fmla="val 1597"/>
                <a:gd name="f47" fmla="val 225"/>
                <a:gd name="f48" fmla="val 136"/>
                <a:gd name="f49" fmla="val 1012"/>
                <a:gd name="f50" fmla="*/ f1 1 1777"/>
                <a:gd name="f51" fmla="*/ f2 1 1777"/>
                <a:gd name="f52" fmla="val f3"/>
                <a:gd name="f53" fmla="val f4"/>
                <a:gd name="f54" fmla="+- f53 0 f52"/>
                <a:gd name="f55" fmla="*/ f54 1 1777"/>
                <a:gd name="f56" fmla="*/ f52 1 f55"/>
                <a:gd name="f57" fmla="*/ f53 1 f55"/>
                <a:gd name="f58" fmla="*/ f56 f50 1"/>
                <a:gd name="f59" fmla="*/ f57 f50 1"/>
                <a:gd name="f60" fmla="*/ f57 f51 1"/>
                <a:gd name="f61" fmla="*/ f56 f51 1"/>
              </a:gdLst>
              <a:ahLst/>
              <a:cxnLst>
                <a:cxn ang="3cd4">
                  <a:pos x="hc" y="t"/>
                </a:cxn>
                <a:cxn ang="0">
                  <a:pos x="r" y="vc"/>
                </a:cxn>
                <a:cxn ang="cd4">
                  <a:pos x="hc" y="b"/>
                </a:cxn>
                <a:cxn ang="cd2">
                  <a:pos x="l" y="vc"/>
                </a:cxn>
              </a:cxnLst>
              <a:rect l="f58" t="f61" r="f59" b="f60"/>
              <a:pathLst>
                <a:path w="1777" h="1777">
                  <a:moveTo>
                    <a:pt x="f5" y="f6"/>
                  </a:moveTo>
                  <a:lnTo>
                    <a:pt x="f7" y="f8"/>
                  </a:lnTo>
                  <a:lnTo>
                    <a:pt x="f9" y="f10"/>
                  </a:lnTo>
                  <a:lnTo>
                    <a:pt x="f0" y="f11"/>
                  </a:lnTo>
                  <a:lnTo>
                    <a:pt x="f12" y="f13"/>
                  </a:lnTo>
                  <a:lnTo>
                    <a:pt x="f14" y="f15"/>
                  </a:lnTo>
                  <a:lnTo>
                    <a:pt x="f16" y="f17"/>
                  </a:lnTo>
                  <a:lnTo>
                    <a:pt x="f6" y="f18"/>
                  </a:lnTo>
                  <a:lnTo>
                    <a:pt x="f6" y="f19"/>
                  </a:lnTo>
                  <a:lnTo>
                    <a:pt x="f6" y="f20"/>
                  </a:lnTo>
                  <a:lnTo>
                    <a:pt x="f21" y="f22"/>
                  </a:lnTo>
                  <a:lnTo>
                    <a:pt x="f23" y="f24"/>
                  </a:lnTo>
                  <a:lnTo>
                    <a:pt x="f25" y="f26"/>
                  </a:lnTo>
                  <a:lnTo>
                    <a:pt x="f15" y="f27"/>
                  </a:lnTo>
                  <a:lnTo>
                    <a:pt x="f28" y="f29"/>
                  </a:lnTo>
                  <a:lnTo>
                    <a:pt x="f30" y="f4"/>
                  </a:lnTo>
                  <a:lnTo>
                    <a:pt x="f31" y="f4"/>
                  </a:lnTo>
                  <a:lnTo>
                    <a:pt x="f32" y="f33"/>
                  </a:lnTo>
                  <a:lnTo>
                    <a:pt x="f34" y="f35"/>
                  </a:lnTo>
                  <a:lnTo>
                    <a:pt x="f36" y="f37"/>
                  </a:lnTo>
                  <a:lnTo>
                    <a:pt x="f38" y="f39"/>
                  </a:lnTo>
                  <a:lnTo>
                    <a:pt x="f40" y="f41"/>
                  </a:lnTo>
                  <a:lnTo>
                    <a:pt x="f35" y="f42"/>
                  </a:lnTo>
                  <a:lnTo>
                    <a:pt x="f33" y="f43"/>
                  </a:lnTo>
                  <a:lnTo>
                    <a:pt x="f4" y="f5"/>
                  </a:lnTo>
                  <a:lnTo>
                    <a:pt x="f33" y="f44"/>
                  </a:lnTo>
                  <a:lnTo>
                    <a:pt x="f45" y="f9"/>
                  </a:lnTo>
                  <a:lnTo>
                    <a:pt x="f46" y="f0"/>
                  </a:lnTo>
                  <a:lnTo>
                    <a:pt x="f39" y="f47"/>
                  </a:lnTo>
                  <a:lnTo>
                    <a:pt x="f41" y="f48"/>
                  </a:lnTo>
                  <a:lnTo>
                    <a:pt x="f42" y="f16"/>
                  </a:lnTo>
                  <a:lnTo>
                    <a:pt x="f49" y="f8"/>
                  </a:lnTo>
                  <a:lnTo>
                    <a:pt x="f5" y="f6"/>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94" name="Google Shape;340;p15">
              <a:extLst>
                <a:ext uri="{FF2B5EF4-FFF2-40B4-BE49-F238E27FC236}">
                  <a16:creationId xmlns:a16="http://schemas.microsoft.com/office/drawing/2014/main" id="{18C51124-D4CC-20E5-B10F-5AB4B25DCC61}"/>
                </a:ext>
              </a:extLst>
            </p:cNvPr>
            <p:cNvSpPr/>
            <p:nvPr/>
          </p:nvSpPr>
          <p:spPr>
            <a:xfrm>
              <a:off x="8205523" y="2023567"/>
              <a:ext cx="16952" cy="16971"/>
            </a:xfrm>
            <a:custGeom>
              <a:avLst/>
              <a:gdLst>
                <a:gd name="f0" fmla="val 180"/>
                <a:gd name="f1" fmla="val w"/>
                <a:gd name="f2" fmla="val h"/>
                <a:gd name="f3" fmla="val 0"/>
                <a:gd name="f4" fmla="val 900"/>
                <a:gd name="f5" fmla="val 901"/>
                <a:gd name="f6" fmla="val 338"/>
                <a:gd name="f7" fmla="val 1"/>
                <a:gd name="f8" fmla="val 248"/>
                <a:gd name="f9" fmla="val 46"/>
                <a:gd name="f10" fmla="val 91"/>
                <a:gd name="f11" fmla="val 113"/>
                <a:gd name="f12" fmla="val 158"/>
                <a:gd name="f13" fmla="val 226"/>
                <a:gd name="f14" fmla="val 23"/>
                <a:gd name="f15" fmla="val 293"/>
                <a:gd name="f16" fmla="val 383"/>
                <a:gd name="f17" fmla="val 473"/>
                <a:gd name="f18" fmla="val 563"/>
                <a:gd name="f19" fmla="val 630"/>
                <a:gd name="f20" fmla="val 68"/>
                <a:gd name="f21" fmla="val 720"/>
                <a:gd name="f22" fmla="val 136"/>
                <a:gd name="f23" fmla="val 788"/>
                <a:gd name="f24" fmla="val 203"/>
                <a:gd name="f25" fmla="val 833"/>
                <a:gd name="f26" fmla="val 878"/>
                <a:gd name="f27" fmla="val 540"/>
                <a:gd name="f28" fmla="val 810"/>
                <a:gd name="f29" fmla="val 787"/>
                <a:gd name="f30" fmla="val 765"/>
                <a:gd name="f31" fmla="val 832"/>
                <a:gd name="f32" fmla="val 698"/>
                <a:gd name="f33" fmla="val 877"/>
                <a:gd name="f34" fmla="val 608"/>
                <a:gd name="f35" fmla="val 518"/>
                <a:gd name="f36" fmla="val 428"/>
                <a:gd name="f37" fmla="val 361"/>
                <a:gd name="f38" fmla="val 855"/>
                <a:gd name="f39" fmla="val 271"/>
                <a:gd name="f40" fmla="val 181"/>
                <a:gd name="f41" fmla="val 742"/>
                <a:gd name="f42" fmla="val 675"/>
                <a:gd name="f43" fmla="*/ f1 1 900"/>
                <a:gd name="f44" fmla="*/ f2 1 901"/>
                <a:gd name="f45" fmla="val f3"/>
                <a:gd name="f46" fmla="val f4"/>
                <a:gd name="f47" fmla="val f5"/>
                <a:gd name="f48" fmla="+- f47 0 f45"/>
                <a:gd name="f49" fmla="+- f46 0 f45"/>
                <a:gd name="f50" fmla="*/ f49 1 900"/>
                <a:gd name="f51" fmla="*/ f48 1 901"/>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900" h="901">
                  <a:moveTo>
                    <a:pt x="f6" y="f7"/>
                  </a:moveTo>
                  <a:lnTo>
                    <a:pt x="f8" y="f9"/>
                  </a:lnTo>
                  <a:lnTo>
                    <a:pt x="f0" y="f10"/>
                  </a:lnTo>
                  <a:lnTo>
                    <a:pt x="f11" y="f12"/>
                  </a:lnTo>
                  <a:lnTo>
                    <a:pt x="f9" y="f13"/>
                  </a:lnTo>
                  <a:lnTo>
                    <a:pt x="f14" y="f15"/>
                  </a:lnTo>
                  <a:lnTo>
                    <a:pt x="f7" y="f16"/>
                  </a:lnTo>
                  <a:lnTo>
                    <a:pt x="f7" y="f17"/>
                  </a:lnTo>
                  <a:lnTo>
                    <a:pt x="f7" y="f18"/>
                  </a:lnTo>
                  <a:lnTo>
                    <a:pt x="f14" y="f19"/>
                  </a:lnTo>
                  <a:lnTo>
                    <a:pt x="f20" y="f21"/>
                  </a:lnTo>
                  <a:lnTo>
                    <a:pt x="f22" y="f23"/>
                  </a:lnTo>
                  <a:lnTo>
                    <a:pt x="f24" y="f25"/>
                  </a:lnTo>
                  <a:lnTo>
                    <a:pt x="f15" y="f26"/>
                  </a:lnTo>
                  <a:lnTo>
                    <a:pt x="f16" y="f4"/>
                  </a:lnTo>
                  <a:lnTo>
                    <a:pt x="f27" y="f4"/>
                  </a:lnTo>
                  <a:lnTo>
                    <a:pt x="f19" y="f26"/>
                  </a:lnTo>
                  <a:lnTo>
                    <a:pt x="f21" y="f28"/>
                  </a:lnTo>
                  <a:lnTo>
                    <a:pt x="f29" y="f30"/>
                  </a:lnTo>
                  <a:lnTo>
                    <a:pt x="f31" y="f32"/>
                  </a:lnTo>
                  <a:lnTo>
                    <a:pt x="f33" y="f34"/>
                  </a:lnTo>
                  <a:lnTo>
                    <a:pt x="f4" y="f35"/>
                  </a:lnTo>
                  <a:lnTo>
                    <a:pt x="f4" y="f36"/>
                  </a:lnTo>
                  <a:lnTo>
                    <a:pt x="f33" y="f37"/>
                  </a:lnTo>
                  <a:lnTo>
                    <a:pt x="f38" y="f39"/>
                  </a:lnTo>
                  <a:lnTo>
                    <a:pt x="f28" y="f40"/>
                  </a:lnTo>
                  <a:lnTo>
                    <a:pt x="f41" y="f11"/>
                  </a:lnTo>
                  <a:lnTo>
                    <a:pt x="f42" y="f20"/>
                  </a:lnTo>
                  <a:lnTo>
                    <a:pt x="f34" y="f14"/>
                  </a:lnTo>
                  <a:lnTo>
                    <a:pt x="f35" y="f7"/>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95" name="Google Shape;341;p15">
              <a:extLst>
                <a:ext uri="{FF2B5EF4-FFF2-40B4-BE49-F238E27FC236}">
                  <a16:creationId xmlns:a16="http://schemas.microsoft.com/office/drawing/2014/main" id="{0B7D793E-1BFE-D740-5E4D-943EDA8AB402}"/>
                </a:ext>
              </a:extLst>
            </p:cNvPr>
            <p:cNvSpPr/>
            <p:nvPr/>
          </p:nvSpPr>
          <p:spPr>
            <a:xfrm>
              <a:off x="8089916" y="1933370"/>
              <a:ext cx="101644" cy="129597"/>
            </a:xfrm>
            <a:custGeom>
              <a:avLst/>
              <a:gdLst>
                <a:gd name="f0" fmla="val w"/>
                <a:gd name="f1" fmla="val h"/>
                <a:gd name="f2" fmla="val 0"/>
                <a:gd name="f3" fmla="val 5396"/>
                <a:gd name="f4" fmla="val 6880"/>
                <a:gd name="f5" fmla="val 1484"/>
                <a:gd name="f6" fmla="val 1"/>
                <a:gd name="f7" fmla="val 1440"/>
                <a:gd name="f8" fmla="val 23"/>
                <a:gd name="f9" fmla="val 68"/>
                <a:gd name="f10" fmla="val 1350"/>
                <a:gd name="f11" fmla="val 450"/>
                <a:gd name="f12" fmla="val 810"/>
                <a:gd name="f13" fmla="val 1372"/>
                <a:gd name="f14" fmla="val 1170"/>
                <a:gd name="f15" fmla="val 1462"/>
                <a:gd name="f16" fmla="val 1529"/>
                <a:gd name="f17" fmla="val 1080"/>
                <a:gd name="f18" fmla="val 833"/>
                <a:gd name="f19" fmla="val 1237"/>
                <a:gd name="f20" fmla="val 585"/>
                <a:gd name="f21" fmla="val 1147"/>
                <a:gd name="f22" fmla="val 473"/>
                <a:gd name="f23" fmla="val 1125"/>
                <a:gd name="f24" fmla="val 338"/>
                <a:gd name="f25" fmla="val 1102"/>
                <a:gd name="f26" fmla="val 203"/>
                <a:gd name="f27" fmla="val 1215"/>
                <a:gd name="f28" fmla="val 1282"/>
                <a:gd name="f29" fmla="val 1327"/>
                <a:gd name="f30" fmla="val 136"/>
                <a:gd name="f31" fmla="val 271"/>
                <a:gd name="f32" fmla="val 1305"/>
                <a:gd name="f33" fmla="val 405"/>
                <a:gd name="f34" fmla="val 518"/>
                <a:gd name="f35" fmla="val 653"/>
                <a:gd name="f36" fmla="val 900"/>
                <a:gd name="f37" fmla="val 1597"/>
                <a:gd name="f38" fmla="val 1754"/>
                <a:gd name="f39" fmla="val 1979"/>
                <a:gd name="f40" fmla="val 1574"/>
                <a:gd name="f41" fmla="val 2226"/>
                <a:gd name="f42" fmla="val 1709"/>
                <a:gd name="f43" fmla="val 2541"/>
                <a:gd name="f44" fmla="val 1889"/>
                <a:gd name="f45" fmla="val 2878"/>
                <a:gd name="f46" fmla="val 2091"/>
                <a:gd name="f47" fmla="val 3260"/>
                <a:gd name="f48" fmla="val 2339"/>
                <a:gd name="f49" fmla="val 3665"/>
                <a:gd name="f50" fmla="val 2631"/>
                <a:gd name="f51" fmla="val 4092"/>
                <a:gd name="f52" fmla="val 2946"/>
                <a:gd name="f53" fmla="val 4542"/>
                <a:gd name="f54" fmla="val 3328"/>
                <a:gd name="f55" fmla="val 5081"/>
                <a:gd name="f56" fmla="val 3732"/>
                <a:gd name="f57" fmla="val 5553"/>
                <a:gd name="f58" fmla="val 5958"/>
                <a:gd name="f59" fmla="val 4429"/>
                <a:gd name="f60" fmla="val 6317"/>
                <a:gd name="f61" fmla="val 4744"/>
                <a:gd name="f62" fmla="val 6587"/>
                <a:gd name="f63" fmla="val 5014"/>
                <a:gd name="f64" fmla="val 6767"/>
                <a:gd name="f65" fmla="val 5104"/>
                <a:gd name="f66" fmla="val 6834"/>
                <a:gd name="f67" fmla="val 5216"/>
                <a:gd name="f68" fmla="val 6857"/>
                <a:gd name="f69" fmla="val 5283"/>
                <a:gd name="f70" fmla="val 6879"/>
                <a:gd name="f71" fmla="val 5351"/>
                <a:gd name="f72" fmla="val 5373"/>
                <a:gd name="f73" fmla="val 6812"/>
                <a:gd name="f74" fmla="val 6722"/>
                <a:gd name="f75" fmla="val 6632"/>
                <a:gd name="f76" fmla="val 6497"/>
                <a:gd name="f77" fmla="val 6205"/>
                <a:gd name="f78" fmla="val 5126"/>
                <a:gd name="f79" fmla="val 5823"/>
                <a:gd name="f80" fmla="val 4901"/>
                <a:gd name="f81" fmla="val 4609"/>
                <a:gd name="f82" fmla="val 4272"/>
                <a:gd name="f83" fmla="val 4384"/>
                <a:gd name="f84" fmla="val 3890"/>
                <a:gd name="f85" fmla="val 3845"/>
                <a:gd name="f86" fmla="val 3553"/>
                <a:gd name="f87" fmla="val 3395"/>
                <a:gd name="f88" fmla="val 3238"/>
                <a:gd name="f89" fmla="val 2968"/>
                <a:gd name="f90" fmla="val 2901"/>
                <a:gd name="f91" fmla="val 2608"/>
                <a:gd name="f92" fmla="val 2271"/>
                <a:gd name="f93" fmla="val 2316"/>
                <a:gd name="f94" fmla="val 2001"/>
                <a:gd name="f95" fmla="val 2069"/>
                <a:gd name="f96" fmla="val 1777"/>
                <a:gd name="f97" fmla="val 1844"/>
                <a:gd name="f98" fmla="val 1619"/>
                <a:gd name="f99" fmla="val 1664"/>
                <a:gd name="f100" fmla="val 1192"/>
                <a:gd name="f101" fmla="val 1552"/>
                <a:gd name="f102" fmla="val 1642"/>
                <a:gd name="f103" fmla="val 113"/>
                <a:gd name="f104" fmla="*/ f0 1 5396"/>
                <a:gd name="f105" fmla="*/ f1 1 6880"/>
                <a:gd name="f106" fmla="val f2"/>
                <a:gd name="f107" fmla="val f3"/>
                <a:gd name="f108" fmla="val f4"/>
                <a:gd name="f109" fmla="+- f108 0 f106"/>
                <a:gd name="f110" fmla="+- f107 0 f106"/>
                <a:gd name="f111" fmla="*/ f110 1 5396"/>
                <a:gd name="f112" fmla="*/ f109 1 6880"/>
                <a:gd name="f113" fmla="*/ f106 1 f111"/>
                <a:gd name="f114" fmla="*/ f107 1 f111"/>
                <a:gd name="f115" fmla="*/ f106 1 f112"/>
                <a:gd name="f116" fmla="*/ f108 1 f112"/>
                <a:gd name="f117" fmla="*/ f113 f104 1"/>
                <a:gd name="f118" fmla="*/ f114 f104 1"/>
                <a:gd name="f119" fmla="*/ f116 f105 1"/>
                <a:gd name="f120" fmla="*/ f115 f105 1"/>
              </a:gdLst>
              <a:ahLst/>
              <a:cxnLst>
                <a:cxn ang="3cd4">
                  <a:pos x="hc" y="t"/>
                </a:cxn>
                <a:cxn ang="0">
                  <a:pos x="r" y="vc"/>
                </a:cxn>
                <a:cxn ang="cd4">
                  <a:pos x="hc" y="b"/>
                </a:cxn>
                <a:cxn ang="cd2">
                  <a:pos x="l" y="vc"/>
                </a:cxn>
              </a:cxnLst>
              <a:rect l="f117" t="f120" r="f118" b="f119"/>
              <a:pathLst>
                <a:path w="5396" h="6880">
                  <a:moveTo>
                    <a:pt x="f5" y="f6"/>
                  </a:moveTo>
                  <a:lnTo>
                    <a:pt x="f7" y="f8"/>
                  </a:lnTo>
                  <a:lnTo>
                    <a:pt x="f7" y="f9"/>
                  </a:lnTo>
                  <a:lnTo>
                    <a:pt x="f10" y="f11"/>
                  </a:lnTo>
                  <a:lnTo>
                    <a:pt x="f10" y="f12"/>
                  </a:lnTo>
                  <a:lnTo>
                    <a:pt x="f13" y="f14"/>
                  </a:lnTo>
                  <a:lnTo>
                    <a:pt x="f15" y="f16"/>
                  </a:lnTo>
                  <a:lnTo>
                    <a:pt x="f17" y="f10"/>
                  </a:lnTo>
                  <a:lnTo>
                    <a:pt x="f18" y="f19"/>
                  </a:lnTo>
                  <a:lnTo>
                    <a:pt x="f20" y="f21"/>
                  </a:lnTo>
                  <a:lnTo>
                    <a:pt x="f22" y="f23"/>
                  </a:lnTo>
                  <a:lnTo>
                    <a:pt x="f24" y="f25"/>
                  </a:lnTo>
                  <a:lnTo>
                    <a:pt x="f26" y="f23"/>
                  </a:lnTo>
                  <a:lnTo>
                    <a:pt x="f9" y="f21"/>
                  </a:lnTo>
                  <a:lnTo>
                    <a:pt x="f8" y="f14"/>
                  </a:lnTo>
                  <a:lnTo>
                    <a:pt x="f8" y="f27"/>
                  </a:lnTo>
                  <a:lnTo>
                    <a:pt x="f6" y="f19"/>
                  </a:lnTo>
                  <a:lnTo>
                    <a:pt x="f8" y="f28"/>
                  </a:lnTo>
                  <a:lnTo>
                    <a:pt x="f8" y="f29"/>
                  </a:lnTo>
                  <a:lnTo>
                    <a:pt x="f9" y="f10"/>
                  </a:lnTo>
                  <a:lnTo>
                    <a:pt x="f30" y="f10"/>
                  </a:lnTo>
                  <a:lnTo>
                    <a:pt x="f31" y="f32"/>
                  </a:lnTo>
                  <a:lnTo>
                    <a:pt x="f33" y="f32"/>
                  </a:lnTo>
                  <a:lnTo>
                    <a:pt x="f34" y="f29"/>
                  </a:lnTo>
                  <a:lnTo>
                    <a:pt x="f35" y="f13"/>
                  </a:lnTo>
                  <a:lnTo>
                    <a:pt x="f36" y="f5"/>
                  </a:lnTo>
                  <a:lnTo>
                    <a:pt x="f23" y="f37"/>
                  </a:lnTo>
                  <a:lnTo>
                    <a:pt x="f7" y="f38"/>
                  </a:lnTo>
                  <a:lnTo>
                    <a:pt x="f5" y="f39"/>
                  </a:lnTo>
                  <a:lnTo>
                    <a:pt x="f40" y="f41"/>
                  </a:lnTo>
                  <a:lnTo>
                    <a:pt x="f42" y="f43"/>
                  </a:lnTo>
                  <a:lnTo>
                    <a:pt x="f44" y="f45"/>
                  </a:lnTo>
                  <a:lnTo>
                    <a:pt x="f46" y="f47"/>
                  </a:lnTo>
                  <a:lnTo>
                    <a:pt x="f48" y="f49"/>
                  </a:lnTo>
                  <a:lnTo>
                    <a:pt x="f50" y="f51"/>
                  </a:lnTo>
                  <a:lnTo>
                    <a:pt x="f52" y="f53"/>
                  </a:lnTo>
                  <a:lnTo>
                    <a:pt x="f54" y="f55"/>
                  </a:lnTo>
                  <a:lnTo>
                    <a:pt x="f56" y="f57"/>
                  </a:lnTo>
                  <a:lnTo>
                    <a:pt x="f51" y="f58"/>
                  </a:lnTo>
                  <a:lnTo>
                    <a:pt x="f59" y="f60"/>
                  </a:lnTo>
                  <a:lnTo>
                    <a:pt x="f61" y="f62"/>
                  </a:lnTo>
                  <a:lnTo>
                    <a:pt x="f63" y="f64"/>
                  </a:lnTo>
                  <a:lnTo>
                    <a:pt x="f65" y="f66"/>
                  </a:lnTo>
                  <a:lnTo>
                    <a:pt x="f67" y="f68"/>
                  </a:lnTo>
                  <a:lnTo>
                    <a:pt x="f69" y="f70"/>
                  </a:lnTo>
                  <a:lnTo>
                    <a:pt x="f71" y="f68"/>
                  </a:lnTo>
                  <a:lnTo>
                    <a:pt x="f72" y="f73"/>
                  </a:lnTo>
                  <a:lnTo>
                    <a:pt x="f3" y="f74"/>
                  </a:lnTo>
                  <a:lnTo>
                    <a:pt x="f3" y="f75"/>
                  </a:lnTo>
                  <a:lnTo>
                    <a:pt x="f72" y="f76"/>
                  </a:lnTo>
                  <a:lnTo>
                    <a:pt x="f69" y="f77"/>
                  </a:lnTo>
                  <a:lnTo>
                    <a:pt x="f78" y="f79"/>
                  </a:lnTo>
                  <a:lnTo>
                    <a:pt x="f80" y="f3"/>
                  </a:lnTo>
                  <a:lnTo>
                    <a:pt x="f81" y="f80"/>
                  </a:lnTo>
                  <a:lnTo>
                    <a:pt x="f82" y="f83"/>
                  </a:lnTo>
                  <a:lnTo>
                    <a:pt x="f84" y="f85"/>
                  </a:lnTo>
                  <a:lnTo>
                    <a:pt x="f86" y="f87"/>
                  </a:lnTo>
                  <a:lnTo>
                    <a:pt x="f88" y="f89"/>
                  </a:lnTo>
                  <a:lnTo>
                    <a:pt x="f90" y="f91"/>
                  </a:lnTo>
                  <a:lnTo>
                    <a:pt x="f91" y="f92"/>
                  </a:lnTo>
                  <a:lnTo>
                    <a:pt x="f93" y="f94"/>
                  </a:lnTo>
                  <a:lnTo>
                    <a:pt x="f95" y="f96"/>
                  </a:lnTo>
                  <a:lnTo>
                    <a:pt x="f97" y="f98"/>
                  </a:lnTo>
                  <a:lnTo>
                    <a:pt x="f99" y="f16"/>
                  </a:lnTo>
                  <a:lnTo>
                    <a:pt x="f40" y="f100"/>
                  </a:lnTo>
                  <a:lnTo>
                    <a:pt x="f101" y="f18"/>
                  </a:lnTo>
                  <a:lnTo>
                    <a:pt x="f40" y="f22"/>
                  </a:lnTo>
                  <a:lnTo>
                    <a:pt x="f102" y="f103"/>
                  </a:lnTo>
                  <a:lnTo>
                    <a:pt x="f102" y="f9"/>
                  </a:lnTo>
                  <a:lnTo>
                    <a:pt x="f98" y="f8"/>
                  </a:lnTo>
                  <a:lnTo>
                    <a:pt x="f37" y="f6"/>
                  </a:lnTo>
                  <a:close/>
                </a:path>
              </a:pathLst>
            </a:custGeom>
            <a:solidFill>
              <a:srgbClr val="5A5B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96" name="Google Shape;342;p15">
              <a:extLst>
                <a:ext uri="{FF2B5EF4-FFF2-40B4-BE49-F238E27FC236}">
                  <a16:creationId xmlns:a16="http://schemas.microsoft.com/office/drawing/2014/main" id="{A02F2938-D897-616F-E467-B1E3D3EF225B}"/>
                </a:ext>
              </a:extLst>
            </p:cNvPr>
            <p:cNvSpPr/>
            <p:nvPr/>
          </p:nvSpPr>
          <p:spPr>
            <a:xfrm>
              <a:off x="7153259" y="1623425"/>
              <a:ext cx="75392" cy="55476"/>
            </a:xfrm>
            <a:custGeom>
              <a:avLst/>
              <a:gdLst>
                <a:gd name="f0" fmla="val 360"/>
                <a:gd name="f1" fmla="val 180"/>
                <a:gd name="f2" fmla="val w"/>
                <a:gd name="f3" fmla="val h"/>
                <a:gd name="f4" fmla="val 0"/>
                <a:gd name="f5" fmla="val 4002"/>
                <a:gd name="f6" fmla="val 2945"/>
                <a:gd name="f7" fmla="val 652"/>
                <a:gd name="f8" fmla="val 450"/>
                <a:gd name="f9" fmla="val 45"/>
                <a:gd name="f10" fmla="val 90"/>
                <a:gd name="f11" fmla="val 270"/>
                <a:gd name="f12" fmla="val 135"/>
                <a:gd name="f13" fmla="val 203"/>
                <a:gd name="f14" fmla="val 202"/>
                <a:gd name="f15" fmla="val 158"/>
                <a:gd name="f16" fmla="val 113"/>
                <a:gd name="f17" fmla="val 382"/>
                <a:gd name="f18" fmla="val 68"/>
                <a:gd name="f19" fmla="val 472"/>
                <a:gd name="f20" fmla="val 23"/>
                <a:gd name="f21" fmla="val 742"/>
                <a:gd name="f22" fmla="val 1034"/>
                <a:gd name="f23" fmla="val 1326"/>
                <a:gd name="f24" fmla="val 1619"/>
                <a:gd name="f25" fmla="val 1888"/>
                <a:gd name="f26" fmla="val 315"/>
                <a:gd name="f27" fmla="val 2136"/>
                <a:gd name="f28" fmla="val 495"/>
                <a:gd name="f29" fmla="val 2383"/>
                <a:gd name="f30" fmla="val 607"/>
                <a:gd name="f31" fmla="val 2473"/>
                <a:gd name="f32" fmla="val 720"/>
                <a:gd name="f33" fmla="val 2585"/>
                <a:gd name="f34" fmla="val 832"/>
                <a:gd name="f35" fmla="val 2675"/>
                <a:gd name="f36" fmla="val 967"/>
                <a:gd name="f37" fmla="val 2743"/>
                <a:gd name="f38" fmla="val 1124"/>
                <a:gd name="f39" fmla="val 2810"/>
                <a:gd name="f40" fmla="val 1259"/>
                <a:gd name="f41" fmla="val 2877"/>
                <a:gd name="f42" fmla="val 1439"/>
                <a:gd name="f43" fmla="val 2900"/>
                <a:gd name="f44" fmla="val 2001"/>
                <a:gd name="f45" fmla="val 2203"/>
                <a:gd name="f46" fmla="val 2922"/>
                <a:gd name="f47" fmla="val 2428"/>
                <a:gd name="f48" fmla="val 2653"/>
                <a:gd name="f49" fmla="val 2832"/>
                <a:gd name="f50" fmla="val 2765"/>
                <a:gd name="f51" fmla="val 3170"/>
                <a:gd name="f52" fmla="val 3417"/>
                <a:gd name="f53" fmla="val 2563"/>
                <a:gd name="f54" fmla="val 3709"/>
                <a:gd name="f55" fmla="val 2405"/>
                <a:gd name="f56" fmla="val 2248"/>
                <a:gd name="f57" fmla="val 2923"/>
                <a:gd name="f58" fmla="val 764"/>
                <a:gd name="f59" fmla="val 2518"/>
                <a:gd name="f60" fmla="val 562"/>
                <a:gd name="f61" fmla="val 2113"/>
                <a:gd name="f62" fmla="val 157"/>
                <a:gd name="f63" fmla="val 1372"/>
                <a:gd name="f64" fmla="val 1102"/>
                <a:gd name="f65" fmla="val 877"/>
                <a:gd name="f66" fmla="*/ f2 1 4002"/>
                <a:gd name="f67" fmla="*/ f3 1 2945"/>
                <a:gd name="f68" fmla="val f4"/>
                <a:gd name="f69" fmla="val f5"/>
                <a:gd name="f70" fmla="val f6"/>
                <a:gd name="f71" fmla="+- f70 0 f68"/>
                <a:gd name="f72" fmla="+- f69 0 f68"/>
                <a:gd name="f73" fmla="*/ f72 1 4002"/>
                <a:gd name="f74" fmla="*/ f71 1 2945"/>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4002" h="2945">
                  <a:moveTo>
                    <a:pt x="f7" y="f4"/>
                  </a:moveTo>
                  <a:lnTo>
                    <a:pt x="f8" y="f9"/>
                  </a:lnTo>
                  <a:lnTo>
                    <a:pt x="f0" y="f10"/>
                  </a:lnTo>
                  <a:lnTo>
                    <a:pt x="f11" y="f12"/>
                  </a:lnTo>
                  <a:lnTo>
                    <a:pt x="f13" y="f14"/>
                  </a:lnTo>
                  <a:lnTo>
                    <a:pt x="f15" y="f11"/>
                  </a:lnTo>
                  <a:lnTo>
                    <a:pt x="f16" y="f17"/>
                  </a:lnTo>
                  <a:lnTo>
                    <a:pt x="f18" y="f19"/>
                  </a:lnTo>
                  <a:lnTo>
                    <a:pt x="f20" y="f21"/>
                  </a:lnTo>
                  <a:lnTo>
                    <a:pt x="f4" y="f22"/>
                  </a:lnTo>
                  <a:lnTo>
                    <a:pt x="f20" y="f23"/>
                  </a:lnTo>
                  <a:lnTo>
                    <a:pt x="f10" y="f24"/>
                  </a:lnTo>
                  <a:lnTo>
                    <a:pt x="f1" y="f25"/>
                  </a:lnTo>
                  <a:lnTo>
                    <a:pt x="f26" y="f27"/>
                  </a:lnTo>
                  <a:lnTo>
                    <a:pt x="f28" y="f29"/>
                  </a:lnTo>
                  <a:lnTo>
                    <a:pt x="f30" y="f31"/>
                  </a:lnTo>
                  <a:lnTo>
                    <a:pt x="f32" y="f33"/>
                  </a:lnTo>
                  <a:lnTo>
                    <a:pt x="f34" y="f35"/>
                  </a:lnTo>
                  <a:lnTo>
                    <a:pt x="f36" y="f37"/>
                  </a:lnTo>
                  <a:lnTo>
                    <a:pt x="f38" y="f39"/>
                  </a:lnTo>
                  <a:lnTo>
                    <a:pt x="f40" y="f41"/>
                  </a:lnTo>
                  <a:lnTo>
                    <a:pt x="f42" y="f43"/>
                  </a:lnTo>
                  <a:lnTo>
                    <a:pt x="f24" y="f6"/>
                  </a:lnTo>
                  <a:lnTo>
                    <a:pt x="f44" y="f6"/>
                  </a:lnTo>
                  <a:lnTo>
                    <a:pt x="f45" y="f46"/>
                  </a:lnTo>
                  <a:lnTo>
                    <a:pt x="f47" y="f43"/>
                  </a:lnTo>
                  <a:lnTo>
                    <a:pt x="f48" y="f49"/>
                  </a:lnTo>
                  <a:lnTo>
                    <a:pt x="f43" y="f50"/>
                  </a:lnTo>
                  <a:lnTo>
                    <a:pt x="f51" y="f35"/>
                  </a:lnTo>
                  <a:lnTo>
                    <a:pt x="f52" y="f53"/>
                  </a:lnTo>
                  <a:lnTo>
                    <a:pt x="f54" y="f55"/>
                  </a:lnTo>
                  <a:lnTo>
                    <a:pt x="f5" y="f56"/>
                  </a:lnTo>
                  <a:lnTo>
                    <a:pt x="f57" y="f58"/>
                  </a:lnTo>
                  <a:lnTo>
                    <a:pt x="f59" y="f60"/>
                  </a:lnTo>
                  <a:lnTo>
                    <a:pt x="f61" y="f0"/>
                  </a:lnTo>
                  <a:lnTo>
                    <a:pt x="f24" y="f62"/>
                  </a:lnTo>
                  <a:lnTo>
                    <a:pt x="f63" y="f10"/>
                  </a:lnTo>
                  <a:lnTo>
                    <a:pt x="f64" y="f20"/>
                  </a:lnTo>
                  <a:lnTo>
                    <a:pt x="f65" y="f4"/>
                  </a:lnTo>
                  <a:close/>
                </a:path>
              </a:pathLst>
            </a:custGeom>
            <a:solidFill>
              <a:srgbClr val="92D3D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97" name="Google Shape;343;p15">
              <a:extLst>
                <a:ext uri="{FF2B5EF4-FFF2-40B4-BE49-F238E27FC236}">
                  <a16:creationId xmlns:a16="http://schemas.microsoft.com/office/drawing/2014/main" id="{A91DF928-8FD2-6B05-EAAA-D4991237B0EE}"/>
                </a:ext>
              </a:extLst>
            </p:cNvPr>
            <p:cNvSpPr/>
            <p:nvPr/>
          </p:nvSpPr>
          <p:spPr>
            <a:xfrm>
              <a:off x="7207886" y="1663641"/>
              <a:ext cx="34299" cy="46168"/>
            </a:xfrm>
            <a:custGeom>
              <a:avLst/>
              <a:gdLst>
                <a:gd name="f0" fmla="val w"/>
                <a:gd name="f1" fmla="val h"/>
                <a:gd name="f2" fmla="val 0"/>
                <a:gd name="f3" fmla="val 1821"/>
                <a:gd name="f4" fmla="val 2451"/>
                <a:gd name="f5" fmla="val 1012"/>
                <a:gd name="f6" fmla="val 1"/>
                <a:gd name="f7" fmla="val 922"/>
                <a:gd name="f8" fmla="val 113"/>
                <a:gd name="f9" fmla="val 719"/>
                <a:gd name="f10" fmla="val 338"/>
                <a:gd name="f11" fmla="val 450"/>
                <a:gd name="f12" fmla="val 697"/>
                <a:gd name="f13" fmla="val 315"/>
                <a:gd name="f14" fmla="val 900"/>
                <a:gd name="f15" fmla="val 202"/>
                <a:gd name="f16" fmla="val 1102"/>
                <a:gd name="f17" fmla="val 112"/>
                <a:gd name="f18" fmla="val 1327"/>
                <a:gd name="f19" fmla="val 45"/>
                <a:gd name="f20" fmla="val 1529"/>
                <a:gd name="f21" fmla="val 1732"/>
                <a:gd name="f22" fmla="val 1844"/>
                <a:gd name="f23" fmla="val 23"/>
                <a:gd name="f24" fmla="val 1934"/>
                <a:gd name="f25" fmla="val 2024"/>
                <a:gd name="f26" fmla="val 90"/>
                <a:gd name="f27" fmla="val 2091"/>
                <a:gd name="f28" fmla="val 157"/>
                <a:gd name="f29" fmla="val 2181"/>
                <a:gd name="f30" fmla="val 225"/>
                <a:gd name="f31" fmla="val 2249"/>
                <a:gd name="f32" fmla="val 337"/>
                <a:gd name="f33" fmla="val 2316"/>
                <a:gd name="f34" fmla="val 2361"/>
                <a:gd name="f35" fmla="val 585"/>
                <a:gd name="f36" fmla="val 2406"/>
                <a:gd name="f37" fmla="val 742"/>
                <a:gd name="f38" fmla="val 2428"/>
                <a:gd name="f39" fmla="val 1057"/>
                <a:gd name="f40" fmla="val 1304"/>
                <a:gd name="f41" fmla="val 1484"/>
                <a:gd name="f42" fmla="val 2383"/>
                <a:gd name="f43" fmla="val 1641"/>
                <a:gd name="f44" fmla="val 2294"/>
                <a:gd name="f45" fmla="val 1731"/>
                <a:gd name="f46" fmla="val 1798"/>
                <a:gd name="f47" fmla="val 1866"/>
                <a:gd name="f48" fmla="val 1709"/>
                <a:gd name="f49" fmla="val 1776"/>
                <a:gd name="f50" fmla="val 1372"/>
                <a:gd name="f51" fmla="val 1686"/>
                <a:gd name="f52" fmla="val 1596"/>
                <a:gd name="f53" fmla="val 855"/>
                <a:gd name="f54" fmla="val 1574"/>
                <a:gd name="f55" fmla="val 765"/>
                <a:gd name="f56" fmla="*/ f0 1 1821"/>
                <a:gd name="f57" fmla="*/ f1 1 2451"/>
                <a:gd name="f58" fmla="val f2"/>
                <a:gd name="f59" fmla="val f3"/>
                <a:gd name="f60" fmla="val f4"/>
                <a:gd name="f61" fmla="+- f60 0 f58"/>
                <a:gd name="f62" fmla="+- f59 0 f58"/>
                <a:gd name="f63" fmla="*/ f62 1 1821"/>
                <a:gd name="f64" fmla="*/ f61 1 2451"/>
                <a:gd name="f65" fmla="*/ f58 1 f63"/>
                <a:gd name="f66" fmla="*/ f59 1 f63"/>
                <a:gd name="f67" fmla="*/ f58 1 f64"/>
                <a:gd name="f68" fmla="*/ f60 1 f64"/>
                <a:gd name="f69" fmla="*/ f65 f56 1"/>
                <a:gd name="f70" fmla="*/ f66 f56 1"/>
                <a:gd name="f71" fmla="*/ f68 f57 1"/>
                <a:gd name="f72" fmla="*/ f67 f57 1"/>
              </a:gdLst>
              <a:ahLst/>
              <a:cxnLst>
                <a:cxn ang="3cd4">
                  <a:pos x="hc" y="t"/>
                </a:cxn>
                <a:cxn ang="0">
                  <a:pos x="r" y="vc"/>
                </a:cxn>
                <a:cxn ang="cd4">
                  <a:pos x="hc" y="b"/>
                </a:cxn>
                <a:cxn ang="cd2">
                  <a:pos x="l" y="vc"/>
                </a:cxn>
              </a:cxnLst>
              <a:rect l="f69" t="f72" r="f70" b="f71"/>
              <a:pathLst>
                <a:path w="1821" h="2451">
                  <a:moveTo>
                    <a:pt x="f5" y="f6"/>
                  </a:moveTo>
                  <a:lnTo>
                    <a:pt x="f7" y="f8"/>
                  </a:lnTo>
                  <a:lnTo>
                    <a:pt x="f9" y="f10"/>
                  </a:lnTo>
                  <a:lnTo>
                    <a:pt x="f11" y="f12"/>
                  </a:lnTo>
                  <a:lnTo>
                    <a:pt x="f13" y="f14"/>
                  </a:lnTo>
                  <a:lnTo>
                    <a:pt x="f15" y="f16"/>
                  </a:lnTo>
                  <a:lnTo>
                    <a:pt x="f17" y="f18"/>
                  </a:lnTo>
                  <a:lnTo>
                    <a:pt x="f19" y="f20"/>
                  </a:lnTo>
                  <a:lnTo>
                    <a:pt x="f2" y="f21"/>
                  </a:lnTo>
                  <a:lnTo>
                    <a:pt x="f2" y="f22"/>
                  </a:lnTo>
                  <a:lnTo>
                    <a:pt x="f23" y="f24"/>
                  </a:lnTo>
                  <a:lnTo>
                    <a:pt x="f19" y="f25"/>
                  </a:lnTo>
                  <a:lnTo>
                    <a:pt x="f26" y="f27"/>
                  </a:lnTo>
                  <a:lnTo>
                    <a:pt x="f28" y="f29"/>
                  </a:lnTo>
                  <a:lnTo>
                    <a:pt x="f30" y="f31"/>
                  </a:lnTo>
                  <a:lnTo>
                    <a:pt x="f32" y="f33"/>
                  </a:lnTo>
                  <a:lnTo>
                    <a:pt x="f11" y="f34"/>
                  </a:lnTo>
                  <a:lnTo>
                    <a:pt x="f35" y="f36"/>
                  </a:lnTo>
                  <a:lnTo>
                    <a:pt x="f37" y="f38"/>
                  </a:lnTo>
                  <a:lnTo>
                    <a:pt x="f39" y="f4"/>
                  </a:lnTo>
                  <a:lnTo>
                    <a:pt x="f40" y="f4"/>
                  </a:lnTo>
                  <a:lnTo>
                    <a:pt x="f41" y="f42"/>
                  </a:lnTo>
                  <a:lnTo>
                    <a:pt x="f43" y="f44"/>
                  </a:lnTo>
                  <a:lnTo>
                    <a:pt x="f45" y="f29"/>
                  </a:lnTo>
                  <a:lnTo>
                    <a:pt x="f46" y="f25"/>
                  </a:lnTo>
                  <a:lnTo>
                    <a:pt x="f3" y="f47"/>
                  </a:lnTo>
                  <a:lnTo>
                    <a:pt x="f3" y="f48"/>
                  </a:lnTo>
                  <a:lnTo>
                    <a:pt x="f3" y="f20"/>
                  </a:lnTo>
                  <a:lnTo>
                    <a:pt x="f49" y="f50"/>
                  </a:lnTo>
                  <a:lnTo>
                    <a:pt x="f51" y="f39"/>
                  </a:lnTo>
                  <a:lnTo>
                    <a:pt x="f52" y="f53"/>
                  </a:lnTo>
                  <a:lnTo>
                    <a:pt x="f54" y="f55"/>
                  </a:lnTo>
                  <a:lnTo>
                    <a:pt x="f5" y="f6"/>
                  </a:lnTo>
                  <a:close/>
                </a:path>
              </a:pathLst>
            </a:custGeom>
            <a:solidFill>
              <a:srgbClr val="F7B24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98" name="Google Shape;344;p15">
              <a:extLst>
                <a:ext uri="{FF2B5EF4-FFF2-40B4-BE49-F238E27FC236}">
                  <a16:creationId xmlns:a16="http://schemas.microsoft.com/office/drawing/2014/main" id="{FCC371DA-B19D-68D5-FF77-83ED15ADF03A}"/>
                </a:ext>
              </a:extLst>
            </p:cNvPr>
            <p:cNvSpPr/>
            <p:nvPr/>
          </p:nvSpPr>
          <p:spPr>
            <a:xfrm>
              <a:off x="7160026" y="1628921"/>
              <a:ext cx="22475" cy="22457"/>
            </a:xfrm>
            <a:custGeom>
              <a:avLst/>
              <a:gdLst>
                <a:gd name="f0" fmla="val 360"/>
                <a:gd name="f1" fmla="val w"/>
                <a:gd name="f2" fmla="val h"/>
                <a:gd name="f3" fmla="val 0"/>
                <a:gd name="f4" fmla="val 1193"/>
                <a:gd name="f5" fmla="val 1192"/>
                <a:gd name="f6" fmla="val 585"/>
                <a:gd name="f7" fmla="val 473"/>
                <a:gd name="f8" fmla="val 23"/>
                <a:gd name="f9" fmla="val 361"/>
                <a:gd name="f10" fmla="val 68"/>
                <a:gd name="f11" fmla="val 248"/>
                <a:gd name="f12" fmla="val 113"/>
                <a:gd name="f13" fmla="val 158"/>
                <a:gd name="f14" fmla="val 203"/>
                <a:gd name="f15" fmla="val 91"/>
                <a:gd name="f16" fmla="val 293"/>
                <a:gd name="f17" fmla="val 46"/>
                <a:gd name="f18" fmla="val 405"/>
                <a:gd name="f19" fmla="val 517"/>
                <a:gd name="f20" fmla="val 1"/>
                <a:gd name="f21" fmla="val 630"/>
                <a:gd name="f22" fmla="val 742"/>
                <a:gd name="f23" fmla="val 855"/>
                <a:gd name="f24" fmla="val 944"/>
                <a:gd name="f25" fmla="val 1034"/>
                <a:gd name="f26" fmla="val 1124"/>
                <a:gd name="f27" fmla="val 406"/>
                <a:gd name="f28" fmla="val 1169"/>
                <a:gd name="f29" fmla="val 518"/>
                <a:gd name="f30" fmla="val 743"/>
                <a:gd name="f31" fmla="val 1147"/>
                <a:gd name="f32" fmla="val 945"/>
                <a:gd name="f33" fmla="val 1079"/>
                <a:gd name="f34" fmla="val 1035"/>
                <a:gd name="f35" fmla="val 1012"/>
                <a:gd name="f36" fmla="val 1125"/>
                <a:gd name="f37" fmla="val 922"/>
                <a:gd name="f38" fmla="val 1170"/>
                <a:gd name="f39" fmla="val 810"/>
                <a:gd name="f40" fmla="val 697"/>
                <a:gd name="f41" fmla="val 472"/>
                <a:gd name="f42" fmla="val 1080"/>
                <a:gd name="f43" fmla="val 1013"/>
                <a:gd name="f44" fmla="val 923"/>
                <a:gd name="f45" fmla="val 90"/>
                <a:gd name="f46" fmla="val 45"/>
                <a:gd name="f47" fmla="val 698"/>
                <a:gd name="f48" fmla="*/ f1 1 1193"/>
                <a:gd name="f49" fmla="*/ f2 1 1192"/>
                <a:gd name="f50" fmla="val f3"/>
                <a:gd name="f51" fmla="val f4"/>
                <a:gd name="f52" fmla="val f5"/>
                <a:gd name="f53" fmla="+- f52 0 f50"/>
                <a:gd name="f54" fmla="+- f51 0 f50"/>
                <a:gd name="f55" fmla="*/ f54 1 1193"/>
                <a:gd name="f56" fmla="*/ f53 1 1192"/>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1193" h="1192">
                  <a:moveTo>
                    <a:pt x="f6" y="f3"/>
                  </a:moveTo>
                  <a:lnTo>
                    <a:pt x="f7" y="f8"/>
                  </a:lnTo>
                  <a:lnTo>
                    <a:pt x="f9" y="f10"/>
                  </a:lnTo>
                  <a:lnTo>
                    <a:pt x="f11" y="f12"/>
                  </a:lnTo>
                  <a:lnTo>
                    <a:pt x="f13" y="f14"/>
                  </a:lnTo>
                  <a:lnTo>
                    <a:pt x="f15" y="f16"/>
                  </a:lnTo>
                  <a:lnTo>
                    <a:pt x="f17" y="f18"/>
                  </a:lnTo>
                  <a:lnTo>
                    <a:pt x="f8" y="f19"/>
                  </a:lnTo>
                  <a:lnTo>
                    <a:pt x="f20" y="f21"/>
                  </a:lnTo>
                  <a:lnTo>
                    <a:pt x="f8" y="f22"/>
                  </a:lnTo>
                  <a:lnTo>
                    <a:pt x="f10" y="f23"/>
                  </a:lnTo>
                  <a:lnTo>
                    <a:pt x="f12" y="f24"/>
                  </a:lnTo>
                  <a:lnTo>
                    <a:pt x="f14" y="f25"/>
                  </a:lnTo>
                  <a:lnTo>
                    <a:pt x="f16" y="f26"/>
                  </a:lnTo>
                  <a:lnTo>
                    <a:pt x="f27" y="f28"/>
                  </a:lnTo>
                  <a:lnTo>
                    <a:pt x="f29" y="f5"/>
                  </a:lnTo>
                  <a:lnTo>
                    <a:pt x="f30" y="f5"/>
                  </a:lnTo>
                  <a:lnTo>
                    <a:pt x="f23" y="f31"/>
                  </a:lnTo>
                  <a:lnTo>
                    <a:pt x="f32" y="f33"/>
                  </a:lnTo>
                  <a:lnTo>
                    <a:pt x="f34" y="f35"/>
                  </a:lnTo>
                  <a:lnTo>
                    <a:pt x="f36" y="f37"/>
                  </a:lnTo>
                  <a:lnTo>
                    <a:pt x="f38" y="f39"/>
                  </a:lnTo>
                  <a:lnTo>
                    <a:pt x="f5" y="f40"/>
                  </a:lnTo>
                  <a:lnTo>
                    <a:pt x="f5" y="f6"/>
                  </a:lnTo>
                  <a:lnTo>
                    <a:pt x="f5" y="f41"/>
                  </a:lnTo>
                  <a:lnTo>
                    <a:pt x="f31" y="f0"/>
                  </a:lnTo>
                  <a:lnTo>
                    <a:pt x="f42" y="f11"/>
                  </a:lnTo>
                  <a:lnTo>
                    <a:pt x="f43" y="f13"/>
                  </a:lnTo>
                  <a:lnTo>
                    <a:pt x="f44" y="f45"/>
                  </a:lnTo>
                  <a:lnTo>
                    <a:pt x="f39" y="f46"/>
                  </a:lnTo>
                  <a:lnTo>
                    <a:pt x="f47" y="f8"/>
                  </a:lnTo>
                  <a:lnTo>
                    <a:pt x="f6" y="f3"/>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299" name="Google Shape;345;p15">
              <a:extLst>
                <a:ext uri="{FF2B5EF4-FFF2-40B4-BE49-F238E27FC236}">
                  <a16:creationId xmlns:a16="http://schemas.microsoft.com/office/drawing/2014/main" id="{836648EF-C38B-4C24-5F02-ED252AB61A34}"/>
                </a:ext>
              </a:extLst>
            </p:cNvPr>
            <p:cNvSpPr/>
            <p:nvPr/>
          </p:nvSpPr>
          <p:spPr>
            <a:xfrm>
              <a:off x="7217624" y="1690314"/>
              <a:ext cx="11457" cy="11036"/>
            </a:xfrm>
            <a:custGeom>
              <a:avLst/>
              <a:gdLst>
                <a:gd name="f0" fmla="val 360"/>
                <a:gd name="f1" fmla="val w"/>
                <a:gd name="f2" fmla="val h"/>
                <a:gd name="f3" fmla="val 0"/>
                <a:gd name="f4" fmla="val 608"/>
                <a:gd name="f5" fmla="val 586"/>
                <a:gd name="f6" fmla="val 247"/>
                <a:gd name="f7" fmla="val 1"/>
                <a:gd name="f8" fmla="val 135"/>
                <a:gd name="f9" fmla="val 46"/>
                <a:gd name="f10" fmla="val 45"/>
                <a:gd name="f11" fmla="val 136"/>
                <a:gd name="f12" fmla="val 248"/>
                <a:gd name="f13" fmla="val 23"/>
                <a:gd name="f14" fmla="val 68"/>
                <a:gd name="f15" fmla="val 473"/>
                <a:gd name="f16" fmla="val 157"/>
                <a:gd name="f17" fmla="val 540"/>
                <a:gd name="f18" fmla="val 270"/>
                <a:gd name="f19" fmla="val 585"/>
                <a:gd name="f20" fmla="val 382"/>
                <a:gd name="f21" fmla="val 495"/>
                <a:gd name="f22" fmla="val 562"/>
                <a:gd name="f23" fmla="val 450"/>
                <a:gd name="f24" fmla="val 607"/>
                <a:gd name="f25" fmla="val 338"/>
                <a:gd name="f26" fmla="val 226"/>
                <a:gd name="f27" fmla="val 113"/>
                <a:gd name="f28" fmla="val 472"/>
                <a:gd name="f29" fmla="*/ f1 1 608"/>
                <a:gd name="f30" fmla="*/ f2 1 586"/>
                <a:gd name="f31" fmla="val f3"/>
                <a:gd name="f32" fmla="val f4"/>
                <a:gd name="f33" fmla="val f5"/>
                <a:gd name="f34" fmla="+- f33 0 f31"/>
                <a:gd name="f35" fmla="+- f32 0 f31"/>
                <a:gd name="f36" fmla="*/ f35 1 608"/>
                <a:gd name="f37" fmla="*/ f34 1 586"/>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08" h="586">
                  <a:moveTo>
                    <a:pt x="f6" y="f7"/>
                  </a:moveTo>
                  <a:lnTo>
                    <a:pt x="f8" y="f9"/>
                  </a:lnTo>
                  <a:lnTo>
                    <a:pt x="f10" y="f11"/>
                  </a:lnTo>
                  <a:lnTo>
                    <a:pt x="f3" y="f12"/>
                  </a:lnTo>
                  <a:lnTo>
                    <a:pt x="f13" y="f0"/>
                  </a:lnTo>
                  <a:lnTo>
                    <a:pt x="f14" y="f15"/>
                  </a:lnTo>
                  <a:lnTo>
                    <a:pt x="f16" y="f17"/>
                  </a:lnTo>
                  <a:lnTo>
                    <a:pt x="f18" y="f19"/>
                  </a:lnTo>
                  <a:lnTo>
                    <a:pt x="f20" y="f19"/>
                  </a:lnTo>
                  <a:lnTo>
                    <a:pt x="f21" y="f17"/>
                  </a:lnTo>
                  <a:lnTo>
                    <a:pt x="f22" y="f23"/>
                  </a:lnTo>
                  <a:lnTo>
                    <a:pt x="f24" y="f25"/>
                  </a:lnTo>
                  <a:lnTo>
                    <a:pt x="f24" y="f26"/>
                  </a:lnTo>
                  <a:lnTo>
                    <a:pt x="f22" y="f27"/>
                  </a:lnTo>
                  <a:lnTo>
                    <a:pt x="f28" y="f13"/>
                  </a:lnTo>
                  <a:lnTo>
                    <a:pt x="f0" y="f7"/>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00" name="Google Shape;346;p15">
              <a:extLst>
                <a:ext uri="{FF2B5EF4-FFF2-40B4-BE49-F238E27FC236}">
                  <a16:creationId xmlns:a16="http://schemas.microsoft.com/office/drawing/2014/main" id="{0C70DEFE-8639-75C8-7C3D-4060866307E5}"/>
                </a:ext>
              </a:extLst>
            </p:cNvPr>
            <p:cNvSpPr/>
            <p:nvPr/>
          </p:nvSpPr>
          <p:spPr>
            <a:xfrm>
              <a:off x="7210848" y="1581079"/>
              <a:ext cx="50410" cy="80476"/>
            </a:xfrm>
            <a:custGeom>
              <a:avLst/>
              <a:gdLst>
                <a:gd name="f0" fmla="val 360"/>
                <a:gd name="f1" fmla="val 180"/>
                <a:gd name="f2" fmla="val w"/>
                <a:gd name="f3" fmla="val h"/>
                <a:gd name="f4" fmla="val 0"/>
                <a:gd name="f5" fmla="val 2676"/>
                <a:gd name="f6" fmla="val 4272"/>
                <a:gd name="f7" fmla="val 562"/>
                <a:gd name="f8" fmla="val 472"/>
                <a:gd name="f9" fmla="val 45"/>
                <a:gd name="f10" fmla="val 383"/>
                <a:gd name="f11" fmla="val 90"/>
                <a:gd name="f12" fmla="val 315"/>
                <a:gd name="f13" fmla="val 158"/>
                <a:gd name="f14" fmla="val 248"/>
                <a:gd name="f15" fmla="val 225"/>
                <a:gd name="f16" fmla="val 405"/>
                <a:gd name="f17" fmla="val 68"/>
                <a:gd name="f18" fmla="val 607"/>
                <a:gd name="f19" fmla="val 23"/>
                <a:gd name="f20" fmla="val 854"/>
                <a:gd name="f21" fmla="val 1102"/>
                <a:gd name="f22" fmla="val 1371"/>
                <a:gd name="f23" fmla="val 1888"/>
                <a:gd name="f24" fmla="val 2361"/>
                <a:gd name="f25" fmla="val 2810"/>
                <a:gd name="f26" fmla="val 1237"/>
                <a:gd name="f27" fmla="val 4271"/>
                <a:gd name="f28" fmla="val 1484"/>
                <a:gd name="f29" fmla="val 4046"/>
                <a:gd name="f30" fmla="val 1709"/>
                <a:gd name="f31" fmla="val 3844"/>
                <a:gd name="f32" fmla="val 1889"/>
                <a:gd name="f33" fmla="val 3619"/>
                <a:gd name="f34" fmla="val 2069"/>
                <a:gd name="f35" fmla="val 3395"/>
                <a:gd name="f36" fmla="val 2226"/>
                <a:gd name="f37" fmla="val 3192"/>
                <a:gd name="f38" fmla="val 2338"/>
                <a:gd name="f39" fmla="val 2990"/>
                <a:gd name="f40" fmla="val 2451"/>
                <a:gd name="f41" fmla="val 2788"/>
                <a:gd name="f42" fmla="val 2518"/>
                <a:gd name="f43" fmla="val 2608"/>
                <a:gd name="f44" fmla="val 2586"/>
                <a:gd name="f45" fmla="val 2405"/>
                <a:gd name="f46" fmla="val 2630"/>
                <a:gd name="f47" fmla="val 2675"/>
                <a:gd name="f48" fmla="val 2046"/>
                <a:gd name="f49" fmla="val 2653"/>
                <a:gd name="f50" fmla="val 1551"/>
                <a:gd name="f51" fmla="val 1416"/>
                <a:gd name="f52" fmla="val 1259"/>
                <a:gd name="f53" fmla="val 989"/>
                <a:gd name="f54" fmla="val 2293"/>
                <a:gd name="f55" fmla="val 742"/>
                <a:gd name="f56" fmla="val 2091"/>
                <a:gd name="f57" fmla="val 540"/>
                <a:gd name="f58" fmla="val 1844"/>
                <a:gd name="f59" fmla="val 1596"/>
                <a:gd name="f60" fmla="val 1327"/>
                <a:gd name="f61" fmla="val 113"/>
                <a:gd name="f62" fmla="val 1057"/>
                <a:gd name="f63" fmla="val 787"/>
                <a:gd name="f64" fmla="*/ f2 1 2676"/>
                <a:gd name="f65" fmla="*/ f3 1 4272"/>
                <a:gd name="f66" fmla="val f4"/>
                <a:gd name="f67" fmla="val f5"/>
                <a:gd name="f68" fmla="val f6"/>
                <a:gd name="f69" fmla="+- f68 0 f66"/>
                <a:gd name="f70" fmla="+- f67 0 f66"/>
                <a:gd name="f71" fmla="*/ f70 1 2676"/>
                <a:gd name="f72" fmla="*/ f69 1 4272"/>
                <a:gd name="f73" fmla="*/ f66 1 f71"/>
                <a:gd name="f74" fmla="*/ f67 1 f71"/>
                <a:gd name="f75" fmla="*/ f66 1 f72"/>
                <a:gd name="f76" fmla="*/ f68 1 f72"/>
                <a:gd name="f77" fmla="*/ f73 f64 1"/>
                <a:gd name="f78" fmla="*/ f74 f64 1"/>
                <a:gd name="f79" fmla="*/ f76 f65 1"/>
                <a:gd name="f80" fmla="*/ f75 f65 1"/>
              </a:gdLst>
              <a:ahLst/>
              <a:cxnLst>
                <a:cxn ang="3cd4">
                  <a:pos x="hc" y="t"/>
                </a:cxn>
                <a:cxn ang="0">
                  <a:pos x="r" y="vc"/>
                </a:cxn>
                <a:cxn ang="cd4">
                  <a:pos x="hc" y="b"/>
                </a:cxn>
                <a:cxn ang="cd2">
                  <a:pos x="l" y="vc"/>
                </a:cxn>
              </a:cxnLst>
              <a:rect l="f77" t="f80" r="f78" b="f79"/>
              <a:pathLst>
                <a:path w="2676" h="4272">
                  <a:moveTo>
                    <a:pt x="f7" y="f4"/>
                  </a:moveTo>
                  <a:lnTo>
                    <a:pt x="f8" y="f9"/>
                  </a:lnTo>
                  <a:lnTo>
                    <a:pt x="f10" y="f11"/>
                  </a:lnTo>
                  <a:lnTo>
                    <a:pt x="f12" y="f13"/>
                  </a:lnTo>
                  <a:lnTo>
                    <a:pt x="f14" y="f15"/>
                  </a:lnTo>
                  <a:lnTo>
                    <a:pt x="f13" y="f16"/>
                  </a:lnTo>
                  <a:lnTo>
                    <a:pt x="f17" y="f18"/>
                  </a:lnTo>
                  <a:lnTo>
                    <a:pt x="f19" y="f20"/>
                  </a:lnTo>
                  <a:lnTo>
                    <a:pt x="f4" y="f21"/>
                  </a:lnTo>
                  <a:lnTo>
                    <a:pt x="f4" y="f22"/>
                  </a:lnTo>
                  <a:lnTo>
                    <a:pt x="f19" y="f23"/>
                  </a:lnTo>
                  <a:lnTo>
                    <a:pt x="f11" y="f24"/>
                  </a:lnTo>
                  <a:lnTo>
                    <a:pt x="f1"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36"/>
                  </a:lnTo>
                  <a:lnTo>
                    <a:pt x="f47" y="f48"/>
                  </a:lnTo>
                  <a:lnTo>
                    <a:pt x="f47" y="f23"/>
                  </a:lnTo>
                  <a:lnTo>
                    <a:pt x="f47" y="f30"/>
                  </a:lnTo>
                  <a:lnTo>
                    <a:pt x="f49" y="f50"/>
                  </a:lnTo>
                  <a:lnTo>
                    <a:pt x="f46" y="f51"/>
                  </a:lnTo>
                  <a:lnTo>
                    <a:pt x="f44" y="f52"/>
                  </a:lnTo>
                  <a:lnTo>
                    <a:pt x="f40" y="f53"/>
                  </a:lnTo>
                  <a:lnTo>
                    <a:pt x="f54" y="f55"/>
                  </a:lnTo>
                  <a:lnTo>
                    <a:pt x="f56" y="f57"/>
                  </a:lnTo>
                  <a:lnTo>
                    <a:pt x="f58" y="f0"/>
                  </a:lnTo>
                  <a:lnTo>
                    <a:pt x="f59" y="f15"/>
                  </a:lnTo>
                  <a:lnTo>
                    <a:pt x="f60" y="f61"/>
                  </a:lnTo>
                  <a:lnTo>
                    <a:pt x="f62" y="f19"/>
                  </a:lnTo>
                  <a:lnTo>
                    <a:pt x="f63" y="f4"/>
                  </a:lnTo>
                  <a:close/>
                </a:path>
              </a:pathLst>
            </a:custGeom>
            <a:solidFill>
              <a:srgbClr val="92D3D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01" name="Google Shape;347;p15">
              <a:extLst>
                <a:ext uri="{FF2B5EF4-FFF2-40B4-BE49-F238E27FC236}">
                  <a16:creationId xmlns:a16="http://schemas.microsoft.com/office/drawing/2014/main" id="{DF2DE4F4-6EC3-F2F0-A916-0A40A5AA0259}"/>
                </a:ext>
              </a:extLst>
            </p:cNvPr>
            <p:cNvSpPr/>
            <p:nvPr/>
          </p:nvSpPr>
          <p:spPr>
            <a:xfrm>
              <a:off x="7232867" y="1650949"/>
              <a:ext cx="45326" cy="34738"/>
            </a:xfrm>
            <a:custGeom>
              <a:avLst/>
              <a:gdLst>
                <a:gd name="f0" fmla="val 180"/>
                <a:gd name="f1" fmla="val w"/>
                <a:gd name="f2" fmla="val h"/>
                <a:gd name="f3" fmla="val 0"/>
                <a:gd name="f4" fmla="val 2406"/>
                <a:gd name="f5" fmla="val 1844"/>
                <a:gd name="f6" fmla="val 1529"/>
                <a:gd name="f7" fmla="val 1304"/>
                <a:gd name="f8" fmla="val 23"/>
                <a:gd name="f9" fmla="val 1057"/>
                <a:gd name="f10" fmla="val 90"/>
                <a:gd name="f11" fmla="val 832"/>
                <a:gd name="f12" fmla="val 135"/>
                <a:gd name="f13" fmla="val 405"/>
                <a:gd name="f14" fmla="val 292"/>
                <a:gd name="f15" fmla="val 113"/>
                <a:gd name="f16" fmla="val 472"/>
                <a:gd name="f17" fmla="val 540"/>
                <a:gd name="f18" fmla="val 1214"/>
                <a:gd name="f19" fmla="val 607"/>
                <a:gd name="f20" fmla="val 1282"/>
                <a:gd name="f21" fmla="val 787"/>
                <a:gd name="f22" fmla="val 1439"/>
                <a:gd name="f23" fmla="val 1619"/>
                <a:gd name="f24" fmla="val 1192"/>
                <a:gd name="f25" fmla="val 1686"/>
                <a:gd name="f26" fmla="val 1349"/>
                <a:gd name="f27" fmla="val 1776"/>
                <a:gd name="f28" fmla="val 1506"/>
                <a:gd name="f29" fmla="val 1821"/>
                <a:gd name="f30" fmla="val 1664"/>
                <a:gd name="f31" fmla="val 1978"/>
                <a:gd name="f32" fmla="val 1754"/>
                <a:gd name="f33" fmla="val 2113"/>
                <a:gd name="f34" fmla="val 2226"/>
                <a:gd name="f35" fmla="val 1484"/>
                <a:gd name="f36" fmla="val 2316"/>
                <a:gd name="f37" fmla="val 1259"/>
                <a:gd name="f38" fmla="val 2383"/>
                <a:gd name="f39" fmla="val 967"/>
                <a:gd name="f40" fmla="val 652"/>
                <a:gd name="f41" fmla="val 517"/>
                <a:gd name="f42" fmla="val 2361"/>
                <a:gd name="f43" fmla="val 427"/>
                <a:gd name="f44" fmla="val 315"/>
                <a:gd name="f45" fmla="val 2271"/>
                <a:gd name="f46" fmla="val 248"/>
                <a:gd name="f47" fmla="val 2203"/>
                <a:gd name="f48" fmla="val 2136"/>
                <a:gd name="f49" fmla="val 2046"/>
                <a:gd name="f50" fmla="val 68"/>
                <a:gd name="f51" fmla="val 1956"/>
                <a:gd name="f52" fmla="val 45"/>
                <a:gd name="f53" fmla="*/ f1 1 2406"/>
                <a:gd name="f54" fmla="*/ f2 1 1844"/>
                <a:gd name="f55" fmla="val f3"/>
                <a:gd name="f56" fmla="val f4"/>
                <a:gd name="f57" fmla="val f5"/>
                <a:gd name="f58" fmla="+- f57 0 f55"/>
                <a:gd name="f59" fmla="+- f56 0 f55"/>
                <a:gd name="f60" fmla="*/ f59 1 2406"/>
                <a:gd name="f61" fmla="*/ f58 1 1844"/>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2406" h="1844">
                  <a:moveTo>
                    <a:pt x="f6" y="f3"/>
                  </a:moveTo>
                  <a:lnTo>
                    <a:pt x="f7" y="f8"/>
                  </a:lnTo>
                  <a:lnTo>
                    <a:pt x="f9" y="f10"/>
                  </a:lnTo>
                  <a:lnTo>
                    <a:pt x="f11" y="f12"/>
                  </a:lnTo>
                  <a:lnTo>
                    <a:pt x="f13" y="f14"/>
                  </a:lnTo>
                  <a:lnTo>
                    <a:pt x="f15" y="f13"/>
                  </a:lnTo>
                  <a:lnTo>
                    <a:pt x="f3" y="f16"/>
                  </a:lnTo>
                  <a:lnTo>
                    <a:pt x="f17" y="f18"/>
                  </a:lnTo>
                  <a:lnTo>
                    <a:pt x="f19" y="f20"/>
                  </a:lnTo>
                  <a:lnTo>
                    <a:pt x="f21" y="f22"/>
                  </a:lnTo>
                  <a:lnTo>
                    <a:pt x="f9" y="f23"/>
                  </a:lnTo>
                  <a:lnTo>
                    <a:pt x="f24" y="f25"/>
                  </a:lnTo>
                  <a:lnTo>
                    <a:pt x="f26" y="f27"/>
                  </a:lnTo>
                  <a:lnTo>
                    <a:pt x="f28" y="f29"/>
                  </a:lnTo>
                  <a:lnTo>
                    <a:pt x="f30" y="f5"/>
                  </a:lnTo>
                  <a:lnTo>
                    <a:pt x="f29" y="f29"/>
                  </a:lnTo>
                  <a:lnTo>
                    <a:pt x="f31" y="f32"/>
                  </a:lnTo>
                  <a:lnTo>
                    <a:pt x="f33" y="f30"/>
                  </a:lnTo>
                  <a:lnTo>
                    <a:pt x="f34" y="f35"/>
                  </a:lnTo>
                  <a:lnTo>
                    <a:pt x="f36" y="f37"/>
                  </a:lnTo>
                  <a:lnTo>
                    <a:pt x="f38" y="f39"/>
                  </a:lnTo>
                  <a:lnTo>
                    <a:pt x="f4" y="f21"/>
                  </a:lnTo>
                  <a:lnTo>
                    <a:pt x="f4" y="f40"/>
                  </a:lnTo>
                  <a:lnTo>
                    <a:pt x="f38" y="f41"/>
                  </a:lnTo>
                  <a:lnTo>
                    <a:pt x="f42" y="f43"/>
                  </a:lnTo>
                  <a:lnTo>
                    <a:pt x="f36" y="f44"/>
                  </a:lnTo>
                  <a:lnTo>
                    <a:pt x="f45" y="f46"/>
                  </a:lnTo>
                  <a:lnTo>
                    <a:pt x="f47" y="f0"/>
                  </a:lnTo>
                  <a:lnTo>
                    <a:pt x="f48" y="f15"/>
                  </a:lnTo>
                  <a:lnTo>
                    <a:pt x="f49" y="f50"/>
                  </a:lnTo>
                  <a:lnTo>
                    <a:pt x="f51" y="f52"/>
                  </a:lnTo>
                  <a:lnTo>
                    <a:pt x="f32" y="f3"/>
                  </a:lnTo>
                  <a:close/>
                </a:path>
              </a:pathLst>
            </a:custGeom>
            <a:solidFill>
              <a:srgbClr val="F7B24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02" name="Google Shape;348;p15">
              <a:extLst>
                <a:ext uri="{FF2B5EF4-FFF2-40B4-BE49-F238E27FC236}">
                  <a16:creationId xmlns:a16="http://schemas.microsoft.com/office/drawing/2014/main" id="{C6F23018-2456-D39E-795B-25C33C908EC6}"/>
                </a:ext>
              </a:extLst>
            </p:cNvPr>
            <p:cNvSpPr/>
            <p:nvPr/>
          </p:nvSpPr>
          <p:spPr>
            <a:xfrm>
              <a:off x="7216783" y="1588276"/>
              <a:ext cx="22457" cy="22457"/>
            </a:xfrm>
            <a:custGeom>
              <a:avLst/>
              <a:gdLst>
                <a:gd name="f0" fmla="val 180"/>
                <a:gd name="f1" fmla="val w"/>
                <a:gd name="f2" fmla="val h"/>
                <a:gd name="f3" fmla="val 0"/>
                <a:gd name="f4" fmla="val 1192"/>
                <a:gd name="f5" fmla="val 450"/>
                <a:gd name="f6" fmla="val 337"/>
                <a:gd name="f7" fmla="val 45"/>
                <a:gd name="f8" fmla="val 247"/>
                <a:gd name="f9" fmla="val 113"/>
                <a:gd name="f10" fmla="val 157"/>
                <a:gd name="f11" fmla="val 68"/>
                <a:gd name="f12" fmla="val 293"/>
                <a:gd name="f13" fmla="val 23"/>
                <a:gd name="f14" fmla="val 383"/>
                <a:gd name="f15" fmla="val 495"/>
                <a:gd name="f16" fmla="val 607"/>
                <a:gd name="f17" fmla="val 720"/>
                <a:gd name="f18" fmla="val 832"/>
                <a:gd name="f19" fmla="val 944"/>
                <a:gd name="f20" fmla="val 1034"/>
                <a:gd name="f21" fmla="val 270"/>
                <a:gd name="f22" fmla="val 1102"/>
                <a:gd name="f23" fmla="val 382"/>
                <a:gd name="f24" fmla="val 1147"/>
                <a:gd name="f25" fmla="val 719"/>
                <a:gd name="f26" fmla="val 1169"/>
                <a:gd name="f27" fmla="val 1079"/>
                <a:gd name="f28" fmla="val 989"/>
                <a:gd name="f29" fmla="val 900"/>
                <a:gd name="f30" fmla="val 787"/>
                <a:gd name="f31" fmla="val 697"/>
                <a:gd name="f32" fmla="val 562"/>
                <a:gd name="f33" fmla="val 1124"/>
                <a:gd name="f34" fmla="val 338"/>
                <a:gd name="f35" fmla="val 248"/>
                <a:gd name="f36" fmla="val 158"/>
                <a:gd name="f37" fmla="val 899"/>
                <a:gd name="f38" fmla="val 90"/>
                <a:gd name="f39" fmla="val 675"/>
                <a:gd name="f40" fmla="*/ f1 1 1192"/>
                <a:gd name="f41" fmla="*/ f2 1 1192"/>
                <a:gd name="f42" fmla="val f3"/>
                <a:gd name="f43" fmla="val f4"/>
                <a:gd name="f44" fmla="+- f43 0 f42"/>
                <a:gd name="f45" fmla="*/ f44 1 1192"/>
                <a:gd name="f46" fmla="*/ f42 1 f45"/>
                <a:gd name="f47" fmla="*/ f43 1 f45"/>
                <a:gd name="f48" fmla="*/ f46 f40 1"/>
                <a:gd name="f49" fmla="*/ f47 f40 1"/>
                <a:gd name="f50" fmla="*/ f47 f41 1"/>
                <a:gd name="f51" fmla="*/ f46 f41 1"/>
              </a:gdLst>
              <a:ahLst/>
              <a:cxnLst>
                <a:cxn ang="3cd4">
                  <a:pos x="hc" y="t"/>
                </a:cxn>
                <a:cxn ang="0">
                  <a:pos x="r" y="vc"/>
                </a:cxn>
                <a:cxn ang="cd4">
                  <a:pos x="hc" y="b"/>
                </a:cxn>
                <a:cxn ang="cd2">
                  <a:pos x="l" y="vc"/>
                </a:cxn>
              </a:cxnLst>
              <a:rect l="f48" t="f51" r="f49" b="f50"/>
              <a:pathLst>
                <a:path w="1192" h="1192">
                  <a:moveTo>
                    <a:pt x="f5" y="f3"/>
                  </a:moveTo>
                  <a:lnTo>
                    <a:pt x="f6" y="f7"/>
                  </a:lnTo>
                  <a:lnTo>
                    <a:pt x="f8" y="f9"/>
                  </a:lnTo>
                  <a:lnTo>
                    <a:pt x="f10" y="f0"/>
                  </a:lnTo>
                  <a:lnTo>
                    <a:pt x="f11" y="f12"/>
                  </a:lnTo>
                  <a:lnTo>
                    <a:pt x="f13" y="f14"/>
                  </a:lnTo>
                  <a:lnTo>
                    <a:pt x="f3" y="f15"/>
                  </a:lnTo>
                  <a:lnTo>
                    <a:pt x="f3" y="f16"/>
                  </a:lnTo>
                  <a:lnTo>
                    <a:pt x="f3" y="f17"/>
                  </a:lnTo>
                  <a:lnTo>
                    <a:pt x="f7" y="f18"/>
                  </a:lnTo>
                  <a:lnTo>
                    <a:pt x="f9" y="f19"/>
                  </a:lnTo>
                  <a:lnTo>
                    <a:pt x="f0" y="f20"/>
                  </a:lnTo>
                  <a:lnTo>
                    <a:pt x="f21" y="f22"/>
                  </a:lnTo>
                  <a:lnTo>
                    <a:pt x="f23" y="f24"/>
                  </a:lnTo>
                  <a:lnTo>
                    <a:pt x="f15" y="f4"/>
                  </a:lnTo>
                  <a:lnTo>
                    <a:pt x="f16" y="f4"/>
                  </a:lnTo>
                  <a:lnTo>
                    <a:pt x="f25" y="f26"/>
                  </a:lnTo>
                  <a:lnTo>
                    <a:pt x="f18" y="f24"/>
                  </a:lnTo>
                  <a:lnTo>
                    <a:pt x="f19" y="f27"/>
                  </a:lnTo>
                  <a:lnTo>
                    <a:pt x="f20" y="f28"/>
                  </a:lnTo>
                  <a:lnTo>
                    <a:pt x="f22" y="f29"/>
                  </a:lnTo>
                  <a:lnTo>
                    <a:pt x="f24" y="f30"/>
                  </a:lnTo>
                  <a:lnTo>
                    <a:pt x="f26" y="f31"/>
                  </a:lnTo>
                  <a:lnTo>
                    <a:pt x="f4" y="f32"/>
                  </a:lnTo>
                  <a:lnTo>
                    <a:pt x="f26" y="f5"/>
                  </a:lnTo>
                  <a:lnTo>
                    <a:pt x="f33" y="f34"/>
                  </a:lnTo>
                  <a:lnTo>
                    <a:pt x="f27" y="f35"/>
                  </a:lnTo>
                  <a:lnTo>
                    <a:pt x="f28" y="f36"/>
                  </a:lnTo>
                  <a:lnTo>
                    <a:pt x="f37" y="f38"/>
                  </a:lnTo>
                  <a:lnTo>
                    <a:pt x="f30" y="f13"/>
                  </a:lnTo>
                  <a:lnTo>
                    <a:pt x="f39" y="f3"/>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03" name="Google Shape;349;p15">
              <a:extLst>
                <a:ext uri="{FF2B5EF4-FFF2-40B4-BE49-F238E27FC236}">
                  <a16:creationId xmlns:a16="http://schemas.microsoft.com/office/drawing/2014/main" id="{ECD5971A-DB02-0FF7-62E0-D4919CC78DBF}"/>
                </a:ext>
              </a:extLst>
            </p:cNvPr>
            <p:cNvSpPr/>
            <p:nvPr/>
          </p:nvSpPr>
          <p:spPr>
            <a:xfrm>
              <a:off x="7258690" y="1660687"/>
              <a:ext cx="11457" cy="11018"/>
            </a:xfrm>
            <a:custGeom>
              <a:avLst/>
              <a:gdLst>
                <a:gd name="f0" fmla="val 360"/>
                <a:gd name="f1" fmla="val w"/>
                <a:gd name="f2" fmla="val h"/>
                <a:gd name="f3" fmla="val 0"/>
                <a:gd name="f4" fmla="val 608"/>
                <a:gd name="f5" fmla="val 585"/>
                <a:gd name="f6" fmla="val 225"/>
                <a:gd name="f7" fmla="val 113"/>
                <a:gd name="f8" fmla="val 45"/>
                <a:gd name="f9" fmla="val 46"/>
                <a:gd name="f10" fmla="val 135"/>
                <a:gd name="f11" fmla="val 1"/>
                <a:gd name="f12" fmla="val 248"/>
                <a:gd name="f13" fmla="val 472"/>
                <a:gd name="f14" fmla="val 562"/>
                <a:gd name="f15" fmla="val 473"/>
                <a:gd name="f16" fmla="val 540"/>
                <a:gd name="f17" fmla="val 563"/>
                <a:gd name="f18" fmla="val 450"/>
                <a:gd name="f19" fmla="val 607"/>
                <a:gd name="f20" fmla="val 337"/>
                <a:gd name="f21" fmla="val 338"/>
                <a:gd name="f22" fmla="*/ f1 1 608"/>
                <a:gd name="f23" fmla="*/ f2 1 585"/>
                <a:gd name="f24" fmla="val f3"/>
                <a:gd name="f25" fmla="val f4"/>
                <a:gd name="f26" fmla="val f5"/>
                <a:gd name="f27" fmla="+- f26 0 f24"/>
                <a:gd name="f28" fmla="+- f25 0 f24"/>
                <a:gd name="f29" fmla="*/ f28 1 608"/>
                <a:gd name="f30" fmla="*/ f27 1 58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608" h="585">
                  <a:moveTo>
                    <a:pt x="f6" y="f3"/>
                  </a:moveTo>
                  <a:lnTo>
                    <a:pt x="f7" y="f8"/>
                  </a:lnTo>
                  <a:lnTo>
                    <a:pt x="f9" y="f10"/>
                  </a:lnTo>
                  <a:lnTo>
                    <a:pt x="f11" y="f12"/>
                  </a:lnTo>
                  <a:lnTo>
                    <a:pt x="f11" y="f0"/>
                  </a:lnTo>
                  <a:lnTo>
                    <a:pt x="f9" y="f13"/>
                  </a:lnTo>
                  <a:lnTo>
                    <a:pt x="f10" y="f14"/>
                  </a:lnTo>
                  <a:lnTo>
                    <a:pt x="f12" y="f5"/>
                  </a:lnTo>
                  <a:lnTo>
                    <a:pt x="f0" y="f5"/>
                  </a:lnTo>
                  <a:lnTo>
                    <a:pt x="f15" y="f16"/>
                  </a:lnTo>
                  <a:lnTo>
                    <a:pt x="f17" y="f18"/>
                  </a:lnTo>
                  <a:lnTo>
                    <a:pt x="f19" y="f20"/>
                  </a:lnTo>
                  <a:lnTo>
                    <a:pt x="f5" y="f6"/>
                  </a:lnTo>
                  <a:lnTo>
                    <a:pt x="f16" y="f7"/>
                  </a:lnTo>
                  <a:lnTo>
                    <a:pt x="f18" y="f8"/>
                  </a:lnTo>
                  <a:lnTo>
                    <a:pt x="f21" y="f3"/>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04" name="Google Shape;350;p15">
              <a:extLst>
                <a:ext uri="{FF2B5EF4-FFF2-40B4-BE49-F238E27FC236}">
                  <a16:creationId xmlns:a16="http://schemas.microsoft.com/office/drawing/2014/main" id="{A80866D1-8092-FE8B-5B22-182A6DF64048}"/>
                </a:ext>
              </a:extLst>
            </p:cNvPr>
            <p:cNvSpPr/>
            <p:nvPr/>
          </p:nvSpPr>
          <p:spPr>
            <a:xfrm>
              <a:off x="7181624" y="1600117"/>
              <a:ext cx="67775" cy="86822"/>
            </a:xfrm>
            <a:custGeom>
              <a:avLst/>
              <a:gdLst>
                <a:gd name="f0" fmla="val w"/>
                <a:gd name="f1" fmla="val h"/>
                <a:gd name="f2" fmla="val 0"/>
                <a:gd name="f3" fmla="val 3598"/>
                <a:gd name="f4" fmla="val 4609"/>
                <a:gd name="f5" fmla="val 967"/>
                <a:gd name="f6" fmla="val 1"/>
                <a:gd name="f7" fmla="val 945"/>
                <a:gd name="f8" fmla="val 46"/>
                <a:gd name="f9" fmla="val 900"/>
                <a:gd name="f10" fmla="val 293"/>
                <a:gd name="f11" fmla="val 877"/>
                <a:gd name="f12" fmla="val 540"/>
                <a:gd name="f13" fmla="val 788"/>
                <a:gd name="f14" fmla="val 1035"/>
                <a:gd name="f15" fmla="val 697"/>
                <a:gd name="f16" fmla="val 832"/>
                <a:gd name="f17" fmla="val 383"/>
                <a:gd name="f18" fmla="val 765"/>
                <a:gd name="f19" fmla="val 203"/>
                <a:gd name="f20" fmla="val 743"/>
                <a:gd name="f21" fmla="val 113"/>
                <a:gd name="f22" fmla="val 23"/>
                <a:gd name="f23" fmla="val 810"/>
                <a:gd name="f24" fmla="val 855"/>
                <a:gd name="f25" fmla="val 68"/>
                <a:gd name="f26" fmla="val 158"/>
                <a:gd name="f27" fmla="val 248"/>
                <a:gd name="f28" fmla="val 427"/>
                <a:gd name="f29" fmla="val 922"/>
                <a:gd name="f30" fmla="val 585"/>
                <a:gd name="f31" fmla="val 990"/>
                <a:gd name="f32" fmla="val 742"/>
                <a:gd name="f33" fmla="val 1057"/>
                <a:gd name="f34" fmla="val 1170"/>
                <a:gd name="f35" fmla="val 1327"/>
                <a:gd name="f36" fmla="val 1034"/>
                <a:gd name="f37" fmla="val 1484"/>
                <a:gd name="f38" fmla="val 1237"/>
                <a:gd name="f39" fmla="val 1934"/>
                <a:gd name="f40" fmla="val 1551"/>
                <a:gd name="f41" fmla="val 2451"/>
                <a:gd name="f42" fmla="val 1956"/>
                <a:gd name="f43" fmla="val 3035"/>
                <a:gd name="f44" fmla="val 2226"/>
                <a:gd name="f45" fmla="val 3395"/>
                <a:gd name="f46" fmla="val 2473"/>
                <a:gd name="f47" fmla="val 3710"/>
                <a:gd name="f48" fmla="val 2720"/>
                <a:gd name="f49" fmla="val 4002"/>
                <a:gd name="f50" fmla="val 2945"/>
                <a:gd name="f51" fmla="val 4227"/>
                <a:gd name="f52" fmla="val 3170"/>
                <a:gd name="f53" fmla="val 4407"/>
                <a:gd name="f54" fmla="val 3327"/>
                <a:gd name="f55" fmla="val 4542"/>
                <a:gd name="f56" fmla="val 3462"/>
                <a:gd name="f57" fmla="val 3530"/>
                <a:gd name="f58" fmla="val 3552"/>
                <a:gd name="f59" fmla="val 4587"/>
                <a:gd name="f60" fmla="val 3597"/>
                <a:gd name="f61" fmla="val 4564"/>
                <a:gd name="f62" fmla="val 4497"/>
                <a:gd name="f63" fmla="val 3575"/>
                <a:gd name="f64" fmla="val 4362"/>
                <a:gd name="f65" fmla="val 4159"/>
                <a:gd name="f66" fmla="val 3417"/>
                <a:gd name="f67" fmla="val 3912"/>
                <a:gd name="f68" fmla="val 3260"/>
                <a:gd name="f69" fmla="val 3620"/>
                <a:gd name="f70" fmla="val 3080"/>
                <a:gd name="f71" fmla="val 3283"/>
                <a:gd name="f72" fmla="val 2855"/>
                <a:gd name="f73" fmla="val 2946"/>
                <a:gd name="f74" fmla="val 2585"/>
                <a:gd name="f75" fmla="val 2563"/>
                <a:gd name="f76" fmla="val 2136"/>
                <a:gd name="f77" fmla="val 2001"/>
                <a:gd name="f78" fmla="val 1731"/>
                <a:gd name="f79" fmla="val 1529"/>
                <a:gd name="f80" fmla="val 1372"/>
                <a:gd name="f81" fmla="val 1192"/>
                <a:gd name="f82" fmla="val 1214"/>
                <a:gd name="f83" fmla="val 1080"/>
                <a:gd name="f84" fmla="val 1102"/>
                <a:gd name="f85" fmla="val 1012"/>
                <a:gd name="f86" fmla="val 315"/>
                <a:gd name="f87" fmla="val 1079"/>
                <a:gd name="f88" fmla="*/ f0 1 3598"/>
                <a:gd name="f89" fmla="*/ f1 1 4609"/>
                <a:gd name="f90" fmla="val f2"/>
                <a:gd name="f91" fmla="val f3"/>
                <a:gd name="f92" fmla="val f4"/>
                <a:gd name="f93" fmla="+- f92 0 f90"/>
                <a:gd name="f94" fmla="+- f91 0 f90"/>
                <a:gd name="f95" fmla="*/ f94 1 3598"/>
                <a:gd name="f96" fmla="*/ f93 1 4609"/>
                <a:gd name="f97" fmla="*/ f90 1 f95"/>
                <a:gd name="f98" fmla="*/ f91 1 f95"/>
                <a:gd name="f99" fmla="*/ f90 1 f96"/>
                <a:gd name="f100" fmla="*/ f92 1 f96"/>
                <a:gd name="f101" fmla="*/ f97 f88 1"/>
                <a:gd name="f102" fmla="*/ f98 f88 1"/>
                <a:gd name="f103" fmla="*/ f100 f89 1"/>
                <a:gd name="f104" fmla="*/ f99 f89 1"/>
              </a:gdLst>
              <a:ahLst/>
              <a:cxnLst>
                <a:cxn ang="3cd4">
                  <a:pos x="hc" y="t"/>
                </a:cxn>
                <a:cxn ang="0">
                  <a:pos x="r" y="vc"/>
                </a:cxn>
                <a:cxn ang="cd4">
                  <a:pos x="hc" y="b"/>
                </a:cxn>
                <a:cxn ang="cd2">
                  <a:pos x="l" y="vc"/>
                </a:cxn>
              </a:cxnLst>
              <a:rect l="f101" t="f104" r="f102" b="f103"/>
              <a:pathLst>
                <a:path w="3598" h="4609">
                  <a:moveTo>
                    <a:pt x="f5" y="f6"/>
                  </a:moveTo>
                  <a:lnTo>
                    <a:pt x="f7" y="f8"/>
                  </a:lnTo>
                  <a:lnTo>
                    <a:pt x="f9" y="f10"/>
                  </a:lnTo>
                  <a:lnTo>
                    <a:pt x="f11" y="f12"/>
                  </a:lnTo>
                  <a:lnTo>
                    <a:pt x="f9" y="f13"/>
                  </a:lnTo>
                  <a:lnTo>
                    <a:pt x="f7" y="f14"/>
                  </a:lnTo>
                  <a:lnTo>
                    <a:pt x="f15" y="f9"/>
                  </a:lnTo>
                  <a:lnTo>
                    <a:pt x="f12" y="f16"/>
                  </a:lnTo>
                  <a:lnTo>
                    <a:pt x="f17" y="f18"/>
                  </a:lnTo>
                  <a:lnTo>
                    <a:pt x="f19" y="f20"/>
                  </a:lnTo>
                  <a:lnTo>
                    <a:pt x="f21" y="f20"/>
                  </a:lnTo>
                  <a:lnTo>
                    <a:pt x="f22" y="f18"/>
                  </a:lnTo>
                  <a:lnTo>
                    <a:pt x="f2" y="f23"/>
                  </a:lnTo>
                  <a:lnTo>
                    <a:pt x="f2" y="f24"/>
                  </a:lnTo>
                  <a:lnTo>
                    <a:pt x="f22" y="f9"/>
                  </a:lnTo>
                  <a:lnTo>
                    <a:pt x="f25" y="f9"/>
                  </a:lnTo>
                  <a:lnTo>
                    <a:pt x="f26" y="f11"/>
                  </a:lnTo>
                  <a:lnTo>
                    <a:pt x="f27" y="f11"/>
                  </a:lnTo>
                  <a:lnTo>
                    <a:pt x="f28" y="f29"/>
                  </a:lnTo>
                  <a:lnTo>
                    <a:pt x="f30" y="f31"/>
                  </a:lnTo>
                  <a:lnTo>
                    <a:pt x="f32" y="f33"/>
                  </a:lnTo>
                  <a:lnTo>
                    <a:pt x="f7" y="f34"/>
                  </a:lnTo>
                  <a:lnTo>
                    <a:pt x="f5"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4"/>
                  </a:lnTo>
                  <a:lnTo>
                    <a:pt x="f57" y="f4"/>
                  </a:lnTo>
                  <a:lnTo>
                    <a:pt x="f58" y="f59"/>
                  </a:lnTo>
                  <a:lnTo>
                    <a:pt x="f60" y="f61"/>
                  </a:lnTo>
                  <a:lnTo>
                    <a:pt x="f60" y="f62"/>
                  </a:lnTo>
                  <a:lnTo>
                    <a:pt x="f63" y="f64"/>
                  </a:lnTo>
                  <a:lnTo>
                    <a:pt x="f57" y="f65"/>
                  </a:lnTo>
                  <a:lnTo>
                    <a:pt x="f66" y="f67"/>
                  </a:lnTo>
                  <a:lnTo>
                    <a:pt x="f68" y="f69"/>
                  </a:lnTo>
                  <a:lnTo>
                    <a:pt x="f70" y="f71"/>
                  </a:lnTo>
                  <a:lnTo>
                    <a:pt x="f72" y="f73"/>
                  </a:lnTo>
                  <a:lnTo>
                    <a:pt x="f74" y="f75"/>
                  </a:lnTo>
                  <a:lnTo>
                    <a:pt x="f76" y="f77"/>
                  </a:lnTo>
                  <a:lnTo>
                    <a:pt x="f78" y="f79"/>
                  </a:lnTo>
                  <a:lnTo>
                    <a:pt x="f79" y="f35"/>
                  </a:lnTo>
                  <a:lnTo>
                    <a:pt x="f80" y="f81"/>
                  </a:lnTo>
                  <a:lnTo>
                    <a:pt x="f82" y="f83"/>
                  </a:lnTo>
                  <a:lnTo>
                    <a:pt x="f84" y="f14"/>
                  </a:lnTo>
                  <a:lnTo>
                    <a:pt x="f36" y="f13"/>
                  </a:lnTo>
                  <a:lnTo>
                    <a:pt x="f85" y="f12"/>
                  </a:lnTo>
                  <a:lnTo>
                    <a:pt x="f36" y="f86"/>
                  </a:lnTo>
                  <a:lnTo>
                    <a:pt x="f87" y="f25"/>
                  </a:lnTo>
                  <a:lnTo>
                    <a:pt x="f87" y="f8"/>
                  </a:lnTo>
                  <a:lnTo>
                    <a:pt x="f87" y="f22"/>
                  </a:lnTo>
                  <a:lnTo>
                    <a:pt x="f36" y="f6"/>
                  </a:lnTo>
                  <a:close/>
                </a:path>
              </a:pathLst>
            </a:custGeom>
            <a:solidFill>
              <a:srgbClr val="5A5B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05" name="Google Shape;351;p15">
              <a:extLst>
                <a:ext uri="{FF2B5EF4-FFF2-40B4-BE49-F238E27FC236}">
                  <a16:creationId xmlns:a16="http://schemas.microsoft.com/office/drawing/2014/main" id="{840A17C2-64A0-D080-22D3-329AC2390B50}"/>
                </a:ext>
              </a:extLst>
            </p:cNvPr>
            <p:cNvSpPr/>
            <p:nvPr/>
          </p:nvSpPr>
          <p:spPr>
            <a:xfrm>
              <a:off x="5939220" y="2039240"/>
              <a:ext cx="55924" cy="74971"/>
            </a:xfrm>
            <a:custGeom>
              <a:avLst/>
              <a:gdLst>
                <a:gd name="f0" fmla="val 360"/>
                <a:gd name="f1" fmla="val 180"/>
                <a:gd name="f2" fmla="val w"/>
                <a:gd name="f3" fmla="val h"/>
                <a:gd name="f4" fmla="val 0"/>
                <a:gd name="f5" fmla="val 2969"/>
                <a:gd name="f6" fmla="val 3980"/>
                <a:gd name="f7" fmla="val 1912"/>
                <a:gd name="f8" fmla="val 1"/>
                <a:gd name="f9" fmla="val 1642"/>
                <a:gd name="f10" fmla="val 23"/>
                <a:gd name="f11" fmla="val 1350"/>
                <a:gd name="f12" fmla="val 68"/>
                <a:gd name="f13" fmla="val 1080"/>
                <a:gd name="f14" fmla="val 810"/>
                <a:gd name="f15" fmla="val 315"/>
                <a:gd name="f16" fmla="val 585"/>
                <a:gd name="f17" fmla="val 495"/>
                <a:gd name="f18" fmla="val 473"/>
                <a:gd name="f19" fmla="val 383"/>
                <a:gd name="f20" fmla="val 697"/>
                <a:gd name="f21" fmla="val 293"/>
                <a:gd name="f22" fmla="val 832"/>
                <a:gd name="f23" fmla="val 203"/>
                <a:gd name="f24" fmla="val 967"/>
                <a:gd name="f25" fmla="val 136"/>
                <a:gd name="f26" fmla="val 1102"/>
                <a:gd name="f27" fmla="val 91"/>
                <a:gd name="f28" fmla="val 1259"/>
                <a:gd name="f29" fmla="val 46"/>
                <a:gd name="f30" fmla="val 1417"/>
                <a:gd name="f31" fmla="val 1597"/>
                <a:gd name="f32" fmla="val 1799"/>
                <a:gd name="f33" fmla="val 2001"/>
                <a:gd name="f34" fmla="val 2204"/>
                <a:gd name="f35" fmla="val 2428"/>
                <a:gd name="f36" fmla="val 113"/>
                <a:gd name="f37" fmla="val 2653"/>
                <a:gd name="f38" fmla="val 2900"/>
                <a:gd name="f39" fmla="val 3148"/>
                <a:gd name="f40" fmla="val 406"/>
                <a:gd name="f41" fmla="val 3417"/>
                <a:gd name="f42" fmla="val 540"/>
                <a:gd name="f43" fmla="val 3687"/>
                <a:gd name="f44" fmla="val 698"/>
                <a:gd name="f45" fmla="val 3979"/>
                <a:gd name="f46" fmla="val 2181"/>
                <a:gd name="f47" fmla="val 2923"/>
                <a:gd name="f48" fmla="val 2406"/>
                <a:gd name="f49" fmla="val 2518"/>
                <a:gd name="f50" fmla="val 2609"/>
                <a:gd name="f51" fmla="val 2091"/>
                <a:gd name="f52" fmla="val 2788"/>
                <a:gd name="f53" fmla="val 2878"/>
                <a:gd name="f54" fmla="val 1349"/>
                <a:gd name="f55" fmla="val 2968"/>
                <a:gd name="f56" fmla="val 855"/>
                <a:gd name="f57" fmla="val 2946"/>
                <a:gd name="f58" fmla="val 630"/>
                <a:gd name="f59" fmla="val 2901"/>
                <a:gd name="f60" fmla="val 450"/>
                <a:gd name="f61" fmla="val 2811"/>
                <a:gd name="f62" fmla="val 270"/>
                <a:gd name="f63" fmla="val 2766"/>
                <a:gd name="f64" fmla="val 2676"/>
                <a:gd name="f65" fmla="val 135"/>
                <a:gd name="f66" fmla="val 2586"/>
                <a:gd name="f67" fmla="val 90"/>
                <a:gd name="f68" fmla="val 2474"/>
                <a:gd name="f69" fmla="*/ f2 1 2969"/>
                <a:gd name="f70" fmla="*/ f3 1 3980"/>
                <a:gd name="f71" fmla="val f4"/>
                <a:gd name="f72" fmla="val f5"/>
                <a:gd name="f73" fmla="val f6"/>
                <a:gd name="f74" fmla="+- f73 0 f71"/>
                <a:gd name="f75" fmla="+- f72 0 f71"/>
                <a:gd name="f76" fmla="*/ f75 1 2969"/>
                <a:gd name="f77" fmla="*/ f74 1 3980"/>
                <a:gd name="f78" fmla="*/ f71 1 f76"/>
                <a:gd name="f79" fmla="*/ f72 1 f76"/>
                <a:gd name="f80" fmla="*/ f71 1 f77"/>
                <a:gd name="f81" fmla="*/ f73 1 f77"/>
                <a:gd name="f82" fmla="*/ f78 f69 1"/>
                <a:gd name="f83" fmla="*/ f79 f69 1"/>
                <a:gd name="f84" fmla="*/ f81 f70 1"/>
                <a:gd name="f85" fmla="*/ f80 f70 1"/>
              </a:gdLst>
              <a:ahLst/>
              <a:cxnLst>
                <a:cxn ang="3cd4">
                  <a:pos x="hc" y="t"/>
                </a:cxn>
                <a:cxn ang="0">
                  <a:pos x="r" y="vc"/>
                </a:cxn>
                <a:cxn ang="cd4">
                  <a:pos x="hc" y="b"/>
                </a:cxn>
                <a:cxn ang="cd2">
                  <a:pos x="l" y="vc"/>
                </a:cxn>
              </a:cxnLst>
              <a:rect l="f82" t="f85" r="f83" b="f84"/>
              <a:pathLst>
                <a:path w="2969" h="3980">
                  <a:moveTo>
                    <a:pt x="f7" y="f8"/>
                  </a:moveTo>
                  <a:lnTo>
                    <a:pt x="f9" y="f10"/>
                  </a:lnTo>
                  <a:lnTo>
                    <a:pt x="f11" y="f12"/>
                  </a:lnTo>
                  <a:lnTo>
                    <a:pt x="f13" y="f1"/>
                  </a:lnTo>
                  <a:lnTo>
                    <a:pt x="f14" y="f15"/>
                  </a:lnTo>
                  <a:lnTo>
                    <a:pt x="f16" y="f17"/>
                  </a:lnTo>
                  <a:lnTo>
                    <a:pt x="f18" y="f16"/>
                  </a:lnTo>
                  <a:lnTo>
                    <a:pt x="f19" y="f20"/>
                  </a:lnTo>
                  <a:lnTo>
                    <a:pt x="f21" y="f22"/>
                  </a:lnTo>
                  <a:lnTo>
                    <a:pt x="f23" y="f24"/>
                  </a:lnTo>
                  <a:lnTo>
                    <a:pt x="f25" y="f26"/>
                  </a:lnTo>
                  <a:lnTo>
                    <a:pt x="f27" y="f28"/>
                  </a:lnTo>
                  <a:lnTo>
                    <a:pt x="f29" y="f30"/>
                  </a:lnTo>
                  <a:lnTo>
                    <a:pt x="f10" y="f31"/>
                  </a:lnTo>
                  <a:lnTo>
                    <a:pt x="f8" y="f32"/>
                  </a:lnTo>
                  <a:lnTo>
                    <a:pt x="f8" y="f33"/>
                  </a:lnTo>
                  <a:lnTo>
                    <a:pt x="f10" y="f34"/>
                  </a:lnTo>
                  <a:lnTo>
                    <a:pt x="f12" y="f35"/>
                  </a:lnTo>
                  <a:lnTo>
                    <a:pt x="f36" y="f37"/>
                  </a:lnTo>
                  <a:lnTo>
                    <a:pt x="f23" y="f38"/>
                  </a:lnTo>
                  <a:lnTo>
                    <a:pt x="f21" y="f39"/>
                  </a:lnTo>
                  <a:lnTo>
                    <a:pt x="f40" y="f41"/>
                  </a:lnTo>
                  <a:lnTo>
                    <a:pt x="f42" y="f43"/>
                  </a:lnTo>
                  <a:lnTo>
                    <a:pt x="f44" y="f45"/>
                  </a:lnTo>
                  <a:lnTo>
                    <a:pt x="f46" y="f47"/>
                  </a:lnTo>
                  <a:lnTo>
                    <a:pt x="f48" y="f49"/>
                  </a:lnTo>
                  <a:lnTo>
                    <a:pt x="f50" y="f51"/>
                  </a:lnTo>
                  <a:lnTo>
                    <a:pt x="f52" y="f31"/>
                  </a:lnTo>
                  <a:lnTo>
                    <a:pt x="f53" y="f54"/>
                  </a:lnTo>
                  <a:lnTo>
                    <a:pt x="f47" y="f26"/>
                  </a:lnTo>
                  <a:lnTo>
                    <a:pt x="f55" y="f56"/>
                  </a:lnTo>
                  <a:lnTo>
                    <a:pt x="f57" y="f58"/>
                  </a:lnTo>
                  <a:lnTo>
                    <a:pt x="f59" y="f60"/>
                  </a:lnTo>
                  <a:lnTo>
                    <a:pt x="f53" y="f0"/>
                  </a:lnTo>
                  <a:lnTo>
                    <a:pt x="f61" y="f62"/>
                  </a:lnTo>
                  <a:lnTo>
                    <a:pt x="f63" y="f23"/>
                  </a:lnTo>
                  <a:lnTo>
                    <a:pt x="f64" y="f65"/>
                  </a:lnTo>
                  <a:lnTo>
                    <a:pt x="f66" y="f67"/>
                  </a:lnTo>
                  <a:lnTo>
                    <a:pt x="f68" y="f29"/>
                  </a:lnTo>
                  <a:lnTo>
                    <a:pt x="f34" y="f8"/>
                  </a:lnTo>
                  <a:close/>
                </a:path>
              </a:pathLst>
            </a:custGeom>
            <a:solidFill>
              <a:srgbClr val="92D3D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06" name="Google Shape;352;p15">
              <a:extLst>
                <a:ext uri="{FF2B5EF4-FFF2-40B4-BE49-F238E27FC236}">
                  <a16:creationId xmlns:a16="http://schemas.microsoft.com/office/drawing/2014/main" id="{21C3E2D8-AFD8-CC7E-8209-B24ED33D3FEF}"/>
                </a:ext>
              </a:extLst>
            </p:cNvPr>
            <p:cNvSpPr/>
            <p:nvPr/>
          </p:nvSpPr>
          <p:spPr>
            <a:xfrm>
              <a:off x="5908322" y="2093875"/>
              <a:ext cx="46168" cy="34317"/>
            </a:xfrm>
            <a:custGeom>
              <a:avLst/>
              <a:gdLst>
                <a:gd name="f0" fmla="val 360"/>
                <a:gd name="f1" fmla="val w"/>
                <a:gd name="f2" fmla="val h"/>
                <a:gd name="f3" fmla="val 0"/>
                <a:gd name="f4" fmla="val 2451"/>
                <a:gd name="f5" fmla="val 1822"/>
                <a:gd name="f6" fmla="val 629"/>
                <a:gd name="f7" fmla="val 517"/>
                <a:gd name="f8" fmla="val 23"/>
                <a:gd name="f9" fmla="val 450"/>
                <a:gd name="f10" fmla="val 45"/>
                <a:gd name="f11" fmla="val 90"/>
                <a:gd name="f12" fmla="val 292"/>
                <a:gd name="f13" fmla="val 158"/>
                <a:gd name="f14" fmla="val 225"/>
                <a:gd name="f15" fmla="val 157"/>
                <a:gd name="f16" fmla="val 315"/>
                <a:gd name="f17" fmla="val 112"/>
                <a:gd name="f18" fmla="val 67"/>
                <a:gd name="f19" fmla="val 585"/>
                <a:gd name="f20" fmla="val 22"/>
                <a:gd name="f21" fmla="val 742"/>
                <a:gd name="f22" fmla="val 1034"/>
                <a:gd name="f23" fmla="val 1282"/>
                <a:gd name="f24" fmla="val 1484"/>
                <a:gd name="f25" fmla="val 1619"/>
                <a:gd name="f26" fmla="val 1731"/>
                <a:gd name="f27" fmla="val 427"/>
                <a:gd name="f28" fmla="val 1799"/>
                <a:gd name="f29" fmla="val 584"/>
                <a:gd name="f30" fmla="val 1821"/>
                <a:gd name="f31" fmla="val 922"/>
                <a:gd name="f32" fmla="val 1079"/>
                <a:gd name="f33" fmla="val 1776"/>
                <a:gd name="f34" fmla="val 1394"/>
                <a:gd name="f35" fmla="val 1686"/>
                <a:gd name="f36" fmla="val 1618"/>
                <a:gd name="f37" fmla="val 1596"/>
                <a:gd name="f38" fmla="val 1551"/>
                <a:gd name="f39" fmla="val 2450"/>
                <a:gd name="f40" fmla="val 1012"/>
                <a:gd name="f41" fmla="val 2360"/>
                <a:gd name="f42" fmla="val 2113"/>
                <a:gd name="f43" fmla="val 720"/>
                <a:gd name="f44" fmla="val 1753"/>
                <a:gd name="f45" fmla="val 1349"/>
                <a:gd name="f46" fmla="val 203"/>
                <a:gd name="f47" fmla="val 1124"/>
                <a:gd name="f48" fmla="val 719"/>
                <a:gd name="f49" fmla="*/ f1 1 2451"/>
                <a:gd name="f50" fmla="*/ f2 1 1822"/>
                <a:gd name="f51" fmla="val f3"/>
                <a:gd name="f52" fmla="val f4"/>
                <a:gd name="f53" fmla="val f5"/>
                <a:gd name="f54" fmla="+- f53 0 f51"/>
                <a:gd name="f55" fmla="+- f52 0 f51"/>
                <a:gd name="f56" fmla="*/ f55 1 2451"/>
                <a:gd name="f57" fmla="*/ f54 1 1822"/>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2451" h="1822">
                  <a:moveTo>
                    <a:pt x="f6" y="f3"/>
                  </a:moveTo>
                  <a:lnTo>
                    <a:pt x="f7" y="f8"/>
                  </a:lnTo>
                  <a:lnTo>
                    <a:pt x="f9" y="f10"/>
                  </a:lnTo>
                  <a:lnTo>
                    <a:pt x="f0" y="f11"/>
                  </a:lnTo>
                  <a:lnTo>
                    <a:pt x="f12" y="f13"/>
                  </a:lnTo>
                  <a:lnTo>
                    <a:pt x="f14" y="f14"/>
                  </a:lnTo>
                  <a:lnTo>
                    <a:pt x="f15" y="f16"/>
                  </a:lnTo>
                  <a:lnTo>
                    <a:pt x="f17" y="f9"/>
                  </a:lnTo>
                  <a:lnTo>
                    <a:pt x="f18" y="f19"/>
                  </a:lnTo>
                  <a:lnTo>
                    <a:pt x="f20" y="f21"/>
                  </a:lnTo>
                  <a:lnTo>
                    <a:pt x="f3" y="f22"/>
                  </a:lnTo>
                  <a:lnTo>
                    <a:pt x="f20" y="f23"/>
                  </a:lnTo>
                  <a:lnTo>
                    <a:pt x="f18" y="f24"/>
                  </a:lnTo>
                  <a:lnTo>
                    <a:pt x="f15" y="f25"/>
                  </a:lnTo>
                  <a:lnTo>
                    <a:pt x="f12" y="f26"/>
                  </a:lnTo>
                  <a:lnTo>
                    <a:pt x="f27" y="f28"/>
                  </a:lnTo>
                  <a:lnTo>
                    <a:pt x="f29" y="f30"/>
                  </a:lnTo>
                  <a:lnTo>
                    <a:pt x="f21" y="f30"/>
                  </a:lnTo>
                  <a:lnTo>
                    <a:pt x="f31" y="f28"/>
                  </a:lnTo>
                  <a:lnTo>
                    <a:pt x="f32" y="f33"/>
                  </a:lnTo>
                  <a:lnTo>
                    <a:pt x="f34" y="f35"/>
                  </a:lnTo>
                  <a:lnTo>
                    <a:pt x="f36" y="f37"/>
                  </a:lnTo>
                  <a:lnTo>
                    <a:pt x="f35" y="f38"/>
                  </a:lnTo>
                  <a:lnTo>
                    <a:pt x="f39" y="f40"/>
                  </a:lnTo>
                  <a:lnTo>
                    <a:pt x="f41" y="f31"/>
                  </a:lnTo>
                  <a:lnTo>
                    <a:pt x="f42" y="f43"/>
                  </a:lnTo>
                  <a:lnTo>
                    <a:pt x="f44" y="f9"/>
                  </a:lnTo>
                  <a:lnTo>
                    <a:pt x="f38" y="f16"/>
                  </a:lnTo>
                  <a:lnTo>
                    <a:pt x="f45" y="f46"/>
                  </a:lnTo>
                  <a:lnTo>
                    <a:pt x="f47" y="f11"/>
                  </a:lnTo>
                  <a:lnTo>
                    <a:pt x="f31" y="f8"/>
                  </a:lnTo>
                  <a:lnTo>
                    <a:pt x="f48" y="f3"/>
                  </a:lnTo>
                  <a:close/>
                </a:path>
              </a:pathLst>
            </a:custGeom>
            <a:solidFill>
              <a:srgbClr val="F7B24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07" name="Google Shape;353;p15">
              <a:extLst>
                <a:ext uri="{FF2B5EF4-FFF2-40B4-BE49-F238E27FC236}">
                  <a16:creationId xmlns:a16="http://schemas.microsoft.com/office/drawing/2014/main" id="{4DF471AA-FE80-3C0A-E452-0F874B2C309B}"/>
                </a:ext>
              </a:extLst>
            </p:cNvPr>
            <p:cNvSpPr/>
            <p:nvPr/>
          </p:nvSpPr>
          <p:spPr>
            <a:xfrm>
              <a:off x="5966761" y="2046024"/>
              <a:ext cx="22457" cy="22457"/>
            </a:xfrm>
            <a:custGeom>
              <a:avLst/>
              <a:gdLst>
                <a:gd name="f0" fmla="val 360"/>
                <a:gd name="f1" fmla="val 180"/>
                <a:gd name="f2" fmla="val w"/>
                <a:gd name="f3" fmla="val h"/>
                <a:gd name="f4" fmla="val 0"/>
                <a:gd name="f5" fmla="val 1192"/>
                <a:gd name="f6" fmla="val 585"/>
                <a:gd name="f7" fmla="val 472"/>
                <a:gd name="f8" fmla="val 23"/>
                <a:gd name="f9" fmla="val 45"/>
                <a:gd name="f10" fmla="val 247"/>
                <a:gd name="f11" fmla="val 113"/>
                <a:gd name="f12" fmla="val 157"/>
                <a:gd name="f13" fmla="val 90"/>
                <a:gd name="f14" fmla="val 292"/>
                <a:gd name="f15" fmla="val 382"/>
                <a:gd name="f16" fmla="val 495"/>
                <a:gd name="f17" fmla="val 607"/>
                <a:gd name="f18" fmla="val 720"/>
                <a:gd name="f19" fmla="val 832"/>
                <a:gd name="f20" fmla="val 944"/>
                <a:gd name="f21" fmla="val 202"/>
                <a:gd name="f22" fmla="val 1034"/>
                <a:gd name="f23" fmla="val 1102"/>
                <a:gd name="f24" fmla="val 1147"/>
                <a:gd name="f25" fmla="val 742"/>
                <a:gd name="f26" fmla="val 1169"/>
                <a:gd name="f27" fmla="val 1079"/>
                <a:gd name="f28" fmla="val 989"/>
                <a:gd name="f29" fmla="val 899"/>
                <a:gd name="f30" fmla="val 809"/>
                <a:gd name="f31" fmla="val 1191"/>
                <a:gd name="f32" fmla="val 697"/>
                <a:gd name="f33" fmla="val 450"/>
                <a:gd name="f34" fmla="val 337"/>
                <a:gd name="f35" fmla="val 248"/>
                <a:gd name="f36" fmla="val 158"/>
                <a:gd name="f37" fmla="*/ f2 1 1192"/>
                <a:gd name="f38" fmla="*/ f3 1 1192"/>
                <a:gd name="f39" fmla="val f4"/>
                <a:gd name="f40" fmla="val f5"/>
                <a:gd name="f41" fmla="+- f40 0 f39"/>
                <a:gd name="f42" fmla="*/ f41 1 1192"/>
                <a:gd name="f43" fmla="*/ f39 1 f42"/>
                <a:gd name="f44" fmla="*/ f40 1 f42"/>
                <a:gd name="f45" fmla="*/ f43 f37 1"/>
                <a:gd name="f46" fmla="*/ f44 f37 1"/>
                <a:gd name="f47" fmla="*/ f44 f38 1"/>
                <a:gd name="f48" fmla="*/ f43 f38 1"/>
              </a:gdLst>
              <a:ahLst/>
              <a:cxnLst>
                <a:cxn ang="3cd4">
                  <a:pos x="hc" y="t"/>
                </a:cxn>
                <a:cxn ang="0">
                  <a:pos x="r" y="vc"/>
                </a:cxn>
                <a:cxn ang="cd4">
                  <a:pos x="hc" y="b"/>
                </a:cxn>
                <a:cxn ang="cd2">
                  <a:pos x="l" y="vc"/>
                </a:cxn>
              </a:cxnLst>
              <a:rect l="f45" t="f48" r="f46" b="f47"/>
              <a:pathLst>
                <a:path w="1192" h="1192">
                  <a:moveTo>
                    <a:pt x="f6" y="f4"/>
                  </a:moveTo>
                  <a:lnTo>
                    <a:pt x="f7" y="f8"/>
                  </a:lnTo>
                  <a:lnTo>
                    <a:pt x="f0" y="f9"/>
                  </a:lnTo>
                  <a:lnTo>
                    <a:pt x="f10" y="f11"/>
                  </a:lnTo>
                  <a:lnTo>
                    <a:pt x="f12" y="f1"/>
                  </a:lnTo>
                  <a:lnTo>
                    <a:pt x="f13" y="f14"/>
                  </a:lnTo>
                  <a:lnTo>
                    <a:pt x="f9" y="f15"/>
                  </a:lnTo>
                  <a:lnTo>
                    <a:pt x="f4" y="f16"/>
                  </a:lnTo>
                  <a:lnTo>
                    <a:pt x="f4" y="f17"/>
                  </a:lnTo>
                  <a:lnTo>
                    <a:pt x="f8" y="f18"/>
                  </a:lnTo>
                  <a:lnTo>
                    <a:pt x="f9" y="f19"/>
                  </a:lnTo>
                  <a:lnTo>
                    <a:pt x="f11" y="f20"/>
                  </a:lnTo>
                  <a:lnTo>
                    <a:pt x="f21" y="f22"/>
                  </a:lnTo>
                  <a:lnTo>
                    <a:pt x="f14" y="f23"/>
                  </a:lnTo>
                  <a:lnTo>
                    <a:pt x="f15" y="f24"/>
                  </a:lnTo>
                  <a:lnTo>
                    <a:pt x="f16" y="f5"/>
                  </a:lnTo>
                  <a:lnTo>
                    <a:pt x="f17" y="f5"/>
                  </a:lnTo>
                  <a:lnTo>
                    <a:pt x="f25" y="f26"/>
                  </a:lnTo>
                  <a:lnTo>
                    <a:pt x="f19" y="f24"/>
                  </a:lnTo>
                  <a:lnTo>
                    <a:pt x="f20" y="f27"/>
                  </a:lnTo>
                  <a:lnTo>
                    <a:pt x="f22" y="f28"/>
                  </a:lnTo>
                  <a:lnTo>
                    <a:pt x="f23" y="f29"/>
                  </a:lnTo>
                  <a:lnTo>
                    <a:pt x="f24" y="f30"/>
                  </a:lnTo>
                  <a:lnTo>
                    <a:pt x="f31" y="f32"/>
                  </a:lnTo>
                  <a:lnTo>
                    <a:pt x="f31" y="f6"/>
                  </a:lnTo>
                  <a:lnTo>
                    <a:pt x="f26" y="f33"/>
                  </a:lnTo>
                  <a:lnTo>
                    <a:pt x="f24" y="f34"/>
                  </a:lnTo>
                  <a:lnTo>
                    <a:pt x="f27" y="f35"/>
                  </a:lnTo>
                  <a:lnTo>
                    <a:pt x="f28" y="f36"/>
                  </a:lnTo>
                  <a:lnTo>
                    <a:pt x="f29" y="f13"/>
                  </a:lnTo>
                  <a:lnTo>
                    <a:pt x="f30" y="f8"/>
                  </a:lnTo>
                  <a:lnTo>
                    <a:pt x="f32" y="f4"/>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08" name="Google Shape;354;p15">
              <a:extLst>
                <a:ext uri="{FF2B5EF4-FFF2-40B4-BE49-F238E27FC236}">
                  <a16:creationId xmlns:a16="http://schemas.microsoft.com/office/drawing/2014/main" id="{4B23D69D-28C9-27A6-B572-C057C883F021}"/>
                </a:ext>
              </a:extLst>
            </p:cNvPr>
            <p:cNvSpPr/>
            <p:nvPr/>
          </p:nvSpPr>
          <p:spPr>
            <a:xfrm>
              <a:off x="5916780" y="2103613"/>
              <a:ext cx="11457" cy="11457"/>
            </a:xfrm>
            <a:custGeom>
              <a:avLst/>
              <a:gdLst>
                <a:gd name="f0" fmla="val 360"/>
                <a:gd name="f1" fmla="val w"/>
                <a:gd name="f2" fmla="val h"/>
                <a:gd name="f3" fmla="val 0"/>
                <a:gd name="f4" fmla="val 608"/>
                <a:gd name="f5" fmla="val 225"/>
                <a:gd name="f6" fmla="val 135"/>
                <a:gd name="f7" fmla="val 45"/>
                <a:gd name="f8" fmla="val 46"/>
                <a:gd name="f9" fmla="val 1"/>
                <a:gd name="f10" fmla="val 248"/>
                <a:gd name="f11" fmla="val 472"/>
                <a:gd name="f12" fmla="val 562"/>
                <a:gd name="f13" fmla="val 607"/>
                <a:gd name="f14" fmla="val 473"/>
                <a:gd name="f15" fmla="val 540"/>
                <a:gd name="f16" fmla="val 563"/>
                <a:gd name="f17" fmla="val 450"/>
                <a:gd name="f18" fmla="val 338"/>
                <a:gd name="f19" fmla="val 113"/>
                <a:gd name="f20" fmla="*/ f1 1 608"/>
                <a:gd name="f21" fmla="*/ f2 1 608"/>
                <a:gd name="f22" fmla="val f3"/>
                <a:gd name="f23" fmla="val f4"/>
                <a:gd name="f24" fmla="+- f23 0 f22"/>
                <a:gd name="f25" fmla="*/ f24 1 608"/>
                <a:gd name="f26" fmla="*/ f22 1 f25"/>
                <a:gd name="f27" fmla="*/ f23 1 f25"/>
                <a:gd name="f28" fmla="*/ f26 f20 1"/>
                <a:gd name="f29" fmla="*/ f27 f20 1"/>
                <a:gd name="f30" fmla="*/ f27 f21 1"/>
                <a:gd name="f31" fmla="*/ f26 f21 1"/>
              </a:gdLst>
              <a:ahLst/>
              <a:cxnLst>
                <a:cxn ang="3cd4">
                  <a:pos x="hc" y="t"/>
                </a:cxn>
                <a:cxn ang="0">
                  <a:pos x="r" y="vc"/>
                </a:cxn>
                <a:cxn ang="cd4">
                  <a:pos x="hc" y="b"/>
                </a:cxn>
                <a:cxn ang="cd2">
                  <a:pos x="l" y="vc"/>
                </a:cxn>
              </a:cxnLst>
              <a:rect l="f28" t="f31" r="f29" b="f30"/>
              <a:pathLst>
                <a:path w="608" h="608">
                  <a:moveTo>
                    <a:pt x="f5" y="f3"/>
                  </a:moveTo>
                  <a:lnTo>
                    <a:pt x="f6" y="f7"/>
                  </a:lnTo>
                  <a:lnTo>
                    <a:pt x="f8" y="f6"/>
                  </a:lnTo>
                  <a:lnTo>
                    <a:pt x="f9" y="f10"/>
                  </a:lnTo>
                  <a:lnTo>
                    <a:pt x="f9" y="f0"/>
                  </a:lnTo>
                  <a:lnTo>
                    <a:pt x="f8" y="f11"/>
                  </a:lnTo>
                  <a:lnTo>
                    <a:pt x="f6" y="f12"/>
                  </a:lnTo>
                  <a:lnTo>
                    <a:pt x="f10" y="f13"/>
                  </a:lnTo>
                  <a:lnTo>
                    <a:pt x="f0" y="f13"/>
                  </a:lnTo>
                  <a:lnTo>
                    <a:pt x="f14" y="f15"/>
                  </a:lnTo>
                  <a:lnTo>
                    <a:pt x="f16" y="f17"/>
                  </a:lnTo>
                  <a:lnTo>
                    <a:pt x="f4" y="f18"/>
                  </a:lnTo>
                  <a:lnTo>
                    <a:pt x="f4" y="f5"/>
                  </a:lnTo>
                  <a:lnTo>
                    <a:pt x="f15" y="f19"/>
                  </a:lnTo>
                  <a:lnTo>
                    <a:pt x="f17" y="f7"/>
                  </a:lnTo>
                  <a:lnTo>
                    <a:pt x="f0" y="f3"/>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09" name="Google Shape;355;p15">
              <a:extLst>
                <a:ext uri="{FF2B5EF4-FFF2-40B4-BE49-F238E27FC236}">
                  <a16:creationId xmlns:a16="http://schemas.microsoft.com/office/drawing/2014/main" id="{EE0B5F13-ED39-0A03-5B15-8D91123A8862}"/>
                </a:ext>
              </a:extLst>
            </p:cNvPr>
            <p:cNvSpPr/>
            <p:nvPr/>
          </p:nvSpPr>
          <p:spPr>
            <a:xfrm>
              <a:off x="5956584" y="2096417"/>
              <a:ext cx="80906" cy="50822"/>
            </a:xfrm>
            <a:custGeom>
              <a:avLst/>
              <a:gdLst>
                <a:gd name="f0" fmla="val 180"/>
                <a:gd name="f1" fmla="val w"/>
                <a:gd name="f2" fmla="val h"/>
                <a:gd name="f3" fmla="val 0"/>
                <a:gd name="f4" fmla="val 4295"/>
                <a:gd name="f5" fmla="val 2698"/>
                <a:gd name="f6" fmla="val 2923"/>
                <a:gd name="f7" fmla="val 2383"/>
                <a:gd name="f8" fmla="val 45"/>
                <a:gd name="f9" fmla="val 1934"/>
                <a:gd name="f10" fmla="val 113"/>
                <a:gd name="f11" fmla="val 1484"/>
                <a:gd name="f12" fmla="val 1"/>
                <a:gd name="f13" fmla="val 1259"/>
                <a:gd name="f14" fmla="val 225"/>
                <a:gd name="f15" fmla="val 1506"/>
                <a:gd name="f16" fmla="val 450"/>
                <a:gd name="f17" fmla="val 1709"/>
                <a:gd name="f18" fmla="val 675"/>
                <a:gd name="f19" fmla="val 1911"/>
                <a:gd name="f20" fmla="val 877"/>
                <a:gd name="f21" fmla="val 2091"/>
                <a:gd name="f22" fmla="val 1080"/>
                <a:gd name="f23" fmla="val 2226"/>
                <a:gd name="f24" fmla="val 1282"/>
                <a:gd name="f25" fmla="val 2361"/>
                <a:gd name="f26" fmla="val 2450"/>
                <a:gd name="f27" fmla="val 1687"/>
                <a:gd name="f28" fmla="val 2540"/>
                <a:gd name="f29" fmla="val 1866"/>
                <a:gd name="f30" fmla="val 2608"/>
                <a:gd name="f31" fmla="val 2046"/>
                <a:gd name="f32" fmla="val 2653"/>
                <a:gd name="f33" fmla="val 2675"/>
                <a:gd name="f34" fmla="val 2406"/>
                <a:gd name="f35" fmla="val 2563"/>
                <a:gd name="f36" fmla="val 2721"/>
                <a:gd name="f37" fmla="val 2878"/>
                <a:gd name="f38" fmla="val 2630"/>
                <a:gd name="f39" fmla="val 3013"/>
                <a:gd name="f40" fmla="val 2585"/>
                <a:gd name="f41" fmla="val 3148"/>
                <a:gd name="f42" fmla="val 3283"/>
                <a:gd name="f43" fmla="val 2473"/>
                <a:gd name="f44" fmla="val 3530"/>
                <a:gd name="f45" fmla="val 2293"/>
                <a:gd name="f46" fmla="val 3732"/>
                <a:gd name="f47" fmla="val 3912"/>
                <a:gd name="f48" fmla="val 4069"/>
                <a:gd name="f49" fmla="val 1619"/>
                <a:gd name="f50" fmla="val 4182"/>
                <a:gd name="f51" fmla="val 1349"/>
                <a:gd name="f52" fmla="val 4249"/>
                <a:gd name="f53" fmla="val 1079"/>
                <a:gd name="f54" fmla="val 4294"/>
                <a:gd name="f55" fmla="val 810"/>
                <a:gd name="f56" fmla="val 697"/>
                <a:gd name="f57" fmla="val 4272"/>
                <a:gd name="f58" fmla="val 585"/>
                <a:gd name="f59" fmla="val 495"/>
                <a:gd name="f60" fmla="val 405"/>
                <a:gd name="f61" fmla="val 4137"/>
                <a:gd name="f62" fmla="val 337"/>
                <a:gd name="f63" fmla="val 270"/>
                <a:gd name="f64" fmla="val 3889"/>
                <a:gd name="f65" fmla="val 158"/>
                <a:gd name="f66" fmla="val 3665"/>
                <a:gd name="f67" fmla="val 90"/>
                <a:gd name="f68" fmla="val 3440"/>
                <a:gd name="f69" fmla="val 3170"/>
                <a:gd name="f70" fmla="val 23"/>
                <a:gd name="f71" fmla="*/ f1 1 4295"/>
                <a:gd name="f72" fmla="*/ f2 1 2698"/>
                <a:gd name="f73" fmla="val f3"/>
                <a:gd name="f74" fmla="val f4"/>
                <a:gd name="f75" fmla="val f5"/>
                <a:gd name="f76" fmla="+- f75 0 f73"/>
                <a:gd name="f77" fmla="+- f74 0 f73"/>
                <a:gd name="f78" fmla="*/ f77 1 4295"/>
                <a:gd name="f79" fmla="*/ f76 1 2698"/>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4295" h="2698">
                  <a:moveTo>
                    <a:pt x="f6" y="f3"/>
                  </a:moveTo>
                  <a:lnTo>
                    <a:pt x="f7" y="f8"/>
                  </a:lnTo>
                  <a:lnTo>
                    <a:pt x="f9" y="f10"/>
                  </a:lnTo>
                  <a:lnTo>
                    <a:pt x="f11" y="f0"/>
                  </a:lnTo>
                  <a:lnTo>
                    <a:pt x="f12" y="f13"/>
                  </a:lnTo>
                  <a:lnTo>
                    <a:pt x="f14" y="f15"/>
                  </a:lnTo>
                  <a:lnTo>
                    <a:pt x="f16" y="f17"/>
                  </a:lnTo>
                  <a:lnTo>
                    <a:pt x="f18" y="f19"/>
                  </a:lnTo>
                  <a:lnTo>
                    <a:pt x="f20" y="f21"/>
                  </a:lnTo>
                  <a:lnTo>
                    <a:pt x="f22" y="f23"/>
                  </a:lnTo>
                  <a:lnTo>
                    <a:pt x="f24" y="f25"/>
                  </a:lnTo>
                  <a:lnTo>
                    <a:pt x="f11" y="f26"/>
                  </a:lnTo>
                  <a:lnTo>
                    <a:pt x="f27" y="f28"/>
                  </a:lnTo>
                  <a:lnTo>
                    <a:pt x="f29" y="f30"/>
                  </a:lnTo>
                  <a:lnTo>
                    <a:pt x="f31" y="f32"/>
                  </a:lnTo>
                  <a:lnTo>
                    <a:pt x="f23" y="f33"/>
                  </a:lnTo>
                  <a:lnTo>
                    <a:pt x="f34" y="f5"/>
                  </a:lnTo>
                  <a:lnTo>
                    <a:pt x="f35" y="f5"/>
                  </a:lnTo>
                  <a:lnTo>
                    <a:pt x="f36" y="f33"/>
                  </a:lnTo>
                  <a:lnTo>
                    <a:pt x="f37" y="f38"/>
                  </a:lnTo>
                  <a:lnTo>
                    <a:pt x="f39" y="f40"/>
                  </a:lnTo>
                  <a:lnTo>
                    <a:pt x="f41" y="f28"/>
                  </a:lnTo>
                  <a:lnTo>
                    <a:pt x="f42" y="f43"/>
                  </a:lnTo>
                  <a:lnTo>
                    <a:pt x="f44" y="f45"/>
                  </a:lnTo>
                  <a:lnTo>
                    <a:pt x="f46" y="f21"/>
                  </a:lnTo>
                  <a:lnTo>
                    <a:pt x="f47" y="f29"/>
                  </a:lnTo>
                  <a:lnTo>
                    <a:pt x="f48" y="f49"/>
                  </a:lnTo>
                  <a:lnTo>
                    <a:pt x="f50" y="f51"/>
                  </a:lnTo>
                  <a:lnTo>
                    <a:pt x="f52" y="f53"/>
                  </a:lnTo>
                  <a:lnTo>
                    <a:pt x="f54" y="f55"/>
                  </a:lnTo>
                  <a:lnTo>
                    <a:pt x="f54" y="f56"/>
                  </a:lnTo>
                  <a:lnTo>
                    <a:pt x="f57" y="f58"/>
                  </a:lnTo>
                  <a:lnTo>
                    <a:pt x="f52" y="f59"/>
                  </a:lnTo>
                  <a:lnTo>
                    <a:pt x="f50" y="f60"/>
                  </a:lnTo>
                  <a:lnTo>
                    <a:pt x="f61" y="f62"/>
                  </a:lnTo>
                  <a:lnTo>
                    <a:pt x="f48" y="f63"/>
                  </a:lnTo>
                  <a:lnTo>
                    <a:pt x="f64" y="f65"/>
                  </a:lnTo>
                  <a:lnTo>
                    <a:pt x="f66" y="f67"/>
                  </a:lnTo>
                  <a:lnTo>
                    <a:pt x="f68" y="f8"/>
                  </a:lnTo>
                  <a:lnTo>
                    <a:pt x="f69" y="f70"/>
                  </a:lnTo>
                  <a:lnTo>
                    <a:pt x="f6" y="f3"/>
                  </a:lnTo>
                  <a:close/>
                </a:path>
              </a:pathLst>
            </a:custGeom>
            <a:solidFill>
              <a:srgbClr val="92D3D6"/>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10" name="Google Shape;356;p15">
              <a:extLst>
                <a:ext uri="{FF2B5EF4-FFF2-40B4-BE49-F238E27FC236}">
                  <a16:creationId xmlns:a16="http://schemas.microsoft.com/office/drawing/2014/main" id="{55E75527-238B-68B5-8225-4AB5F7621643}"/>
                </a:ext>
              </a:extLst>
            </p:cNvPr>
            <p:cNvSpPr/>
            <p:nvPr/>
          </p:nvSpPr>
          <p:spPr>
            <a:xfrm>
              <a:off x="5932874" y="2118436"/>
              <a:ext cx="34317" cy="45738"/>
            </a:xfrm>
            <a:custGeom>
              <a:avLst/>
              <a:gdLst>
                <a:gd name="f0" fmla="val w"/>
                <a:gd name="f1" fmla="val h"/>
                <a:gd name="f2" fmla="val 0"/>
                <a:gd name="f3" fmla="val 1822"/>
                <a:gd name="f4" fmla="val 2428"/>
                <a:gd name="f5" fmla="val 1372"/>
                <a:gd name="f6" fmla="val 608"/>
                <a:gd name="f7" fmla="val 562"/>
                <a:gd name="f8" fmla="val 540"/>
                <a:gd name="f9" fmla="val 630"/>
                <a:gd name="f10" fmla="val 405"/>
                <a:gd name="f11" fmla="val 809"/>
                <a:gd name="f12" fmla="val 226"/>
                <a:gd name="f13" fmla="val 1057"/>
                <a:gd name="f14" fmla="val 136"/>
                <a:gd name="f15" fmla="val 1214"/>
                <a:gd name="f16" fmla="val 68"/>
                <a:gd name="f17" fmla="val 1371"/>
                <a:gd name="f18" fmla="val 23"/>
                <a:gd name="f19" fmla="val 1529"/>
                <a:gd name="f20" fmla="val 1"/>
                <a:gd name="f21" fmla="val 1686"/>
                <a:gd name="f22" fmla="val 1843"/>
                <a:gd name="f23" fmla="val 1978"/>
                <a:gd name="f24" fmla="val 181"/>
                <a:gd name="f25" fmla="val 2113"/>
                <a:gd name="f26" fmla="val 338"/>
                <a:gd name="f27" fmla="val 2226"/>
                <a:gd name="f28" fmla="val 563"/>
                <a:gd name="f29" fmla="val 2338"/>
                <a:gd name="f30" fmla="val 877"/>
                <a:gd name="f31" fmla="val 2405"/>
                <a:gd name="f32" fmla="val 1035"/>
                <a:gd name="f33" fmla="val 1170"/>
                <a:gd name="f34" fmla="val 1305"/>
                <a:gd name="f35" fmla="val 1417"/>
                <a:gd name="f36" fmla="val 2383"/>
                <a:gd name="f37" fmla="val 1507"/>
                <a:gd name="f38" fmla="val 1597"/>
                <a:gd name="f39" fmla="val 2293"/>
                <a:gd name="f40" fmla="val 1664"/>
                <a:gd name="f41" fmla="val 1709"/>
                <a:gd name="f42" fmla="val 2136"/>
                <a:gd name="f43" fmla="val 1754"/>
                <a:gd name="f44" fmla="val 2068"/>
                <a:gd name="f45" fmla="val 1799"/>
                <a:gd name="f46" fmla="val 1776"/>
                <a:gd name="f47" fmla="val 1551"/>
                <a:gd name="f48" fmla="val 1304"/>
                <a:gd name="f49" fmla="val 1079"/>
                <a:gd name="f50" fmla="val 1687"/>
                <a:gd name="f51" fmla="val 832"/>
                <a:gd name="f52" fmla="val 1552"/>
                <a:gd name="f53" fmla="val 427"/>
                <a:gd name="f54" fmla="val 135"/>
                <a:gd name="f55" fmla="*/ f0 1 1822"/>
                <a:gd name="f56" fmla="*/ f1 1 2428"/>
                <a:gd name="f57" fmla="val f2"/>
                <a:gd name="f58" fmla="val f3"/>
                <a:gd name="f59" fmla="val f4"/>
                <a:gd name="f60" fmla="+- f59 0 f57"/>
                <a:gd name="f61" fmla="+- f58 0 f57"/>
                <a:gd name="f62" fmla="*/ f61 1 1822"/>
                <a:gd name="f63" fmla="*/ f60 1 2428"/>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822" h="2428">
                  <a:moveTo>
                    <a:pt x="f5" y="f2"/>
                  </a:moveTo>
                  <a:lnTo>
                    <a:pt x="f6" y="f7"/>
                  </a:lnTo>
                  <a:lnTo>
                    <a:pt x="f8" y="f9"/>
                  </a:lnTo>
                  <a:lnTo>
                    <a:pt x="f10" y="f11"/>
                  </a:lnTo>
                  <a:lnTo>
                    <a:pt x="f12" y="f13"/>
                  </a:lnTo>
                  <a:lnTo>
                    <a:pt x="f14" y="f15"/>
                  </a:lnTo>
                  <a:lnTo>
                    <a:pt x="f16" y="f17"/>
                  </a:lnTo>
                  <a:lnTo>
                    <a:pt x="f18" y="f19"/>
                  </a:lnTo>
                  <a:lnTo>
                    <a:pt x="f20" y="f21"/>
                  </a:lnTo>
                  <a:lnTo>
                    <a:pt x="f20" y="f22"/>
                  </a:lnTo>
                  <a:lnTo>
                    <a:pt x="f16" y="f23"/>
                  </a:lnTo>
                  <a:lnTo>
                    <a:pt x="f24" y="f25"/>
                  </a:lnTo>
                  <a:lnTo>
                    <a:pt x="f26" y="f27"/>
                  </a:lnTo>
                  <a:lnTo>
                    <a:pt x="f28" y="f29"/>
                  </a:lnTo>
                  <a:lnTo>
                    <a:pt x="f30" y="f31"/>
                  </a:lnTo>
                  <a:lnTo>
                    <a:pt x="f32" y="f31"/>
                  </a:lnTo>
                  <a:lnTo>
                    <a:pt x="f33" y="f4"/>
                  </a:lnTo>
                  <a:lnTo>
                    <a:pt x="f34" y="f31"/>
                  </a:lnTo>
                  <a:lnTo>
                    <a:pt x="f35" y="f36"/>
                  </a:lnTo>
                  <a:lnTo>
                    <a:pt x="f37" y="f29"/>
                  </a:lnTo>
                  <a:lnTo>
                    <a:pt x="f38" y="f39"/>
                  </a:lnTo>
                  <a:lnTo>
                    <a:pt x="f40" y="f27"/>
                  </a:lnTo>
                  <a:lnTo>
                    <a:pt x="f41" y="f42"/>
                  </a:lnTo>
                  <a:lnTo>
                    <a:pt x="f43" y="f44"/>
                  </a:lnTo>
                  <a:lnTo>
                    <a:pt x="f45" y="f23"/>
                  </a:lnTo>
                  <a:lnTo>
                    <a:pt x="f3" y="f46"/>
                  </a:lnTo>
                  <a:lnTo>
                    <a:pt x="f3" y="f47"/>
                  </a:lnTo>
                  <a:lnTo>
                    <a:pt x="f45" y="f48"/>
                  </a:lnTo>
                  <a:lnTo>
                    <a:pt x="f43" y="f49"/>
                  </a:lnTo>
                  <a:lnTo>
                    <a:pt x="f50" y="f51"/>
                  </a:lnTo>
                  <a:lnTo>
                    <a:pt x="f52" y="f53"/>
                  </a:lnTo>
                  <a:lnTo>
                    <a:pt x="f35" y="f54"/>
                  </a:lnTo>
                  <a:lnTo>
                    <a:pt x="f5" y="f2"/>
                  </a:lnTo>
                  <a:close/>
                </a:path>
              </a:pathLst>
            </a:custGeom>
            <a:solidFill>
              <a:srgbClr val="F7B24D"/>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11" name="Google Shape;357;p15">
              <a:extLst>
                <a:ext uri="{FF2B5EF4-FFF2-40B4-BE49-F238E27FC236}">
                  <a16:creationId xmlns:a16="http://schemas.microsoft.com/office/drawing/2014/main" id="{5AEB3E4A-C786-84AC-7207-F0AA34CF1DF3}"/>
                </a:ext>
              </a:extLst>
            </p:cNvPr>
            <p:cNvSpPr/>
            <p:nvPr/>
          </p:nvSpPr>
          <p:spPr>
            <a:xfrm>
              <a:off x="6007827" y="2102324"/>
              <a:ext cx="22457" cy="22475"/>
            </a:xfrm>
            <a:custGeom>
              <a:avLst/>
              <a:gdLst>
                <a:gd name="f0" fmla="val 180"/>
                <a:gd name="f1" fmla="val w"/>
                <a:gd name="f2" fmla="val h"/>
                <a:gd name="f3" fmla="val 0"/>
                <a:gd name="f4" fmla="val 1192"/>
                <a:gd name="f5" fmla="val 1193"/>
                <a:gd name="f6" fmla="val 563"/>
                <a:gd name="f7" fmla="val 1"/>
                <a:gd name="f8" fmla="val 450"/>
                <a:gd name="f9" fmla="val 23"/>
                <a:gd name="f10" fmla="val 338"/>
                <a:gd name="f11" fmla="val 68"/>
                <a:gd name="f12" fmla="val 225"/>
                <a:gd name="f13" fmla="val 113"/>
                <a:gd name="f14" fmla="val 135"/>
                <a:gd name="f15" fmla="val 203"/>
                <a:gd name="f16" fmla="val 293"/>
                <a:gd name="f17" fmla="val 406"/>
                <a:gd name="f18" fmla="val 518"/>
                <a:gd name="f19" fmla="val 630"/>
                <a:gd name="f20" fmla="val 743"/>
                <a:gd name="f21" fmla="val 46"/>
                <a:gd name="f22" fmla="val 855"/>
                <a:gd name="f23" fmla="val 945"/>
                <a:gd name="f24" fmla="val 1035"/>
                <a:gd name="f25" fmla="val 270"/>
                <a:gd name="f26" fmla="val 1102"/>
                <a:gd name="f27" fmla="val 383"/>
                <a:gd name="f28" fmla="val 1170"/>
                <a:gd name="f29" fmla="val 495"/>
                <a:gd name="f30" fmla="val 720"/>
                <a:gd name="f31" fmla="val 832"/>
                <a:gd name="f32" fmla="val 1147"/>
                <a:gd name="f33" fmla="val 1080"/>
                <a:gd name="f34" fmla="val 1013"/>
                <a:gd name="f35" fmla="val 900"/>
                <a:gd name="f36" fmla="val 810"/>
                <a:gd name="f37" fmla="val 1169"/>
                <a:gd name="f38" fmla="val 698"/>
                <a:gd name="f39" fmla="val 585"/>
                <a:gd name="f40" fmla="val 473"/>
                <a:gd name="f41" fmla="val 1125"/>
                <a:gd name="f42" fmla="val 361"/>
                <a:gd name="f43" fmla="val 248"/>
                <a:gd name="f44" fmla="val 990"/>
                <a:gd name="f45" fmla="val 158"/>
                <a:gd name="f46" fmla="val 91"/>
                <a:gd name="f47" fmla="val 787"/>
                <a:gd name="f48" fmla="val 675"/>
                <a:gd name="f49" fmla="*/ f1 1 1192"/>
                <a:gd name="f50" fmla="*/ f2 1 1193"/>
                <a:gd name="f51" fmla="val f3"/>
                <a:gd name="f52" fmla="val f4"/>
                <a:gd name="f53" fmla="val f5"/>
                <a:gd name="f54" fmla="+- f53 0 f51"/>
                <a:gd name="f55" fmla="+- f52 0 f51"/>
                <a:gd name="f56" fmla="*/ f55 1 1192"/>
                <a:gd name="f57" fmla="*/ f54 1 1193"/>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1192" h="1193">
                  <a:moveTo>
                    <a:pt x="f6" y="f7"/>
                  </a:moveTo>
                  <a:lnTo>
                    <a:pt x="f8" y="f9"/>
                  </a:lnTo>
                  <a:lnTo>
                    <a:pt x="f10" y="f11"/>
                  </a:lnTo>
                  <a:lnTo>
                    <a:pt x="f12" y="f13"/>
                  </a:lnTo>
                  <a:lnTo>
                    <a:pt x="f14" y="f15"/>
                  </a:lnTo>
                  <a:lnTo>
                    <a:pt x="f11" y="f16"/>
                  </a:lnTo>
                  <a:lnTo>
                    <a:pt x="f9" y="f17"/>
                  </a:lnTo>
                  <a:lnTo>
                    <a:pt x="f7" y="f18"/>
                  </a:lnTo>
                  <a:lnTo>
                    <a:pt x="f7" y="f19"/>
                  </a:lnTo>
                  <a:lnTo>
                    <a:pt x="f7" y="f20"/>
                  </a:lnTo>
                  <a:lnTo>
                    <a:pt x="f21" y="f22"/>
                  </a:lnTo>
                  <a:lnTo>
                    <a:pt x="f13" y="f23"/>
                  </a:lnTo>
                  <a:lnTo>
                    <a:pt x="f0" y="f24"/>
                  </a:lnTo>
                  <a:lnTo>
                    <a:pt x="f25" y="f26"/>
                  </a:lnTo>
                  <a:lnTo>
                    <a:pt x="f27" y="f28"/>
                  </a:lnTo>
                  <a:lnTo>
                    <a:pt x="f29" y="f4"/>
                  </a:lnTo>
                  <a:lnTo>
                    <a:pt x="f30" y="f4"/>
                  </a:lnTo>
                  <a:lnTo>
                    <a:pt x="f31" y="f32"/>
                  </a:lnTo>
                  <a:lnTo>
                    <a:pt x="f23" y="f33"/>
                  </a:lnTo>
                  <a:lnTo>
                    <a:pt x="f24" y="f34"/>
                  </a:lnTo>
                  <a:lnTo>
                    <a:pt x="f26" y="f35"/>
                  </a:lnTo>
                  <a:lnTo>
                    <a:pt x="f32" y="f36"/>
                  </a:lnTo>
                  <a:lnTo>
                    <a:pt x="f37" y="f38"/>
                  </a:lnTo>
                  <a:lnTo>
                    <a:pt x="f4" y="f39"/>
                  </a:lnTo>
                  <a:lnTo>
                    <a:pt x="f37" y="f40"/>
                  </a:lnTo>
                  <a:lnTo>
                    <a:pt x="f41" y="f42"/>
                  </a:lnTo>
                  <a:lnTo>
                    <a:pt x="f33" y="f43"/>
                  </a:lnTo>
                  <a:lnTo>
                    <a:pt x="f44" y="f45"/>
                  </a:lnTo>
                  <a:lnTo>
                    <a:pt x="f35" y="f46"/>
                  </a:lnTo>
                  <a:lnTo>
                    <a:pt x="f47" y="f21"/>
                  </a:lnTo>
                  <a:lnTo>
                    <a:pt x="f48" y="f7"/>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12" name="Google Shape;358;p15">
              <a:extLst>
                <a:ext uri="{FF2B5EF4-FFF2-40B4-BE49-F238E27FC236}">
                  <a16:creationId xmlns:a16="http://schemas.microsoft.com/office/drawing/2014/main" id="{46F04C61-6BFA-1C9D-19AD-AADF540E5507}"/>
                </a:ext>
              </a:extLst>
            </p:cNvPr>
            <p:cNvSpPr/>
            <p:nvPr/>
          </p:nvSpPr>
          <p:spPr>
            <a:xfrm>
              <a:off x="5946434" y="2144679"/>
              <a:ext cx="11457" cy="11036"/>
            </a:xfrm>
            <a:custGeom>
              <a:avLst/>
              <a:gdLst>
                <a:gd name="f0" fmla="val 360"/>
                <a:gd name="f1" fmla="val w"/>
                <a:gd name="f2" fmla="val h"/>
                <a:gd name="f3" fmla="val 0"/>
                <a:gd name="f4" fmla="val 608"/>
                <a:gd name="f5" fmla="val 586"/>
                <a:gd name="f6" fmla="val 225"/>
                <a:gd name="f7" fmla="val 1"/>
                <a:gd name="f8" fmla="val 113"/>
                <a:gd name="f9" fmla="val 46"/>
                <a:gd name="f10" fmla="val 45"/>
                <a:gd name="f11" fmla="val 136"/>
                <a:gd name="f12" fmla="val 248"/>
                <a:gd name="f13" fmla="val 361"/>
                <a:gd name="f14" fmla="val 473"/>
                <a:gd name="f15" fmla="val 135"/>
                <a:gd name="f16" fmla="val 540"/>
                <a:gd name="f17" fmla="val 247"/>
                <a:gd name="f18" fmla="val 585"/>
                <a:gd name="f19" fmla="val 472"/>
                <a:gd name="f20" fmla="val 562"/>
                <a:gd name="f21" fmla="val 450"/>
                <a:gd name="f22" fmla="val 607"/>
                <a:gd name="f23" fmla="val 338"/>
                <a:gd name="f24" fmla="val 226"/>
                <a:gd name="f25" fmla="val 23"/>
                <a:gd name="f26" fmla="val 337"/>
                <a:gd name="f27" fmla="*/ f1 1 608"/>
                <a:gd name="f28" fmla="*/ f2 1 586"/>
                <a:gd name="f29" fmla="val f3"/>
                <a:gd name="f30" fmla="val f4"/>
                <a:gd name="f31" fmla="val f5"/>
                <a:gd name="f32" fmla="+- f31 0 f29"/>
                <a:gd name="f33" fmla="+- f30 0 f29"/>
                <a:gd name="f34" fmla="*/ f33 1 608"/>
                <a:gd name="f35" fmla="*/ f32 1 586"/>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608" h="586">
                  <a:moveTo>
                    <a:pt x="f6" y="f7"/>
                  </a:moveTo>
                  <a:lnTo>
                    <a:pt x="f8" y="f9"/>
                  </a:lnTo>
                  <a:lnTo>
                    <a:pt x="f10" y="f11"/>
                  </a:lnTo>
                  <a:lnTo>
                    <a:pt x="f3" y="f12"/>
                  </a:lnTo>
                  <a:lnTo>
                    <a:pt x="f3" y="f13"/>
                  </a:lnTo>
                  <a:lnTo>
                    <a:pt x="f10" y="f14"/>
                  </a:lnTo>
                  <a:lnTo>
                    <a:pt x="f15" y="f16"/>
                  </a:lnTo>
                  <a:lnTo>
                    <a:pt x="f17" y="f18"/>
                  </a:lnTo>
                  <a:lnTo>
                    <a:pt x="f0" y="f18"/>
                  </a:lnTo>
                  <a:lnTo>
                    <a:pt x="f19" y="f16"/>
                  </a:lnTo>
                  <a:lnTo>
                    <a:pt x="f20" y="f21"/>
                  </a:lnTo>
                  <a:lnTo>
                    <a:pt x="f22" y="f23"/>
                  </a:lnTo>
                  <a:lnTo>
                    <a:pt x="f18" y="f24"/>
                  </a:lnTo>
                  <a:lnTo>
                    <a:pt x="f16" y="f8"/>
                  </a:lnTo>
                  <a:lnTo>
                    <a:pt x="f21" y="f25"/>
                  </a:lnTo>
                  <a:lnTo>
                    <a:pt x="f26" y="f7"/>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13" name="Google Shape;359;p15">
              <a:extLst>
                <a:ext uri="{FF2B5EF4-FFF2-40B4-BE49-F238E27FC236}">
                  <a16:creationId xmlns:a16="http://schemas.microsoft.com/office/drawing/2014/main" id="{D82F222A-DDF5-83D3-29AE-0968B8AD5C4A}"/>
                </a:ext>
              </a:extLst>
            </p:cNvPr>
            <p:cNvSpPr/>
            <p:nvPr/>
          </p:nvSpPr>
          <p:spPr>
            <a:xfrm>
              <a:off x="5931612" y="2067193"/>
              <a:ext cx="86822" cy="68195"/>
            </a:xfrm>
            <a:custGeom>
              <a:avLst/>
              <a:gdLst>
                <a:gd name="f0" fmla="val 360"/>
                <a:gd name="f1" fmla="val 180"/>
                <a:gd name="f2" fmla="val w"/>
                <a:gd name="f3" fmla="val h"/>
                <a:gd name="f4" fmla="val 0"/>
                <a:gd name="f5" fmla="val 4609"/>
                <a:gd name="f6" fmla="val 3620"/>
                <a:gd name="f7" fmla="val 3732"/>
                <a:gd name="f8" fmla="val 3709"/>
                <a:gd name="f9" fmla="val 45"/>
                <a:gd name="f10" fmla="val 3687"/>
                <a:gd name="f11" fmla="val 90"/>
                <a:gd name="f12" fmla="val 270"/>
                <a:gd name="f13" fmla="val 427"/>
                <a:gd name="f14" fmla="val 3597"/>
                <a:gd name="f15" fmla="val 607"/>
                <a:gd name="f16" fmla="val 3530"/>
                <a:gd name="f17" fmla="val 742"/>
                <a:gd name="f18" fmla="val 3417"/>
                <a:gd name="f19" fmla="val 967"/>
                <a:gd name="f20" fmla="val 3282"/>
                <a:gd name="f21" fmla="val 989"/>
                <a:gd name="f22" fmla="val 3102"/>
                <a:gd name="f23" fmla="val 1057"/>
                <a:gd name="f24" fmla="val 2653"/>
                <a:gd name="f25" fmla="val 1259"/>
                <a:gd name="f26" fmla="val 2136"/>
                <a:gd name="f27" fmla="val 1574"/>
                <a:gd name="f28" fmla="val 1551"/>
                <a:gd name="f29" fmla="val 1956"/>
                <a:gd name="f30" fmla="val 1192"/>
                <a:gd name="f31" fmla="val 2226"/>
                <a:gd name="f32" fmla="val 877"/>
                <a:gd name="f33" fmla="val 2495"/>
                <a:gd name="f34" fmla="val 2743"/>
                <a:gd name="f35" fmla="val 2967"/>
                <a:gd name="f36" fmla="val 3170"/>
                <a:gd name="f37" fmla="val 68"/>
                <a:gd name="f38" fmla="val 3350"/>
                <a:gd name="f39" fmla="val 3484"/>
                <a:gd name="f40" fmla="val 3529"/>
                <a:gd name="f41" fmla="val 3574"/>
                <a:gd name="f42" fmla="val 3619"/>
                <a:gd name="f43" fmla="val 248"/>
                <a:gd name="f44" fmla="val 450"/>
                <a:gd name="f45" fmla="val 697"/>
                <a:gd name="f46" fmla="val 1304"/>
                <a:gd name="f47" fmla="val 3080"/>
                <a:gd name="f48" fmla="val 1664"/>
                <a:gd name="f49" fmla="val 2855"/>
                <a:gd name="f50" fmla="val 2023"/>
                <a:gd name="f51" fmla="val 2608"/>
                <a:gd name="f52" fmla="val 2158"/>
                <a:gd name="f53" fmla="val 1731"/>
                <a:gd name="f54" fmla="val 3260"/>
                <a:gd name="f55" fmla="val 1371"/>
                <a:gd name="f56" fmla="val 3507"/>
                <a:gd name="f57" fmla="val 1237"/>
                <a:gd name="f58" fmla="val 3575"/>
                <a:gd name="f59" fmla="val 1102"/>
                <a:gd name="f60" fmla="val 3799"/>
                <a:gd name="f61" fmla="val 4047"/>
                <a:gd name="f62" fmla="val 1034"/>
                <a:gd name="f63" fmla="val 4294"/>
                <a:gd name="f64" fmla="val 4519"/>
                <a:gd name="f65" fmla="val 1079"/>
                <a:gd name="f66" fmla="val 4564"/>
                <a:gd name="f67" fmla="val 4586"/>
                <a:gd name="f68" fmla="val 4541"/>
                <a:gd name="f69" fmla="val 944"/>
                <a:gd name="f70" fmla="val 899"/>
                <a:gd name="f71" fmla="val 922"/>
                <a:gd name="f72" fmla="val 720"/>
                <a:gd name="f73" fmla="val 3777"/>
                <a:gd name="f74" fmla="val 562"/>
                <a:gd name="f75" fmla="val 3822"/>
                <a:gd name="f76" fmla="val 382"/>
                <a:gd name="f77" fmla="val 3867"/>
                <a:gd name="f78" fmla="val 225"/>
                <a:gd name="f79" fmla="val 3844"/>
                <a:gd name="f80" fmla="val 135"/>
                <a:gd name="f81" fmla="*/ f2 1 4609"/>
                <a:gd name="f82" fmla="*/ f3 1 3620"/>
                <a:gd name="f83" fmla="val f4"/>
                <a:gd name="f84" fmla="val f5"/>
                <a:gd name="f85" fmla="val f6"/>
                <a:gd name="f86" fmla="+- f85 0 f83"/>
                <a:gd name="f87" fmla="+- f84 0 f83"/>
                <a:gd name="f88" fmla="*/ f87 1 4609"/>
                <a:gd name="f89" fmla="*/ f86 1 3620"/>
                <a:gd name="f90" fmla="*/ f83 1 f88"/>
                <a:gd name="f91" fmla="*/ f84 1 f88"/>
                <a:gd name="f92" fmla="*/ f83 1 f89"/>
                <a:gd name="f93" fmla="*/ f85 1 f89"/>
                <a:gd name="f94" fmla="*/ f90 f81 1"/>
                <a:gd name="f95" fmla="*/ f91 f81 1"/>
                <a:gd name="f96" fmla="*/ f93 f82 1"/>
                <a:gd name="f97" fmla="*/ f92 f82 1"/>
              </a:gdLst>
              <a:ahLst/>
              <a:cxnLst>
                <a:cxn ang="3cd4">
                  <a:pos x="hc" y="t"/>
                </a:cxn>
                <a:cxn ang="0">
                  <a:pos x="r" y="vc"/>
                </a:cxn>
                <a:cxn ang="cd4">
                  <a:pos x="hc" y="b"/>
                </a:cxn>
                <a:cxn ang="cd2">
                  <a:pos x="l" y="vc"/>
                </a:cxn>
              </a:cxnLst>
              <a:rect l="f94" t="f97" r="f95" b="f96"/>
              <a:pathLst>
                <a:path w="4609" h="3620">
                  <a:moveTo>
                    <a:pt x="f7" y="f4"/>
                  </a:moveTo>
                  <a:lnTo>
                    <a:pt x="f8" y="f9"/>
                  </a:lnTo>
                  <a:lnTo>
                    <a:pt x="f10" y="f11"/>
                  </a:lnTo>
                  <a:lnTo>
                    <a:pt x="f8" y="f1"/>
                  </a:lnTo>
                  <a:lnTo>
                    <a:pt x="f8" y="f12"/>
                  </a:lnTo>
                  <a:lnTo>
                    <a:pt x="f10"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15" y="f34"/>
                  </a:lnTo>
                  <a:lnTo>
                    <a:pt x="f0" y="f35"/>
                  </a:lnTo>
                  <a:lnTo>
                    <a:pt x="f1" y="f36"/>
                  </a:lnTo>
                  <a:lnTo>
                    <a:pt x="f37" y="f38"/>
                  </a:lnTo>
                  <a:lnTo>
                    <a:pt x="f4" y="f39"/>
                  </a:lnTo>
                  <a:lnTo>
                    <a:pt x="f4" y="f40"/>
                  </a:lnTo>
                  <a:lnTo>
                    <a:pt x="f4" y="f41"/>
                  </a:lnTo>
                  <a:lnTo>
                    <a:pt x="f9" y="f14"/>
                  </a:lnTo>
                  <a:lnTo>
                    <a:pt x="f11" y="f42"/>
                  </a:lnTo>
                  <a:lnTo>
                    <a:pt x="f43" y="f14"/>
                  </a:lnTo>
                  <a:lnTo>
                    <a:pt x="f44" y="f40"/>
                  </a:lnTo>
                  <a:lnTo>
                    <a:pt x="f45" y="f18"/>
                  </a:lnTo>
                  <a:lnTo>
                    <a:pt x="f21" y="f20"/>
                  </a:lnTo>
                  <a:lnTo>
                    <a:pt x="f46" y="f47"/>
                  </a:lnTo>
                  <a:lnTo>
                    <a:pt x="f48" y="f49"/>
                  </a:lnTo>
                  <a:lnTo>
                    <a:pt x="f50" y="f51"/>
                  </a:lnTo>
                  <a:lnTo>
                    <a:pt x="f51" y="f52"/>
                  </a:lnTo>
                  <a:lnTo>
                    <a:pt x="f47" y="f53"/>
                  </a:lnTo>
                  <a:lnTo>
                    <a:pt x="f54" y="f28"/>
                  </a:lnTo>
                  <a:lnTo>
                    <a:pt x="f18" y="f55"/>
                  </a:lnTo>
                  <a:lnTo>
                    <a:pt x="f56" y="f57"/>
                  </a:lnTo>
                  <a:lnTo>
                    <a:pt x="f58" y="f59"/>
                  </a:lnTo>
                  <a:lnTo>
                    <a:pt x="f60" y="f23"/>
                  </a:lnTo>
                  <a:lnTo>
                    <a:pt x="f61" y="f62"/>
                  </a:lnTo>
                  <a:lnTo>
                    <a:pt x="f63" y="f62"/>
                  </a:lnTo>
                  <a:lnTo>
                    <a:pt x="f64" y="f65"/>
                  </a:lnTo>
                  <a:lnTo>
                    <a:pt x="f66" y="f59"/>
                  </a:lnTo>
                  <a:lnTo>
                    <a:pt x="f67" y="f65"/>
                  </a:lnTo>
                  <a:lnTo>
                    <a:pt x="f5" y="f62"/>
                  </a:lnTo>
                  <a:lnTo>
                    <a:pt x="f67" y="f21"/>
                  </a:lnTo>
                  <a:lnTo>
                    <a:pt x="f68" y="f69"/>
                  </a:lnTo>
                  <a:lnTo>
                    <a:pt x="f63" y="f70"/>
                  </a:lnTo>
                  <a:lnTo>
                    <a:pt x="f61" y="f70"/>
                  </a:lnTo>
                  <a:lnTo>
                    <a:pt x="f60" y="f71"/>
                  </a:lnTo>
                  <a:lnTo>
                    <a:pt x="f58" y="f19"/>
                  </a:lnTo>
                  <a:lnTo>
                    <a:pt x="f10" y="f72"/>
                  </a:lnTo>
                  <a:lnTo>
                    <a:pt x="f73" y="f74"/>
                  </a:lnTo>
                  <a:lnTo>
                    <a:pt x="f75" y="f76"/>
                  </a:lnTo>
                  <a:lnTo>
                    <a:pt x="f77" y="f78"/>
                  </a:lnTo>
                  <a:lnTo>
                    <a:pt x="f79" y="f80"/>
                  </a:lnTo>
                  <a:lnTo>
                    <a:pt x="f75" y="f9"/>
                  </a:lnTo>
                  <a:lnTo>
                    <a:pt x="f73" y="f4"/>
                  </a:lnTo>
                  <a:close/>
                </a:path>
              </a:pathLst>
            </a:custGeom>
            <a:solidFill>
              <a:srgbClr val="5A5B4C"/>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14" name="Google Shape;360;p15">
              <a:extLst>
                <a:ext uri="{FF2B5EF4-FFF2-40B4-BE49-F238E27FC236}">
                  <a16:creationId xmlns:a16="http://schemas.microsoft.com/office/drawing/2014/main" id="{0D14FD9B-ED90-16B1-DB6A-75FEFFD577ED}"/>
                </a:ext>
              </a:extLst>
            </p:cNvPr>
            <p:cNvSpPr/>
            <p:nvPr/>
          </p:nvSpPr>
          <p:spPr>
            <a:xfrm>
              <a:off x="4612133" y="1741986"/>
              <a:ext cx="631374" cy="261271"/>
            </a:xfrm>
            <a:custGeom>
              <a:avLst/>
              <a:gdLst>
                <a:gd name="f0" fmla="val w"/>
                <a:gd name="f1" fmla="val h"/>
                <a:gd name="f2" fmla="val 0"/>
                <a:gd name="f3" fmla="val 33517"/>
                <a:gd name="f4" fmla="val 13870"/>
                <a:gd name="f5" fmla="val 16680"/>
                <a:gd name="f6" fmla="val 16523"/>
                <a:gd name="f7" fmla="val 23"/>
                <a:gd name="f8" fmla="val 16388"/>
                <a:gd name="f9" fmla="val 68"/>
                <a:gd name="f10" fmla="val 16253"/>
                <a:gd name="f11" fmla="val 135"/>
                <a:gd name="f12" fmla="val 16118"/>
                <a:gd name="f13" fmla="val 203"/>
                <a:gd name="f14" fmla="val 15983"/>
                <a:gd name="f15" fmla="val 292"/>
                <a:gd name="f16" fmla="val 15759"/>
                <a:gd name="f17" fmla="val 495"/>
                <a:gd name="f18" fmla="val 15534"/>
                <a:gd name="f19" fmla="val 742"/>
                <a:gd name="f20" fmla="val 15331"/>
                <a:gd name="f21" fmla="val 1057"/>
                <a:gd name="f22" fmla="val 15129"/>
                <a:gd name="f23" fmla="val 1394"/>
                <a:gd name="f24" fmla="val 14972"/>
                <a:gd name="f25" fmla="val 1754"/>
                <a:gd name="f26" fmla="val 14814"/>
                <a:gd name="f27" fmla="val 2136"/>
                <a:gd name="f28" fmla="val 14657"/>
                <a:gd name="f29" fmla="val 2563"/>
                <a:gd name="f30" fmla="val 14545"/>
                <a:gd name="f31" fmla="val 3012"/>
                <a:gd name="f32" fmla="val 14432"/>
                <a:gd name="f33" fmla="val 3462"/>
                <a:gd name="f34" fmla="val 14230"/>
                <a:gd name="f35" fmla="val 4384"/>
                <a:gd name="f36" fmla="val 14073"/>
                <a:gd name="f37" fmla="val 5305"/>
                <a:gd name="f38" fmla="val 13960"/>
                <a:gd name="f39" fmla="val 6204"/>
                <a:gd name="f40" fmla="val 7014"/>
                <a:gd name="f41" fmla="val 13825"/>
                <a:gd name="f42" fmla="val 7711"/>
                <a:gd name="f43" fmla="val 13803"/>
                <a:gd name="f44" fmla="val 8250"/>
                <a:gd name="f45" fmla="val 13780"/>
                <a:gd name="f46" fmla="val 8722"/>
                <a:gd name="f47" fmla="val 13758"/>
                <a:gd name="f48" fmla="val 8542"/>
                <a:gd name="f49" fmla="val 13668"/>
                <a:gd name="f50" fmla="val 8070"/>
                <a:gd name="f51" fmla="val 13601"/>
                <a:gd name="f52" fmla="val 7733"/>
                <a:gd name="f53" fmla="val 13488"/>
                <a:gd name="f54" fmla="val 7328"/>
                <a:gd name="f55" fmla="val 13353"/>
                <a:gd name="f56" fmla="val 6901"/>
                <a:gd name="f57" fmla="val 13196"/>
                <a:gd name="f58" fmla="val 6452"/>
                <a:gd name="f59" fmla="val 12994"/>
                <a:gd name="f60" fmla="val 5980"/>
                <a:gd name="f61" fmla="val 12746"/>
                <a:gd name="f62" fmla="val 5485"/>
                <a:gd name="f63" fmla="val 12454"/>
                <a:gd name="f64" fmla="val 4991"/>
                <a:gd name="f65" fmla="val 12094"/>
                <a:gd name="f66" fmla="val 4496"/>
                <a:gd name="f67" fmla="val 11915"/>
                <a:gd name="f68" fmla="val 4249"/>
                <a:gd name="f69" fmla="val 11712"/>
                <a:gd name="f70" fmla="val 4024"/>
                <a:gd name="f71" fmla="val 11488"/>
                <a:gd name="f72" fmla="val 3777"/>
                <a:gd name="f73" fmla="val 11240"/>
                <a:gd name="f74" fmla="val 3552"/>
                <a:gd name="f75" fmla="val 10993"/>
                <a:gd name="f76" fmla="val 3350"/>
                <a:gd name="f77" fmla="val 10746"/>
                <a:gd name="f78" fmla="val 3147"/>
                <a:gd name="f79" fmla="val 10453"/>
                <a:gd name="f80" fmla="val 2945"/>
                <a:gd name="f81" fmla="val 10161"/>
                <a:gd name="f82" fmla="val 2765"/>
                <a:gd name="f83" fmla="val 9847"/>
                <a:gd name="f84" fmla="val 2630"/>
                <a:gd name="f85" fmla="val 9554"/>
                <a:gd name="f86" fmla="val 2540"/>
                <a:gd name="f87" fmla="val 9262"/>
                <a:gd name="f88" fmla="val 2495"/>
                <a:gd name="f89" fmla="val 8992"/>
                <a:gd name="f90" fmla="val 2518"/>
                <a:gd name="f91" fmla="val 8723"/>
                <a:gd name="f92" fmla="val 2585"/>
                <a:gd name="f93" fmla="val 8453"/>
                <a:gd name="f94" fmla="val 2698"/>
                <a:gd name="f95" fmla="val 8183"/>
                <a:gd name="f96" fmla="val 2855"/>
                <a:gd name="f97" fmla="val 7936"/>
                <a:gd name="f98" fmla="val 3035"/>
                <a:gd name="f99" fmla="val 7689"/>
                <a:gd name="f100" fmla="val 3260"/>
                <a:gd name="f101" fmla="val 7464"/>
                <a:gd name="f102" fmla="val 3507"/>
                <a:gd name="f103" fmla="val 7239"/>
                <a:gd name="f104" fmla="val 3799"/>
                <a:gd name="f105" fmla="val 4091"/>
                <a:gd name="f106" fmla="val 6812"/>
                <a:gd name="f107" fmla="val 4406"/>
                <a:gd name="f108" fmla="val 6610"/>
                <a:gd name="f109" fmla="val 4743"/>
                <a:gd name="f110" fmla="val 6250"/>
                <a:gd name="f111" fmla="val 5463"/>
                <a:gd name="f112" fmla="val 5913"/>
                <a:gd name="f113" fmla="val 6182"/>
                <a:gd name="f114" fmla="val 5621"/>
                <a:gd name="f115" fmla="val 5373"/>
                <a:gd name="f116" fmla="val 7598"/>
                <a:gd name="f117" fmla="val 5171"/>
                <a:gd name="f118" fmla="val 8228"/>
                <a:gd name="f119" fmla="val 4879"/>
                <a:gd name="f120" fmla="val 9172"/>
                <a:gd name="f121" fmla="val 4789"/>
                <a:gd name="f122" fmla="val 4542"/>
                <a:gd name="f123" fmla="val 9352"/>
                <a:gd name="f124" fmla="val 4317"/>
                <a:gd name="f125" fmla="val 9194"/>
                <a:gd name="f126" fmla="val 4092"/>
                <a:gd name="f127" fmla="val 9082"/>
                <a:gd name="f128" fmla="val 3867"/>
                <a:gd name="f129" fmla="val 9037"/>
                <a:gd name="f130" fmla="val 3642"/>
                <a:gd name="f131" fmla="val 9014"/>
                <a:gd name="f132" fmla="val 3418"/>
                <a:gd name="f133" fmla="val 3215"/>
                <a:gd name="f134" fmla="val 9104"/>
                <a:gd name="f135" fmla="val 2990"/>
                <a:gd name="f136" fmla="val 2788"/>
                <a:gd name="f137" fmla="val 9307"/>
                <a:gd name="f138" fmla="val 2586"/>
                <a:gd name="f139" fmla="val 9464"/>
                <a:gd name="f140" fmla="val 2384"/>
                <a:gd name="f141" fmla="val 9644"/>
                <a:gd name="f142" fmla="val 2181"/>
                <a:gd name="f143" fmla="val 9846"/>
                <a:gd name="f144" fmla="val 2001"/>
                <a:gd name="f145" fmla="val 10048"/>
                <a:gd name="f146" fmla="val 1822"/>
                <a:gd name="f147" fmla="val 10296"/>
                <a:gd name="f148" fmla="val 1462"/>
                <a:gd name="f149" fmla="val 10790"/>
                <a:gd name="f150" fmla="val 1147"/>
                <a:gd name="f151" fmla="val 11330"/>
                <a:gd name="f152" fmla="val 855"/>
                <a:gd name="f153" fmla="val 11847"/>
                <a:gd name="f154" fmla="val 608"/>
                <a:gd name="f155" fmla="val 12364"/>
                <a:gd name="f156" fmla="val 383"/>
                <a:gd name="f157" fmla="val 12858"/>
                <a:gd name="f158" fmla="val 91"/>
                <a:gd name="f159" fmla="val 13578"/>
                <a:gd name="f160" fmla="val 1"/>
                <a:gd name="f161" fmla="val 33472"/>
                <a:gd name="f162" fmla="val 13690"/>
                <a:gd name="f163" fmla="val 33315"/>
                <a:gd name="f164" fmla="val 13218"/>
                <a:gd name="f165" fmla="val 33045"/>
                <a:gd name="f166" fmla="val 12499"/>
                <a:gd name="f167" fmla="val 32865"/>
                <a:gd name="f168" fmla="val 12072"/>
                <a:gd name="f169" fmla="val 32663"/>
                <a:gd name="f170" fmla="val 11599"/>
                <a:gd name="f171" fmla="val 32415"/>
                <a:gd name="f172" fmla="val 11127"/>
                <a:gd name="f173" fmla="val 32146"/>
                <a:gd name="f174" fmla="val 10633"/>
                <a:gd name="f175" fmla="val 31831"/>
                <a:gd name="f176" fmla="val 10116"/>
                <a:gd name="f177" fmla="val 31494"/>
                <a:gd name="f178" fmla="val 9621"/>
                <a:gd name="f179" fmla="val 31112"/>
                <a:gd name="f180" fmla="val 9127"/>
                <a:gd name="f181" fmla="val 30707"/>
                <a:gd name="f182" fmla="val 8655"/>
                <a:gd name="f183" fmla="val 30258"/>
                <a:gd name="f184" fmla="val 8205"/>
                <a:gd name="f185" fmla="val 30033"/>
                <a:gd name="f186" fmla="val 8003"/>
                <a:gd name="f187" fmla="val 29785"/>
                <a:gd name="f188" fmla="val 7801"/>
                <a:gd name="f189" fmla="val 29426"/>
                <a:gd name="f190" fmla="val 7553"/>
                <a:gd name="f191" fmla="val 29089"/>
                <a:gd name="f192" fmla="val 28729"/>
                <a:gd name="f193" fmla="val 7171"/>
                <a:gd name="f194" fmla="val 28369"/>
                <a:gd name="f195" fmla="val 7059"/>
                <a:gd name="f196" fmla="val 28010"/>
                <a:gd name="f197" fmla="val 6969"/>
                <a:gd name="f198" fmla="val 27650"/>
                <a:gd name="f199" fmla="val 6924"/>
                <a:gd name="f200" fmla="val 27290"/>
                <a:gd name="f201" fmla="val 26931"/>
                <a:gd name="f202" fmla="val 26571"/>
                <a:gd name="f203" fmla="val 26234"/>
                <a:gd name="f204" fmla="val 7036"/>
                <a:gd name="f205" fmla="val 25897"/>
                <a:gd name="f206" fmla="val 7126"/>
                <a:gd name="f207" fmla="val 25559"/>
                <a:gd name="f208" fmla="val 25222"/>
                <a:gd name="f209" fmla="val 7373"/>
                <a:gd name="f210" fmla="val 24908"/>
                <a:gd name="f211" fmla="val 7531"/>
                <a:gd name="f212" fmla="val 24593"/>
                <a:gd name="f213" fmla="val 7688"/>
                <a:gd name="f214" fmla="val 24301"/>
                <a:gd name="f215" fmla="val 7868"/>
                <a:gd name="f216" fmla="val 23716"/>
                <a:gd name="f217" fmla="val 23199"/>
                <a:gd name="f218" fmla="val 8632"/>
                <a:gd name="f219" fmla="val 22750"/>
                <a:gd name="f220" fmla="val 22367"/>
                <a:gd name="f221" fmla="val 22053"/>
                <a:gd name="f222" fmla="val 9666"/>
                <a:gd name="f223" fmla="val 21805"/>
                <a:gd name="f224" fmla="val 9914"/>
                <a:gd name="f225" fmla="val 21603"/>
                <a:gd name="f226" fmla="val 10138"/>
                <a:gd name="f227" fmla="val 21626"/>
                <a:gd name="f228" fmla="val 21648"/>
                <a:gd name="f229" fmla="val 9509"/>
                <a:gd name="f230" fmla="val 21671"/>
                <a:gd name="f231" fmla="val 7935"/>
                <a:gd name="f232" fmla="val 21581"/>
                <a:gd name="f233" fmla="val 7261"/>
                <a:gd name="f234" fmla="val 21491"/>
                <a:gd name="f235" fmla="val 6519"/>
                <a:gd name="f236" fmla="val 21333"/>
                <a:gd name="f237" fmla="val 5755"/>
                <a:gd name="f238" fmla="val 21243"/>
                <a:gd name="f239" fmla="val 21131"/>
                <a:gd name="f240" fmla="val 4968"/>
                <a:gd name="f241" fmla="val 21019"/>
                <a:gd name="f242" fmla="val 4564"/>
                <a:gd name="f243" fmla="val 20861"/>
                <a:gd name="f244" fmla="val 4159"/>
                <a:gd name="f245" fmla="val 20704"/>
                <a:gd name="f246" fmla="val 20524"/>
                <a:gd name="f247" fmla="val 3372"/>
                <a:gd name="f248" fmla="val 20322"/>
                <a:gd name="f249" fmla="val 20097"/>
                <a:gd name="f250" fmla="val 2608"/>
                <a:gd name="f251" fmla="val 19850"/>
                <a:gd name="f252" fmla="val 2226"/>
                <a:gd name="f253" fmla="val 19580"/>
                <a:gd name="f254" fmla="val 1866"/>
                <a:gd name="f255" fmla="val 19265"/>
                <a:gd name="f256" fmla="val 1506"/>
                <a:gd name="f257" fmla="val 18951"/>
                <a:gd name="f258" fmla="val 1169"/>
                <a:gd name="f259" fmla="val 18591"/>
                <a:gd name="f260" fmla="val 854"/>
                <a:gd name="f261" fmla="val 18209"/>
                <a:gd name="f262" fmla="val 540"/>
                <a:gd name="f263" fmla="val 18029"/>
                <a:gd name="f264" fmla="val 405"/>
                <a:gd name="f265" fmla="val 17827"/>
                <a:gd name="f266" fmla="val 17647"/>
                <a:gd name="f267" fmla="val 17467"/>
                <a:gd name="f268" fmla="val 113"/>
                <a:gd name="f269" fmla="val 17310"/>
                <a:gd name="f270" fmla="val 17130"/>
                <a:gd name="f271" fmla="val 16972"/>
                <a:gd name="f272" fmla="*/ f0 1 33517"/>
                <a:gd name="f273" fmla="*/ f1 1 13870"/>
                <a:gd name="f274" fmla="val f2"/>
                <a:gd name="f275" fmla="val f3"/>
                <a:gd name="f276" fmla="val f4"/>
                <a:gd name="f277" fmla="+- f276 0 f274"/>
                <a:gd name="f278" fmla="+- f275 0 f274"/>
                <a:gd name="f279" fmla="*/ f278 1 33517"/>
                <a:gd name="f280" fmla="*/ f277 1 13870"/>
                <a:gd name="f281" fmla="*/ f274 1 f279"/>
                <a:gd name="f282" fmla="*/ f275 1 f279"/>
                <a:gd name="f283" fmla="*/ f274 1 f280"/>
                <a:gd name="f284" fmla="*/ f276 1 f280"/>
                <a:gd name="f285" fmla="*/ f281 f272 1"/>
                <a:gd name="f286" fmla="*/ f282 f272 1"/>
                <a:gd name="f287" fmla="*/ f284 f273 1"/>
                <a:gd name="f288" fmla="*/ f283 f273 1"/>
              </a:gdLst>
              <a:ahLst/>
              <a:cxnLst>
                <a:cxn ang="3cd4">
                  <a:pos x="hc" y="t"/>
                </a:cxn>
                <a:cxn ang="0">
                  <a:pos x="r" y="vc"/>
                </a:cxn>
                <a:cxn ang="cd4">
                  <a:pos x="hc" y="b"/>
                </a:cxn>
                <a:cxn ang="cd2">
                  <a:pos x="l" y="vc"/>
                </a:cxn>
              </a:cxnLst>
              <a:rect l="f285" t="f288" r="f286" b="f287"/>
              <a:pathLst>
                <a:path w="33517" h="13870">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40" y="f105"/>
                  </a:lnTo>
                  <a:lnTo>
                    <a:pt x="f106" y="f107"/>
                  </a:lnTo>
                  <a:lnTo>
                    <a:pt x="f108" y="f109"/>
                  </a:lnTo>
                  <a:lnTo>
                    <a:pt x="f110" y="f111"/>
                  </a:lnTo>
                  <a:lnTo>
                    <a:pt x="f112" y="f113"/>
                  </a:lnTo>
                  <a:lnTo>
                    <a:pt x="f114" y="f56"/>
                  </a:lnTo>
                  <a:lnTo>
                    <a:pt x="f115" y="f116"/>
                  </a:lnTo>
                  <a:lnTo>
                    <a:pt x="f117" y="f118"/>
                  </a:lnTo>
                  <a:lnTo>
                    <a:pt x="f119" y="f120"/>
                  </a:lnTo>
                  <a:lnTo>
                    <a:pt x="f121" y="f85"/>
                  </a:lnTo>
                  <a:lnTo>
                    <a:pt x="f122" y="f123"/>
                  </a:lnTo>
                  <a:lnTo>
                    <a:pt x="f124" y="f125"/>
                  </a:lnTo>
                  <a:lnTo>
                    <a:pt x="f126" y="f127"/>
                  </a:lnTo>
                  <a:lnTo>
                    <a:pt x="f128" y="f129"/>
                  </a:lnTo>
                  <a:lnTo>
                    <a:pt x="f130" y="f131"/>
                  </a:lnTo>
                  <a:lnTo>
                    <a:pt x="f132" y="f129"/>
                  </a:lnTo>
                  <a:lnTo>
                    <a:pt x="f133" y="f134"/>
                  </a:lnTo>
                  <a:lnTo>
                    <a:pt x="f135" y="f125"/>
                  </a:lnTo>
                  <a:lnTo>
                    <a:pt x="f136" y="f137"/>
                  </a:lnTo>
                  <a:lnTo>
                    <a:pt x="f138" y="f139"/>
                  </a:lnTo>
                  <a:lnTo>
                    <a:pt x="f140" y="f141"/>
                  </a:lnTo>
                  <a:lnTo>
                    <a:pt x="f142" y="f143"/>
                  </a:lnTo>
                  <a:lnTo>
                    <a:pt x="f144" y="f145"/>
                  </a:lnTo>
                  <a:lnTo>
                    <a:pt x="f146" y="f147"/>
                  </a:lnTo>
                  <a:lnTo>
                    <a:pt x="f148" y="f149"/>
                  </a:lnTo>
                  <a:lnTo>
                    <a:pt x="f150" y="f151"/>
                  </a:lnTo>
                  <a:lnTo>
                    <a:pt x="f152" y="f153"/>
                  </a:lnTo>
                  <a:lnTo>
                    <a:pt x="f154" y="f155"/>
                  </a:lnTo>
                  <a:lnTo>
                    <a:pt x="f156" y="f157"/>
                  </a:lnTo>
                  <a:lnTo>
                    <a:pt x="f158" y="f159"/>
                  </a:lnTo>
                  <a:lnTo>
                    <a:pt x="f160" y="f4"/>
                  </a:lnTo>
                  <a:lnTo>
                    <a:pt x="f3" y="f4"/>
                  </a:lnTo>
                  <a:lnTo>
                    <a:pt x="f161" y="f162"/>
                  </a:lnTo>
                  <a:lnTo>
                    <a:pt x="f163" y="f164"/>
                  </a:lnTo>
                  <a:lnTo>
                    <a:pt x="f165" y="f166"/>
                  </a:lnTo>
                  <a:lnTo>
                    <a:pt x="f167" y="f168"/>
                  </a:lnTo>
                  <a:lnTo>
                    <a:pt x="f169" y="f170"/>
                  </a:lnTo>
                  <a:lnTo>
                    <a:pt x="f171" y="f172"/>
                  </a:lnTo>
                  <a:lnTo>
                    <a:pt x="f173" y="f174"/>
                  </a:lnTo>
                  <a:lnTo>
                    <a:pt x="f175" y="f176"/>
                  </a:lnTo>
                  <a:lnTo>
                    <a:pt x="f177" y="f178"/>
                  </a:lnTo>
                  <a:lnTo>
                    <a:pt x="f179" y="f180"/>
                  </a:lnTo>
                  <a:lnTo>
                    <a:pt x="f181" y="f182"/>
                  </a:lnTo>
                  <a:lnTo>
                    <a:pt x="f183" y="f184"/>
                  </a:lnTo>
                  <a:lnTo>
                    <a:pt x="f185" y="f186"/>
                  </a:lnTo>
                  <a:lnTo>
                    <a:pt x="f187" y="f188"/>
                  </a:lnTo>
                  <a:lnTo>
                    <a:pt x="f189" y="f190"/>
                  </a:lnTo>
                  <a:lnTo>
                    <a:pt x="f191" y="f54"/>
                  </a:lnTo>
                  <a:lnTo>
                    <a:pt x="f192" y="f193"/>
                  </a:lnTo>
                  <a:lnTo>
                    <a:pt x="f194" y="f195"/>
                  </a:lnTo>
                  <a:lnTo>
                    <a:pt x="f196" y="f197"/>
                  </a:lnTo>
                  <a:lnTo>
                    <a:pt x="f198" y="f199"/>
                  </a:lnTo>
                  <a:lnTo>
                    <a:pt x="f200" y="f56"/>
                  </a:lnTo>
                  <a:lnTo>
                    <a:pt x="f201" y="f199"/>
                  </a:lnTo>
                  <a:lnTo>
                    <a:pt x="f202" y="f197"/>
                  </a:lnTo>
                  <a:lnTo>
                    <a:pt x="f203" y="f204"/>
                  </a:lnTo>
                  <a:lnTo>
                    <a:pt x="f205" y="f206"/>
                  </a:lnTo>
                  <a:lnTo>
                    <a:pt x="f207" y="f103"/>
                  </a:lnTo>
                  <a:lnTo>
                    <a:pt x="f208" y="f209"/>
                  </a:lnTo>
                  <a:lnTo>
                    <a:pt x="f210" y="f211"/>
                  </a:lnTo>
                  <a:lnTo>
                    <a:pt x="f212" y="f213"/>
                  </a:lnTo>
                  <a:lnTo>
                    <a:pt x="f214" y="f215"/>
                  </a:lnTo>
                  <a:lnTo>
                    <a:pt x="f216" y="f118"/>
                  </a:lnTo>
                  <a:lnTo>
                    <a:pt x="f217" y="f218"/>
                  </a:lnTo>
                  <a:lnTo>
                    <a:pt x="f219" y="f89"/>
                  </a:lnTo>
                  <a:lnTo>
                    <a:pt x="f220" y="f123"/>
                  </a:lnTo>
                  <a:lnTo>
                    <a:pt x="f221" y="f222"/>
                  </a:lnTo>
                  <a:lnTo>
                    <a:pt x="f223" y="f224"/>
                  </a:lnTo>
                  <a:lnTo>
                    <a:pt x="f225" y="f226"/>
                  </a:lnTo>
                  <a:lnTo>
                    <a:pt x="f225" y="f226"/>
                  </a:lnTo>
                  <a:lnTo>
                    <a:pt x="f227" y="f143"/>
                  </a:lnTo>
                  <a:lnTo>
                    <a:pt x="f228" y="f229"/>
                  </a:lnTo>
                  <a:lnTo>
                    <a:pt x="f230" y="f127"/>
                  </a:lnTo>
                  <a:lnTo>
                    <a:pt x="f230" y="f48"/>
                  </a:lnTo>
                  <a:lnTo>
                    <a:pt x="f228" y="f231"/>
                  </a:lnTo>
                  <a:lnTo>
                    <a:pt x="f232" y="f233"/>
                  </a:lnTo>
                  <a:lnTo>
                    <a:pt x="f234" y="f235"/>
                  </a:lnTo>
                  <a:lnTo>
                    <a:pt x="f236" y="f237"/>
                  </a:lnTo>
                  <a:lnTo>
                    <a:pt x="f238" y="f115"/>
                  </a:lnTo>
                  <a:lnTo>
                    <a:pt x="f239" y="f240"/>
                  </a:lnTo>
                  <a:lnTo>
                    <a:pt x="f241" y="f242"/>
                  </a:lnTo>
                  <a:lnTo>
                    <a:pt x="f243" y="f244"/>
                  </a:lnTo>
                  <a:lnTo>
                    <a:pt x="f245" y="f72"/>
                  </a:lnTo>
                  <a:lnTo>
                    <a:pt x="f246" y="f247"/>
                  </a:lnTo>
                  <a:lnTo>
                    <a:pt x="f248" y="f135"/>
                  </a:lnTo>
                  <a:lnTo>
                    <a:pt x="f249" y="f250"/>
                  </a:lnTo>
                  <a:lnTo>
                    <a:pt x="f251" y="f252"/>
                  </a:lnTo>
                  <a:lnTo>
                    <a:pt x="f253" y="f254"/>
                  </a:lnTo>
                  <a:lnTo>
                    <a:pt x="f255" y="f256"/>
                  </a:lnTo>
                  <a:lnTo>
                    <a:pt x="f257" y="f258"/>
                  </a:lnTo>
                  <a:lnTo>
                    <a:pt x="f259" y="f260"/>
                  </a:lnTo>
                  <a:lnTo>
                    <a:pt x="f261" y="f262"/>
                  </a:lnTo>
                  <a:lnTo>
                    <a:pt x="f263" y="f264"/>
                  </a:lnTo>
                  <a:lnTo>
                    <a:pt x="f265" y="f15"/>
                  </a:lnTo>
                  <a:lnTo>
                    <a:pt x="f266" y="f13"/>
                  </a:lnTo>
                  <a:lnTo>
                    <a:pt x="f267" y="f268"/>
                  </a:lnTo>
                  <a:lnTo>
                    <a:pt x="f269" y="f9"/>
                  </a:lnTo>
                  <a:lnTo>
                    <a:pt x="f270" y="f7"/>
                  </a:lnTo>
                  <a:lnTo>
                    <a:pt x="f271" y="f2"/>
                  </a:lnTo>
                  <a:close/>
                </a:path>
              </a:pathLst>
            </a:custGeom>
            <a:solidFill>
              <a:srgbClr val="FFFFF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15" name="Google Shape;361;p15">
              <a:extLst>
                <a:ext uri="{FF2B5EF4-FFF2-40B4-BE49-F238E27FC236}">
                  <a16:creationId xmlns:a16="http://schemas.microsoft.com/office/drawing/2014/main" id="{210A5880-70D8-33E0-34ED-80B954E00B29}"/>
                </a:ext>
              </a:extLst>
            </p:cNvPr>
            <p:cNvSpPr/>
            <p:nvPr/>
          </p:nvSpPr>
          <p:spPr>
            <a:xfrm>
              <a:off x="8227972" y="2137062"/>
              <a:ext cx="464103" cy="192252"/>
            </a:xfrm>
            <a:custGeom>
              <a:avLst/>
              <a:gdLst>
                <a:gd name="f0" fmla="val w"/>
                <a:gd name="f1" fmla="val h"/>
                <a:gd name="f2" fmla="val 0"/>
                <a:gd name="f3" fmla="val 24637"/>
                <a:gd name="f4" fmla="val 10206"/>
                <a:gd name="f5" fmla="val 12274"/>
                <a:gd name="f6" fmla="val 12026"/>
                <a:gd name="f7" fmla="val 23"/>
                <a:gd name="f8" fmla="val 11779"/>
                <a:gd name="f9" fmla="val 90"/>
                <a:gd name="f10" fmla="val 11532"/>
                <a:gd name="f11" fmla="val 225"/>
                <a:gd name="f12" fmla="val 11240"/>
                <a:gd name="f13" fmla="val 405"/>
                <a:gd name="f14" fmla="val 10970"/>
                <a:gd name="f15" fmla="val 630"/>
                <a:gd name="f16" fmla="val 10700"/>
                <a:gd name="f17" fmla="val 877"/>
                <a:gd name="f18" fmla="val 10475"/>
                <a:gd name="f19" fmla="val 1124"/>
                <a:gd name="f20" fmla="val 10250"/>
                <a:gd name="f21" fmla="val 1371"/>
                <a:gd name="f22" fmla="val 10048"/>
                <a:gd name="f23" fmla="val 1641"/>
                <a:gd name="f24" fmla="val 9868"/>
                <a:gd name="f25" fmla="val 1933"/>
                <a:gd name="f26" fmla="val 9688"/>
                <a:gd name="f27" fmla="val 2203"/>
                <a:gd name="f28" fmla="val 9554"/>
                <a:gd name="f29" fmla="val 2495"/>
                <a:gd name="f30" fmla="val 9419"/>
                <a:gd name="f31" fmla="val 2788"/>
                <a:gd name="f32" fmla="val 9284"/>
                <a:gd name="f33" fmla="val 3080"/>
                <a:gd name="f34" fmla="val 9104"/>
                <a:gd name="f35" fmla="val 3664"/>
                <a:gd name="f36" fmla="val 8947"/>
                <a:gd name="f37" fmla="val 4249"/>
                <a:gd name="f38" fmla="val 8834"/>
                <a:gd name="f39" fmla="val 4811"/>
                <a:gd name="f40" fmla="val 8767"/>
                <a:gd name="f41" fmla="val 5350"/>
                <a:gd name="f42" fmla="val 8722"/>
                <a:gd name="f43" fmla="val 5845"/>
                <a:gd name="f44" fmla="val 8699"/>
                <a:gd name="f45" fmla="val 6294"/>
                <a:gd name="f46" fmla="val 6677"/>
                <a:gd name="f47" fmla="val 7239"/>
                <a:gd name="f48" fmla="val 8744"/>
                <a:gd name="f49" fmla="val 7463"/>
                <a:gd name="f50" fmla="val 8609"/>
                <a:gd name="f51" fmla="val 7283"/>
                <a:gd name="f52" fmla="val 8205"/>
                <a:gd name="f53" fmla="val 6879"/>
                <a:gd name="f54" fmla="val 7913"/>
                <a:gd name="f55" fmla="val 6632"/>
                <a:gd name="f56" fmla="val 7575"/>
                <a:gd name="f57" fmla="val 6339"/>
                <a:gd name="f58" fmla="val 7193"/>
                <a:gd name="f59" fmla="val 6070"/>
                <a:gd name="f60" fmla="val 6766"/>
                <a:gd name="f61" fmla="val 5800"/>
                <a:gd name="f62" fmla="val 6317"/>
                <a:gd name="f63" fmla="val 5553"/>
                <a:gd name="f64" fmla="val 6092"/>
                <a:gd name="f65" fmla="val 5440"/>
                <a:gd name="f66" fmla="val 5328"/>
                <a:gd name="f67" fmla="val 5597"/>
                <a:gd name="f68" fmla="val 5260"/>
                <a:gd name="f69" fmla="val 5193"/>
                <a:gd name="f70" fmla="val 5103"/>
                <a:gd name="f71" fmla="val 5125"/>
                <a:gd name="f72" fmla="val 4833"/>
                <a:gd name="f73" fmla="val 4586"/>
                <a:gd name="f74" fmla="val 5081"/>
                <a:gd name="f75" fmla="val 4316"/>
                <a:gd name="f76" fmla="val 4046"/>
                <a:gd name="f77" fmla="val 3776"/>
                <a:gd name="f78" fmla="val 3529"/>
                <a:gd name="f79" fmla="val 5283"/>
                <a:gd name="f80" fmla="val 3259"/>
                <a:gd name="f81" fmla="val 5395"/>
                <a:gd name="f82" fmla="val 2990"/>
                <a:gd name="f83" fmla="val 2742"/>
                <a:gd name="f84" fmla="val 5732"/>
                <a:gd name="f85" fmla="val 2383"/>
                <a:gd name="f86" fmla="val 6047"/>
                <a:gd name="f87" fmla="val 2068"/>
                <a:gd name="f88" fmla="val 6362"/>
                <a:gd name="f89" fmla="val 1753"/>
                <a:gd name="f90" fmla="val 6721"/>
                <a:gd name="f91" fmla="val 1484"/>
                <a:gd name="f92" fmla="val 7081"/>
                <a:gd name="f93" fmla="val 1236"/>
                <a:gd name="f94" fmla="val 7441"/>
                <a:gd name="f95" fmla="val 1012"/>
                <a:gd name="f96" fmla="val 7823"/>
                <a:gd name="f97" fmla="val 809"/>
                <a:gd name="f98" fmla="val 8183"/>
                <a:gd name="f99" fmla="val 629"/>
                <a:gd name="f100" fmla="val 8542"/>
                <a:gd name="f101" fmla="val 337"/>
                <a:gd name="f102" fmla="val 9194"/>
                <a:gd name="f103" fmla="val 135"/>
                <a:gd name="f104" fmla="val 9711"/>
                <a:gd name="f105" fmla="val 24570"/>
                <a:gd name="f106" fmla="val 10003"/>
                <a:gd name="f107" fmla="val 24345"/>
                <a:gd name="f108" fmla="val 9464"/>
                <a:gd name="f109" fmla="val 24187"/>
                <a:gd name="f110" fmla="val 24008"/>
                <a:gd name="f111" fmla="val 23783"/>
                <a:gd name="f112" fmla="val 8340"/>
                <a:gd name="f113" fmla="val 23558"/>
                <a:gd name="f114" fmla="val 7935"/>
                <a:gd name="f115" fmla="val 23288"/>
                <a:gd name="f116" fmla="val 7576"/>
                <a:gd name="f117" fmla="val 23019"/>
                <a:gd name="f118" fmla="val 22884"/>
                <a:gd name="f119" fmla="val 7104"/>
                <a:gd name="f120" fmla="val 22726"/>
                <a:gd name="f121" fmla="val 6969"/>
                <a:gd name="f122" fmla="val 22591"/>
                <a:gd name="f123" fmla="val 6856"/>
                <a:gd name="f124" fmla="val 22434"/>
                <a:gd name="f125" fmla="val 22277"/>
                <a:gd name="f126" fmla="val 6699"/>
                <a:gd name="f127" fmla="val 22119"/>
                <a:gd name="f128" fmla="val 6654"/>
                <a:gd name="f129" fmla="val 21940"/>
                <a:gd name="f130" fmla="val 21782"/>
                <a:gd name="f131" fmla="val 21625"/>
                <a:gd name="f132" fmla="val 21445"/>
                <a:gd name="f133" fmla="val 21288"/>
                <a:gd name="f134" fmla="val 21108"/>
                <a:gd name="f135" fmla="val 7036"/>
                <a:gd name="f136" fmla="val 21040"/>
                <a:gd name="f137" fmla="val 20838"/>
                <a:gd name="f138" fmla="val 20681"/>
                <a:gd name="f139" fmla="val 5598"/>
                <a:gd name="f140" fmla="val 20501"/>
                <a:gd name="f141" fmla="val 20276"/>
                <a:gd name="f142" fmla="val 4564"/>
                <a:gd name="f143" fmla="val 20051"/>
                <a:gd name="f144" fmla="val 4024"/>
                <a:gd name="f145" fmla="val 19782"/>
                <a:gd name="f146" fmla="val 3507"/>
                <a:gd name="f147" fmla="val 19467"/>
                <a:gd name="f148" fmla="val 3012"/>
                <a:gd name="f149" fmla="val 19309"/>
                <a:gd name="f150" fmla="val 19152"/>
                <a:gd name="f151" fmla="val 2585"/>
                <a:gd name="f152" fmla="val 18972"/>
                <a:gd name="f153" fmla="val 2406"/>
                <a:gd name="f154" fmla="val 18792"/>
                <a:gd name="f155" fmla="val 2248"/>
                <a:gd name="f156" fmla="val 18613"/>
                <a:gd name="f157" fmla="val 2113"/>
                <a:gd name="f158" fmla="val 18433"/>
                <a:gd name="f159" fmla="val 2001"/>
                <a:gd name="f160" fmla="val 18230"/>
                <a:gd name="f161" fmla="val 1911"/>
                <a:gd name="f162" fmla="val 18028"/>
                <a:gd name="f163" fmla="val 1866"/>
                <a:gd name="f164" fmla="val 17826"/>
                <a:gd name="f165" fmla="val 1844"/>
                <a:gd name="f166" fmla="val 17601"/>
                <a:gd name="f167" fmla="val 17399"/>
                <a:gd name="f168" fmla="val 17174"/>
                <a:gd name="f169" fmla="val 2046"/>
                <a:gd name="f170" fmla="val 16949"/>
                <a:gd name="f171" fmla="val 2181"/>
                <a:gd name="f172" fmla="val 16747"/>
                <a:gd name="f173" fmla="val 2316"/>
                <a:gd name="f174" fmla="val 16365"/>
                <a:gd name="f175" fmla="val 2630"/>
                <a:gd name="f176" fmla="val 16028"/>
                <a:gd name="f177" fmla="val 2967"/>
                <a:gd name="f178" fmla="val 15735"/>
                <a:gd name="f179" fmla="val 3305"/>
                <a:gd name="f180" fmla="val 15488"/>
                <a:gd name="f181" fmla="val 15263"/>
                <a:gd name="f182" fmla="val 15083"/>
                <a:gd name="f183" fmla="val 4406"/>
                <a:gd name="f184" fmla="val 14926"/>
                <a:gd name="f185" fmla="val 4743"/>
                <a:gd name="f186" fmla="val 14814"/>
                <a:gd name="f187" fmla="val 14701"/>
                <a:gd name="f188" fmla="val 14589"/>
                <a:gd name="f189" fmla="val 5935"/>
                <a:gd name="f190" fmla="val 14521"/>
                <a:gd name="f191" fmla="val 14499"/>
                <a:gd name="f192" fmla="val 6429"/>
                <a:gd name="f193" fmla="val 14432"/>
                <a:gd name="f194" fmla="val 5170"/>
                <a:gd name="f195" fmla="val 14364"/>
                <a:gd name="f196" fmla="val 14297"/>
                <a:gd name="f197" fmla="val 3912"/>
                <a:gd name="f198" fmla="val 14184"/>
                <a:gd name="f199" fmla="val 3237"/>
                <a:gd name="f200" fmla="val 14027"/>
                <a:gd name="f201" fmla="val 2540"/>
                <a:gd name="f202" fmla="val 13847"/>
                <a:gd name="f203" fmla="val 1888"/>
                <a:gd name="f204" fmla="val 13757"/>
                <a:gd name="f205" fmla="val 1596"/>
                <a:gd name="f206" fmla="val 13622"/>
                <a:gd name="f207" fmla="val 1304"/>
                <a:gd name="f208" fmla="val 13510"/>
                <a:gd name="f209" fmla="val 1034"/>
                <a:gd name="f210" fmla="val 13375"/>
                <a:gd name="f211" fmla="val 787"/>
                <a:gd name="f212" fmla="val 13218"/>
                <a:gd name="f213" fmla="val 562"/>
                <a:gd name="f214" fmla="val 13060"/>
                <a:gd name="f215" fmla="val 382"/>
                <a:gd name="f216" fmla="val 12880"/>
                <a:gd name="f217" fmla="val 12701"/>
                <a:gd name="f218" fmla="val 113"/>
                <a:gd name="f219" fmla="val 12476"/>
                <a:gd name="f220" fmla="val 45"/>
                <a:gd name="f221" fmla="*/ f0 1 24637"/>
                <a:gd name="f222" fmla="*/ f1 1 10206"/>
                <a:gd name="f223" fmla="val f2"/>
                <a:gd name="f224" fmla="val f3"/>
                <a:gd name="f225" fmla="val f4"/>
                <a:gd name="f226" fmla="+- f225 0 f223"/>
                <a:gd name="f227" fmla="+- f224 0 f223"/>
                <a:gd name="f228" fmla="*/ f227 1 24637"/>
                <a:gd name="f229" fmla="*/ f226 1 10206"/>
                <a:gd name="f230" fmla="*/ f223 1 f228"/>
                <a:gd name="f231" fmla="*/ f224 1 f228"/>
                <a:gd name="f232" fmla="*/ f223 1 f229"/>
                <a:gd name="f233" fmla="*/ f225 1 f229"/>
                <a:gd name="f234" fmla="*/ f230 f221 1"/>
                <a:gd name="f235" fmla="*/ f231 f221 1"/>
                <a:gd name="f236" fmla="*/ f233 f222 1"/>
                <a:gd name="f237" fmla="*/ f232 f222 1"/>
              </a:gdLst>
              <a:ahLst/>
              <a:cxnLst>
                <a:cxn ang="3cd4">
                  <a:pos x="hc" y="t"/>
                </a:cxn>
                <a:cxn ang="0">
                  <a:pos x="r" y="vc"/>
                </a:cxn>
                <a:cxn ang="cd4">
                  <a:pos x="hc" y="b"/>
                </a:cxn>
                <a:cxn ang="cd2">
                  <a:pos x="l" y="vc"/>
                </a:cxn>
              </a:cxnLst>
              <a:rect l="f234" t="f237" r="f235" b="f236"/>
              <a:pathLst>
                <a:path w="24637" h="10206">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4" y="f46"/>
                  </a:lnTo>
                  <a:lnTo>
                    <a:pt x="f42" y="f47"/>
                  </a:lnTo>
                  <a:lnTo>
                    <a:pt x="f48" y="f49"/>
                  </a:lnTo>
                  <a:lnTo>
                    <a:pt x="f50" y="f51"/>
                  </a:lnTo>
                  <a:lnTo>
                    <a:pt x="f52" y="f53"/>
                  </a:lnTo>
                  <a:lnTo>
                    <a:pt x="f54" y="f55"/>
                  </a:lnTo>
                  <a:lnTo>
                    <a:pt x="f56" y="f57"/>
                  </a:lnTo>
                  <a:lnTo>
                    <a:pt x="f58" y="f59"/>
                  </a:lnTo>
                  <a:lnTo>
                    <a:pt x="f60" y="f61"/>
                  </a:lnTo>
                  <a:lnTo>
                    <a:pt x="f62" y="f63"/>
                  </a:lnTo>
                  <a:lnTo>
                    <a:pt x="f64" y="f65"/>
                  </a:lnTo>
                  <a:lnTo>
                    <a:pt x="f43" y="f66"/>
                  </a:lnTo>
                  <a:lnTo>
                    <a:pt x="f67" y="f68"/>
                  </a:lnTo>
                  <a:lnTo>
                    <a:pt x="f41" y="f69"/>
                  </a:lnTo>
                  <a:lnTo>
                    <a:pt x="f70" y="f71"/>
                  </a:lnTo>
                  <a:lnTo>
                    <a:pt x="f72" y="f70"/>
                  </a:lnTo>
                  <a:lnTo>
                    <a:pt x="f73" y="f74"/>
                  </a:lnTo>
                  <a:lnTo>
                    <a:pt x="f75" y="f70"/>
                  </a:lnTo>
                  <a:lnTo>
                    <a:pt x="f76" y="f71"/>
                  </a:lnTo>
                  <a:lnTo>
                    <a:pt x="f77" y="f69"/>
                  </a:lnTo>
                  <a:lnTo>
                    <a:pt x="f78" y="f79"/>
                  </a:lnTo>
                  <a:lnTo>
                    <a:pt x="f80" y="f81"/>
                  </a:lnTo>
                  <a:lnTo>
                    <a:pt x="f82" y="f63"/>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2" y="f4"/>
                  </a:lnTo>
                  <a:lnTo>
                    <a:pt x="f3" y="f4"/>
                  </a:lnTo>
                  <a:lnTo>
                    <a:pt x="f105" y="f106"/>
                  </a:lnTo>
                  <a:lnTo>
                    <a:pt x="f107" y="f108"/>
                  </a:lnTo>
                  <a:lnTo>
                    <a:pt x="f109" y="f34"/>
                  </a:lnTo>
                  <a:lnTo>
                    <a:pt x="f110" y="f42"/>
                  </a:lnTo>
                  <a:lnTo>
                    <a:pt x="f111" y="f112"/>
                  </a:lnTo>
                  <a:lnTo>
                    <a:pt x="f113" y="f114"/>
                  </a:lnTo>
                  <a:lnTo>
                    <a:pt x="f115" y="f116"/>
                  </a:lnTo>
                  <a:lnTo>
                    <a:pt x="f117" y="f47"/>
                  </a:lnTo>
                  <a:lnTo>
                    <a:pt x="f118" y="f119"/>
                  </a:lnTo>
                  <a:lnTo>
                    <a:pt x="f120" y="f121"/>
                  </a:lnTo>
                  <a:lnTo>
                    <a:pt x="f122" y="f123"/>
                  </a:lnTo>
                  <a:lnTo>
                    <a:pt x="f124" y="f60"/>
                  </a:lnTo>
                  <a:lnTo>
                    <a:pt x="f125" y="f126"/>
                  </a:lnTo>
                  <a:lnTo>
                    <a:pt x="f127" y="f128"/>
                  </a:lnTo>
                  <a:lnTo>
                    <a:pt x="f129" y="f55"/>
                  </a:lnTo>
                  <a:lnTo>
                    <a:pt x="f130" y="f128"/>
                  </a:lnTo>
                  <a:lnTo>
                    <a:pt x="f131" y="f126"/>
                  </a:lnTo>
                  <a:lnTo>
                    <a:pt x="f132" y="f60"/>
                  </a:lnTo>
                  <a:lnTo>
                    <a:pt x="f133" y="f53"/>
                  </a:lnTo>
                  <a:lnTo>
                    <a:pt x="f134" y="f135"/>
                  </a:lnTo>
                  <a:lnTo>
                    <a:pt x="f136" y="f60"/>
                  </a:lnTo>
                  <a:lnTo>
                    <a:pt x="f137" y="f86"/>
                  </a:lnTo>
                  <a:lnTo>
                    <a:pt x="f138" y="f139"/>
                  </a:lnTo>
                  <a:lnTo>
                    <a:pt x="f140" y="f74"/>
                  </a:lnTo>
                  <a:lnTo>
                    <a:pt x="f141" y="f142"/>
                  </a:lnTo>
                  <a:lnTo>
                    <a:pt x="f143" y="f144"/>
                  </a:lnTo>
                  <a:lnTo>
                    <a:pt x="f145" y="f146"/>
                  </a:lnTo>
                  <a:lnTo>
                    <a:pt x="f147" y="f148"/>
                  </a:lnTo>
                  <a:lnTo>
                    <a:pt x="f149" y="f31"/>
                  </a:lnTo>
                  <a:lnTo>
                    <a:pt x="f150" y="f151"/>
                  </a:lnTo>
                  <a:lnTo>
                    <a:pt x="f152" y="f153"/>
                  </a:lnTo>
                  <a:lnTo>
                    <a:pt x="f154" y="f155"/>
                  </a:lnTo>
                  <a:lnTo>
                    <a:pt x="f156" y="f157"/>
                  </a:lnTo>
                  <a:lnTo>
                    <a:pt x="f158" y="f159"/>
                  </a:lnTo>
                  <a:lnTo>
                    <a:pt x="f160" y="f161"/>
                  </a:lnTo>
                  <a:lnTo>
                    <a:pt x="f162" y="f163"/>
                  </a:lnTo>
                  <a:lnTo>
                    <a:pt x="f164" y="f165"/>
                  </a:lnTo>
                  <a:lnTo>
                    <a:pt x="f166" y="f163"/>
                  </a:lnTo>
                  <a:lnTo>
                    <a:pt x="f167" y="f25"/>
                  </a:lnTo>
                  <a:lnTo>
                    <a:pt x="f168" y="f169"/>
                  </a:lnTo>
                  <a:lnTo>
                    <a:pt x="f170" y="f171"/>
                  </a:lnTo>
                  <a:lnTo>
                    <a:pt x="f172" y="f173"/>
                  </a:lnTo>
                  <a:lnTo>
                    <a:pt x="f174" y="f175"/>
                  </a:lnTo>
                  <a:lnTo>
                    <a:pt x="f176" y="f177"/>
                  </a:lnTo>
                  <a:lnTo>
                    <a:pt x="f178" y="f179"/>
                  </a:lnTo>
                  <a:lnTo>
                    <a:pt x="f180" y="f35"/>
                  </a:lnTo>
                  <a:lnTo>
                    <a:pt x="f181" y="f144"/>
                  </a:lnTo>
                  <a:lnTo>
                    <a:pt x="f182" y="f183"/>
                  </a:lnTo>
                  <a:lnTo>
                    <a:pt x="f184" y="f185"/>
                  </a:lnTo>
                  <a:lnTo>
                    <a:pt x="f186" y="f74"/>
                  </a:lnTo>
                  <a:lnTo>
                    <a:pt x="f187" y="f81"/>
                  </a:lnTo>
                  <a:lnTo>
                    <a:pt x="f188" y="f189"/>
                  </a:lnTo>
                  <a:lnTo>
                    <a:pt x="f190" y="f45"/>
                  </a:lnTo>
                  <a:lnTo>
                    <a:pt x="f191" y="f192"/>
                  </a:lnTo>
                  <a:lnTo>
                    <a:pt x="f191" y="f59"/>
                  </a:lnTo>
                  <a:lnTo>
                    <a:pt x="f193" y="f194"/>
                  </a:lnTo>
                  <a:lnTo>
                    <a:pt x="f195" y="f142"/>
                  </a:lnTo>
                  <a:lnTo>
                    <a:pt x="f196" y="f197"/>
                  </a:lnTo>
                  <a:lnTo>
                    <a:pt x="f198" y="f199"/>
                  </a:lnTo>
                  <a:lnTo>
                    <a:pt x="f200" y="f201"/>
                  </a:lnTo>
                  <a:lnTo>
                    <a:pt x="f202" y="f203"/>
                  </a:lnTo>
                  <a:lnTo>
                    <a:pt x="f204" y="f205"/>
                  </a:lnTo>
                  <a:lnTo>
                    <a:pt x="f206" y="f207"/>
                  </a:lnTo>
                  <a:lnTo>
                    <a:pt x="f208" y="f209"/>
                  </a:lnTo>
                  <a:lnTo>
                    <a:pt x="f210" y="f211"/>
                  </a:lnTo>
                  <a:lnTo>
                    <a:pt x="f212" y="f213"/>
                  </a:lnTo>
                  <a:lnTo>
                    <a:pt x="f214" y="f215"/>
                  </a:lnTo>
                  <a:lnTo>
                    <a:pt x="f216" y="f11"/>
                  </a:lnTo>
                  <a:lnTo>
                    <a:pt x="f217" y="f218"/>
                  </a:lnTo>
                  <a:lnTo>
                    <a:pt x="f219" y="f220"/>
                  </a:lnTo>
                  <a:lnTo>
                    <a:pt x="f5" y="f2"/>
                  </a:lnTo>
                  <a:close/>
                </a:path>
              </a:pathLst>
            </a:custGeom>
            <a:solidFill>
              <a:srgbClr val="E5E2C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16" name="Google Shape;362;p15">
              <a:extLst>
                <a:ext uri="{FF2B5EF4-FFF2-40B4-BE49-F238E27FC236}">
                  <a16:creationId xmlns:a16="http://schemas.microsoft.com/office/drawing/2014/main" id="{81CD9908-E302-926B-EF7F-11F0EE307F55}"/>
                </a:ext>
              </a:extLst>
            </p:cNvPr>
            <p:cNvSpPr/>
            <p:nvPr/>
          </p:nvSpPr>
          <p:spPr>
            <a:xfrm>
              <a:off x="6877586" y="1030153"/>
              <a:ext cx="1065842" cy="441271"/>
            </a:xfrm>
            <a:custGeom>
              <a:avLst/>
              <a:gdLst>
                <a:gd name="f0" fmla="val w"/>
                <a:gd name="f1" fmla="val h"/>
                <a:gd name="f2" fmla="val 0"/>
                <a:gd name="f3" fmla="val 56581"/>
                <a:gd name="f4" fmla="val 23425"/>
                <a:gd name="f5" fmla="val 28189"/>
                <a:gd name="f6" fmla="val 1"/>
                <a:gd name="f7" fmla="val 27919"/>
                <a:gd name="f8" fmla="val 23"/>
                <a:gd name="f9" fmla="val 27650"/>
                <a:gd name="f10" fmla="val 46"/>
                <a:gd name="f11" fmla="val 27357"/>
                <a:gd name="f12" fmla="val 113"/>
                <a:gd name="f13" fmla="val 27088"/>
                <a:gd name="f14" fmla="val 226"/>
                <a:gd name="f15" fmla="val 26773"/>
                <a:gd name="f16" fmla="val 338"/>
                <a:gd name="f17" fmla="val 26458"/>
                <a:gd name="f18" fmla="val 518"/>
                <a:gd name="f19" fmla="val 26144"/>
                <a:gd name="f20" fmla="val 698"/>
                <a:gd name="f21" fmla="val 25829"/>
                <a:gd name="f22" fmla="val 945"/>
                <a:gd name="f23" fmla="val 25492"/>
                <a:gd name="f24" fmla="val 1192"/>
                <a:gd name="f25" fmla="val 25177"/>
                <a:gd name="f26" fmla="val 1462"/>
                <a:gd name="f27" fmla="val 24592"/>
                <a:gd name="f28" fmla="val 2002"/>
                <a:gd name="f29" fmla="val 24031"/>
                <a:gd name="f30" fmla="val 2564"/>
                <a:gd name="f31" fmla="val 23536"/>
                <a:gd name="f32" fmla="val 3170"/>
                <a:gd name="f33" fmla="val 23086"/>
                <a:gd name="f34" fmla="val 3777"/>
                <a:gd name="f35" fmla="val 22659"/>
                <a:gd name="f36" fmla="val 4407"/>
                <a:gd name="f37" fmla="val 22277"/>
                <a:gd name="f38" fmla="val 5059"/>
                <a:gd name="f39" fmla="val 21940"/>
                <a:gd name="f40" fmla="val 5711"/>
                <a:gd name="f41" fmla="val 21625"/>
                <a:gd name="f42" fmla="val 6385"/>
                <a:gd name="f43" fmla="val 21356"/>
                <a:gd name="f44" fmla="val 7059"/>
                <a:gd name="f45" fmla="val 21108"/>
                <a:gd name="f46" fmla="val 7734"/>
                <a:gd name="f47" fmla="val 20883"/>
                <a:gd name="f48" fmla="val 8386"/>
                <a:gd name="f49" fmla="val 20704"/>
                <a:gd name="f50" fmla="val 9060"/>
                <a:gd name="f51" fmla="val 20546"/>
                <a:gd name="f52" fmla="val 9734"/>
                <a:gd name="f53" fmla="val 20411"/>
                <a:gd name="f54" fmla="val 10386"/>
                <a:gd name="f55" fmla="val 20299"/>
                <a:gd name="f56" fmla="val 11016"/>
                <a:gd name="f57" fmla="val 20209"/>
                <a:gd name="f58" fmla="val 11645"/>
                <a:gd name="f59" fmla="val 20142"/>
                <a:gd name="f60" fmla="val 12252"/>
                <a:gd name="f61" fmla="val 20074"/>
                <a:gd name="f62" fmla="val 12836"/>
                <a:gd name="f63" fmla="val 20052"/>
                <a:gd name="f64" fmla="val 13398"/>
                <a:gd name="f65" fmla="val 20007"/>
                <a:gd name="f66" fmla="val 14432"/>
                <a:gd name="f67" fmla="val 15332"/>
                <a:gd name="f68" fmla="val 20029"/>
                <a:gd name="f69" fmla="val 16073"/>
                <a:gd name="f70" fmla="val 16635"/>
                <a:gd name="f71" fmla="val 20097"/>
                <a:gd name="f72" fmla="val 17108"/>
                <a:gd name="f73" fmla="val 19760"/>
                <a:gd name="f74" fmla="val 16748"/>
                <a:gd name="f75" fmla="val 19377"/>
                <a:gd name="f76" fmla="val 16321"/>
                <a:gd name="f77" fmla="val 18838"/>
                <a:gd name="f78" fmla="val 15804"/>
                <a:gd name="f79" fmla="val 18163"/>
                <a:gd name="f80" fmla="val 15197"/>
                <a:gd name="f81" fmla="val 17399"/>
                <a:gd name="f82" fmla="val 14567"/>
                <a:gd name="f83" fmla="val 16972"/>
                <a:gd name="f84" fmla="val 14230"/>
                <a:gd name="f85" fmla="val 16523"/>
                <a:gd name="f86" fmla="val 13915"/>
                <a:gd name="f87" fmla="val 16050"/>
                <a:gd name="f88" fmla="val 13601"/>
                <a:gd name="f89" fmla="val 15578"/>
                <a:gd name="f90" fmla="val 13286"/>
                <a:gd name="f91" fmla="val 15061"/>
                <a:gd name="f92" fmla="val 12994"/>
                <a:gd name="f93" fmla="val 14544"/>
                <a:gd name="f94" fmla="val 12724"/>
                <a:gd name="f95" fmla="val 14005"/>
                <a:gd name="f96" fmla="val 12477"/>
                <a:gd name="f97" fmla="val 13443"/>
                <a:gd name="f98" fmla="val 12881"/>
                <a:gd name="f99" fmla="val 12050"/>
                <a:gd name="f100" fmla="val 12296"/>
                <a:gd name="f101" fmla="val 11892"/>
                <a:gd name="f102" fmla="val 11712"/>
                <a:gd name="f103" fmla="val 11780"/>
                <a:gd name="f104" fmla="val 11128"/>
                <a:gd name="f105" fmla="val 11713"/>
                <a:gd name="f106" fmla="val 10521"/>
                <a:gd name="f107" fmla="val 11668"/>
                <a:gd name="f108" fmla="val 10228"/>
                <a:gd name="f109" fmla="val 11690"/>
                <a:gd name="f110" fmla="val 9914"/>
                <a:gd name="f111" fmla="val 9621"/>
                <a:gd name="f112" fmla="val 11735"/>
                <a:gd name="f113" fmla="val 9307"/>
                <a:gd name="f114" fmla="val 9015"/>
                <a:gd name="f115" fmla="val 11847"/>
                <a:gd name="f116" fmla="val 8700"/>
                <a:gd name="f117" fmla="val 11915"/>
                <a:gd name="f118" fmla="val 8408"/>
                <a:gd name="f119" fmla="val 12005"/>
                <a:gd name="f120" fmla="val 8093"/>
                <a:gd name="f121" fmla="val 12117"/>
                <a:gd name="f122" fmla="val 7801"/>
                <a:gd name="f123" fmla="val 7486"/>
                <a:gd name="f124" fmla="val 12387"/>
                <a:gd name="f125" fmla="val 7194"/>
                <a:gd name="f126" fmla="val 12567"/>
                <a:gd name="f127" fmla="val 6902"/>
                <a:gd name="f128" fmla="val 12747"/>
                <a:gd name="f129" fmla="val 6587"/>
                <a:gd name="f130" fmla="val 12949"/>
                <a:gd name="f131" fmla="val 6295"/>
                <a:gd name="f132" fmla="val 13174"/>
                <a:gd name="f133" fmla="val 5890"/>
                <a:gd name="f134" fmla="val 13511"/>
                <a:gd name="f135" fmla="val 5485"/>
                <a:gd name="f136" fmla="val 13848"/>
                <a:gd name="f137" fmla="val 5103"/>
                <a:gd name="f138" fmla="val 4744"/>
                <a:gd name="f139" fmla="val 14612"/>
                <a:gd name="f140" fmla="val 4384"/>
                <a:gd name="f141" fmla="val 15017"/>
                <a:gd name="f142" fmla="val 4047"/>
                <a:gd name="f143" fmla="val 15422"/>
                <a:gd name="f144" fmla="val 3732"/>
                <a:gd name="f145" fmla="val 15826"/>
                <a:gd name="f146" fmla="val 3417"/>
                <a:gd name="f147" fmla="val 16253"/>
                <a:gd name="f148" fmla="val 3125"/>
                <a:gd name="f149" fmla="val 16680"/>
                <a:gd name="f150" fmla="val 2855"/>
                <a:gd name="f151" fmla="val 17085"/>
                <a:gd name="f152" fmla="val 2338"/>
                <a:gd name="f153" fmla="val 17939"/>
                <a:gd name="f154" fmla="val 1866"/>
                <a:gd name="f155" fmla="val 18793"/>
                <a:gd name="f156" fmla="val 19603"/>
                <a:gd name="f157" fmla="val 1102"/>
                <a:gd name="f158" fmla="val 20389"/>
                <a:gd name="f159" fmla="val 810"/>
                <a:gd name="f160" fmla="val 21109"/>
                <a:gd name="f161" fmla="val 540"/>
                <a:gd name="f162" fmla="val 21738"/>
                <a:gd name="f163" fmla="val 22300"/>
                <a:gd name="f164" fmla="val 68"/>
                <a:gd name="f165" fmla="val 23132"/>
                <a:gd name="f166" fmla="val 23424"/>
                <a:gd name="f167" fmla="val 56580"/>
                <a:gd name="f168" fmla="val 56400"/>
                <a:gd name="f169" fmla="val 22930"/>
                <a:gd name="f170" fmla="val 56198"/>
                <a:gd name="f171" fmla="val 22390"/>
                <a:gd name="f172" fmla="val 55906"/>
                <a:gd name="f173" fmla="val 21693"/>
                <a:gd name="f174" fmla="val 55546"/>
                <a:gd name="f175" fmla="val 20884"/>
                <a:gd name="f176" fmla="val 55119"/>
                <a:gd name="f177" fmla="val 20030"/>
                <a:gd name="f178" fmla="val 54624"/>
                <a:gd name="f179" fmla="val 19108"/>
                <a:gd name="f180" fmla="val 54377"/>
                <a:gd name="f181" fmla="val 18659"/>
                <a:gd name="f182" fmla="val 54085"/>
                <a:gd name="f183" fmla="val 18209"/>
                <a:gd name="f184" fmla="val 53815"/>
                <a:gd name="f185" fmla="val 17782"/>
                <a:gd name="f186" fmla="val 53500"/>
                <a:gd name="f187" fmla="val 17377"/>
                <a:gd name="f188" fmla="val 53208"/>
                <a:gd name="f189" fmla="val 16973"/>
                <a:gd name="f190" fmla="val 52871"/>
                <a:gd name="f191" fmla="val 16613"/>
                <a:gd name="f192" fmla="val 52556"/>
                <a:gd name="f193" fmla="val 16276"/>
                <a:gd name="f194" fmla="val 52219"/>
                <a:gd name="f195" fmla="val 15984"/>
                <a:gd name="f196" fmla="val 51860"/>
                <a:gd name="f197" fmla="val 15736"/>
                <a:gd name="f198" fmla="val 51500"/>
                <a:gd name="f199" fmla="val 15511"/>
                <a:gd name="f200" fmla="val 51140"/>
                <a:gd name="f201" fmla="val 15354"/>
                <a:gd name="f202" fmla="val 50960"/>
                <a:gd name="f203" fmla="val 15309"/>
                <a:gd name="f204" fmla="val 50781"/>
                <a:gd name="f205" fmla="val 15264"/>
                <a:gd name="f206" fmla="val 50601"/>
                <a:gd name="f207" fmla="val 15242"/>
                <a:gd name="f208" fmla="val 50421"/>
                <a:gd name="f209" fmla="val 15219"/>
                <a:gd name="f210" fmla="val 50219"/>
                <a:gd name="f211" fmla="val 50039"/>
                <a:gd name="f212" fmla="val 49836"/>
                <a:gd name="f213" fmla="val 15287"/>
                <a:gd name="f214" fmla="val 49657"/>
                <a:gd name="f215" fmla="val 49454"/>
                <a:gd name="f216" fmla="val 49274"/>
                <a:gd name="f217" fmla="val 15534"/>
                <a:gd name="f218" fmla="val 49072"/>
                <a:gd name="f219" fmla="val 15646"/>
                <a:gd name="f220" fmla="val 48892"/>
                <a:gd name="f221" fmla="val 15781"/>
                <a:gd name="f222" fmla="val 48690"/>
                <a:gd name="f223" fmla="val 15939"/>
                <a:gd name="f224" fmla="val 48510"/>
                <a:gd name="f225" fmla="val 16118"/>
                <a:gd name="f226" fmla="val 48330"/>
                <a:gd name="f227" fmla="val 48128"/>
                <a:gd name="f228" fmla="val 14792"/>
                <a:gd name="f229" fmla="val 47858"/>
                <a:gd name="f230" fmla="val 13893"/>
                <a:gd name="f231" fmla="val 47499"/>
                <a:gd name="f232" fmla="val 47094"/>
                <a:gd name="f233" fmla="val 46599"/>
                <a:gd name="f234" fmla="val 10454"/>
                <a:gd name="f235" fmla="val 46330"/>
                <a:gd name="f236" fmla="val 9847"/>
                <a:gd name="f237" fmla="val 46037"/>
                <a:gd name="f238" fmla="val 9217"/>
                <a:gd name="f239" fmla="val 45723"/>
                <a:gd name="f240" fmla="val 8610"/>
                <a:gd name="f241" fmla="val 45408"/>
                <a:gd name="f242" fmla="val 8026"/>
                <a:gd name="f243" fmla="val 45071"/>
                <a:gd name="f244" fmla="val 7464"/>
                <a:gd name="f245" fmla="val 44734"/>
                <a:gd name="f246" fmla="val 6924"/>
                <a:gd name="f247" fmla="val 44352"/>
                <a:gd name="f248" fmla="val 6407"/>
                <a:gd name="f249" fmla="val 43969"/>
                <a:gd name="f250" fmla="val 5935"/>
                <a:gd name="f251" fmla="val 43587"/>
                <a:gd name="f252" fmla="val 5508"/>
                <a:gd name="f253" fmla="val 43183"/>
                <a:gd name="f254" fmla="val 5149"/>
                <a:gd name="f255" fmla="val 42958"/>
                <a:gd name="f256" fmla="val 4969"/>
                <a:gd name="f257" fmla="val 42756"/>
                <a:gd name="f258" fmla="val 4834"/>
                <a:gd name="f259" fmla="val 42531"/>
                <a:gd name="f260" fmla="val 4699"/>
                <a:gd name="f261" fmla="val 42306"/>
                <a:gd name="f262" fmla="val 4564"/>
                <a:gd name="f263" fmla="val 42104"/>
                <a:gd name="f264" fmla="val 4474"/>
                <a:gd name="f265" fmla="val 41856"/>
                <a:gd name="f266" fmla="val 41632"/>
                <a:gd name="f267" fmla="val 4317"/>
                <a:gd name="f268" fmla="val 41407"/>
                <a:gd name="f269" fmla="val 4272"/>
                <a:gd name="f270" fmla="val 41160"/>
                <a:gd name="f271" fmla="val 4249"/>
                <a:gd name="f272" fmla="val 40687"/>
                <a:gd name="f273" fmla="val 40440"/>
                <a:gd name="f274" fmla="val 4294"/>
                <a:gd name="f275" fmla="val 40193"/>
                <a:gd name="f276" fmla="val 4362"/>
                <a:gd name="f277" fmla="val 39946"/>
                <a:gd name="f278" fmla="val 4452"/>
                <a:gd name="f279" fmla="val 39676"/>
                <a:gd name="f280" fmla="val 4542"/>
                <a:gd name="f281" fmla="val 39429"/>
                <a:gd name="f282" fmla="val 4677"/>
                <a:gd name="f283" fmla="val 38934"/>
                <a:gd name="f284" fmla="val 4991"/>
                <a:gd name="f285" fmla="val 38440"/>
                <a:gd name="f286" fmla="val 5328"/>
                <a:gd name="f287" fmla="val 38012"/>
                <a:gd name="f288" fmla="val 5666"/>
                <a:gd name="f289" fmla="val 37585"/>
                <a:gd name="f290" fmla="val 6025"/>
                <a:gd name="f291" fmla="val 37181"/>
                <a:gd name="f292" fmla="val 36821"/>
                <a:gd name="f293" fmla="val 6790"/>
                <a:gd name="f294" fmla="val 36461"/>
                <a:gd name="f295" fmla="val 36147"/>
                <a:gd name="f296" fmla="val 7599"/>
                <a:gd name="f297" fmla="val 35854"/>
                <a:gd name="f298" fmla="val 8003"/>
                <a:gd name="f299" fmla="val 35562"/>
                <a:gd name="f300" fmla="val 35315"/>
                <a:gd name="f301" fmla="val 8835"/>
                <a:gd name="f302" fmla="val 35068"/>
                <a:gd name="f303" fmla="val 9262"/>
                <a:gd name="f304" fmla="val 34843"/>
                <a:gd name="f305" fmla="val 9667"/>
                <a:gd name="f306" fmla="val 34641"/>
                <a:gd name="f307" fmla="val 10094"/>
                <a:gd name="f308" fmla="val 34303"/>
                <a:gd name="f309" fmla="val 10903"/>
                <a:gd name="f310" fmla="val 34011"/>
                <a:gd name="f311" fmla="val 33786"/>
                <a:gd name="f312" fmla="val 33629"/>
                <a:gd name="f313" fmla="val 13039"/>
                <a:gd name="f314" fmla="val 33494"/>
                <a:gd name="f315" fmla="val 13623"/>
                <a:gd name="f316" fmla="val 33404"/>
                <a:gd name="f317" fmla="val 14095"/>
                <a:gd name="f318" fmla="val 33359"/>
                <a:gd name="f319" fmla="val 33314"/>
                <a:gd name="f320" fmla="val 14747"/>
                <a:gd name="f321" fmla="val 33292"/>
                <a:gd name="f322" fmla="val 13938"/>
                <a:gd name="f323" fmla="val 33224"/>
                <a:gd name="f324" fmla="val 13016"/>
                <a:gd name="f325" fmla="val 33135"/>
                <a:gd name="f326" fmla="val 33000"/>
                <a:gd name="f327" fmla="val 10476"/>
                <a:gd name="f328" fmla="val 32820"/>
                <a:gd name="f329" fmla="val 8970"/>
                <a:gd name="f330" fmla="val 32707"/>
                <a:gd name="f331" fmla="val 8206"/>
                <a:gd name="f332" fmla="val 32550"/>
                <a:gd name="f333" fmla="val 7419"/>
                <a:gd name="f334" fmla="val 32415"/>
                <a:gd name="f335" fmla="val 6632"/>
                <a:gd name="f336" fmla="val 32235"/>
                <a:gd name="f337" fmla="val 5845"/>
                <a:gd name="f338" fmla="val 32033"/>
                <a:gd name="f339" fmla="val 5081"/>
                <a:gd name="f340" fmla="val 31808"/>
                <a:gd name="f341" fmla="val 4339"/>
                <a:gd name="f342" fmla="val 31583"/>
                <a:gd name="f343" fmla="val 3643"/>
                <a:gd name="f344" fmla="val 31314"/>
                <a:gd name="f345" fmla="val 2968"/>
                <a:gd name="f346" fmla="val 31021"/>
                <a:gd name="f347" fmla="val 2339"/>
                <a:gd name="f348" fmla="val 30707"/>
                <a:gd name="f349" fmla="val 1777"/>
                <a:gd name="f350" fmla="val 30527"/>
                <a:gd name="f351" fmla="val 1530"/>
                <a:gd name="f352" fmla="val 30370"/>
                <a:gd name="f353" fmla="val 1282"/>
                <a:gd name="f354" fmla="val 30190"/>
                <a:gd name="f355" fmla="val 1057"/>
                <a:gd name="f356" fmla="val 29987"/>
                <a:gd name="f357" fmla="val 855"/>
                <a:gd name="f358" fmla="val 29785"/>
                <a:gd name="f359" fmla="val 675"/>
                <a:gd name="f360" fmla="val 29583"/>
                <a:gd name="f361" fmla="val 495"/>
                <a:gd name="f362" fmla="val 29381"/>
                <a:gd name="f363" fmla="val 361"/>
                <a:gd name="f364" fmla="val 29156"/>
                <a:gd name="f365" fmla="val 28931"/>
                <a:gd name="f366" fmla="val 136"/>
                <a:gd name="f367" fmla="val 28684"/>
                <a:gd name="f368" fmla="val 28436"/>
                <a:gd name="f369" fmla="*/ f0 1 56581"/>
                <a:gd name="f370" fmla="*/ f1 1 23425"/>
                <a:gd name="f371" fmla="val f2"/>
                <a:gd name="f372" fmla="val f3"/>
                <a:gd name="f373" fmla="val f4"/>
                <a:gd name="f374" fmla="+- f373 0 f371"/>
                <a:gd name="f375" fmla="+- f372 0 f371"/>
                <a:gd name="f376" fmla="*/ f375 1 56581"/>
                <a:gd name="f377" fmla="*/ f374 1 23425"/>
                <a:gd name="f378" fmla="*/ f371 1 f376"/>
                <a:gd name="f379" fmla="*/ f372 1 f376"/>
                <a:gd name="f380" fmla="*/ f371 1 f377"/>
                <a:gd name="f381" fmla="*/ f373 1 f377"/>
                <a:gd name="f382" fmla="*/ f378 f369 1"/>
                <a:gd name="f383" fmla="*/ f379 f369 1"/>
                <a:gd name="f384" fmla="*/ f381 f370 1"/>
                <a:gd name="f385" fmla="*/ f380 f370 1"/>
              </a:gdLst>
              <a:ahLst/>
              <a:cxnLst>
                <a:cxn ang="3cd4">
                  <a:pos x="hc" y="t"/>
                </a:cxn>
                <a:cxn ang="0">
                  <a:pos x="r" y="vc"/>
                </a:cxn>
                <a:cxn ang="cd4">
                  <a:pos x="hc" y="b"/>
                </a:cxn>
                <a:cxn ang="cd2">
                  <a:pos x="l" y="vc"/>
                </a:cxn>
              </a:cxnLst>
              <a:rect l="f382" t="f385" r="f383" b="f384"/>
              <a:pathLst>
                <a:path w="56581" h="23425">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5" y="f67"/>
                  </a:lnTo>
                  <a:lnTo>
                    <a:pt x="f68" y="f69"/>
                  </a:lnTo>
                  <a:lnTo>
                    <a:pt x="f63"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60"/>
                  </a:lnTo>
                  <a:lnTo>
                    <a:pt x="f98" y="f99"/>
                  </a:lnTo>
                  <a:lnTo>
                    <a:pt x="f100" y="f101"/>
                  </a:lnTo>
                  <a:lnTo>
                    <a:pt x="f102" y="f103"/>
                  </a:lnTo>
                  <a:lnTo>
                    <a:pt x="f104" y="f105"/>
                  </a:lnTo>
                  <a:lnTo>
                    <a:pt x="f106" y="f107"/>
                  </a:lnTo>
                  <a:lnTo>
                    <a:pt x="f108" y="f109"/>
                  </a:lnTo>
                  <a:lnTo>
                    <a:pt x="f110" y="f109"/>
                  </a:lnTo>
                  <a:lnTo>
                    <a:pt x="f111" y="f112"/>
                  </a:lnTo>
                  <a:lnTo>
                    <a:pt x="f113" y="f103"/>
                  </a:lnTo>
                  <a:lnTo>
                    <a:pt x="f114" y="f115"/>
                  </a:lnTo>
                  <a:lnTo>
                    <a:pt x="f116" y="f117"/>
                  </a:lnTo>
                  <a:lnTo>
                    <a:pt x="f118" y="f119"/>
                  </a:lnTo>
                  <a:lnTo>
                    <a:pt x="f120" y="f121"/>
                  </a:lnTo>
                  <a:lnTo>
                    <a:pt x="f122" y="f60"/>
                  </a:lnTo>
                  <a:lnTo>
                    <a:pt x="f123" y="f124"/>
                  </a:lnTo>
                  <a:lnTo>
                    <a:pt x="f125" y="f126"/>
                  </a:lnTo>
                  <a:lnTo>
                    <a:pt x="f127" y="f128"/>
                  </a:lnTo>
                  <a:lnTo>
                    <a:pt x="f129" y="f130"/>
                  </a:lnTo>
                  <a:lnTo>
                    <a:pt x="f131" y="f132"/>
                  </a:lnTo>
                  <a:lnTo>
                    <a:pt x="f133" y="f134"/>
                  </a:lnTo>
                  <a:lnTo>
                    <a:pt x="f135" y="f136"/>
                  </a:lnTo>
                  <a:lnTo>
                    <a:pt x="f137" y="f84"/>
                  </a:lnTo>
                  <a:lnTo>
                    <a:pt x="f138" y="f139"/>
                  </a:lnTo>
                  <a:lnTo>
                    <a:pt x="f140" y="f141"/>
                  </a:lnTo>
                  <a:lnTo>
                    <a:pt x="f142" y="f143"/>
                  </a:lnTo>
                  <a:lnTo>
                    <a:pt x="f144" y="f145"/>
                  </a:lnTo>
                  <a:lnTo>
                    <a:pt x="f146" y="f147"/>
                  </a:lnTo>
                  <a:lnTo>
                    <a:pt x="f148" y="f149"/>
                  </a:lnTo>
                  <a:lnTo>
                    <a:pt x="f150" y="f151"/>
                  </a:lnTo>
                  <a:lnTo>
                    <a:pt x="f152" y="f153"/>
                  </a:lnTo>
                  <a:lnTo>
                    <a:pt x="f154" y="f155"/>
                  </a:lnTo>
                  <a:lnTo>
                    <a:pt x="f26" y="f156"/>
                  </a:lnTo>
                  <a:lnTo>
                    <a:pt x="f157" y="f158"/>
                  </a:lnTo>
                  <a:lnTo>
                    <a:pt x="f159" y="f160"/>
                  </a:lnTo>
                  <a:lnTo>
                    <a:pt x="f161" y="f162"/>
                  </a:lnTo>
                  <a:lnTo>
                    <a:pt x="f16" y="f163"/>
                  </a:lnTo>
                  <a:lnTo>
                    <a:pt x="f164" y="f165"/>
                  </a:lnTo>
                  <a:lnTo>
                    <a:pt x="f2" y="f166"/>
                  </a:lnTo>
                  <a:lnTo>
                    <a:pt x="f167" y="f166"/>
                  </a:lnTo>
                  <a:lnTo>
                    <a:pt x="f168" y="f169"/>
                  </a:lnTo>
                  <a:lnTo>
                    <a:pt x="f170" y="f171"/>
                  </a:lnTo>
                  <a:lnTo>
                    <a:pt x="f172" y="f173"/>
                  </a:lnTo>
                  <a:lnTo>
                    <a:pt x="f174" y="f175"/>
                  </a:lnTo>
                  <a:lnTo>
                    <a:pt x="f176" y="f177"/>
                  </a:lnTo>
                  <a:lnTo>
                    <a:pt x="f178" y="f179"/>
                  </a:lnTo>
                  <a:lnTo>
                    <a:pt x="f180" y="f181"/>
                  </a:lnTo>
                  <a:lnTo>
                    <a:pt x="f182" y="f183"/>
                  </a:lnTo>
                  <a:lnTo>
                    <a:pt x="f184" y="f185"/>
                  </a:lnTo>
                  <a:lnTo>
                    <a:pt x="f186" y="f187"/>
                  </a:lnTo>
                  <a:lnTo>
                    <a:pt x="f188" y="f189"/>
                  </a:lnTo>
                  <a:lnTo>
                    <a:pt x="f190" y="f191"/>
                  </a:lnTo>
                  <a:lnTo>
                    <a:pt x="f192" y="f193"/>
                  </a:lnTo>
                  <a:lnTo>
                    <a:pt x="f194" y="f195"/>
                  </a:lnTo>
                  <a:lnTo>
                    <a:pt x="f196" y="f197"/>
                  </a:lnTo>
                  <a:lnTo>
                    <a:pt x="f198" y="f199"/>
                  </a:lnTo>
                  <a:lnTo>
                    <a:pt x="f200" y="f201"/>
                  </a:lnTo>
                  <a:lnTo>
                    <a:pt x="f202" y="f203"/>
                  </a:lnTo>
                  <a:lnTo>
                    <a:pt x="f204" y="f205"/>
                  </a:lnTo>
                  <a:lnTo>
                    <a:pt x="f206" y="f207"/>
                  </a:lnTo>
                  <a:lnTo>
                    <a:pt x="f208" y="f209"/>
                  </a:lnTo>
                  <a:lnTo>
                    <a:pt x="f210" y="f209"/>
                  </a:lnTo>
                  <a:lnTo>
                    <a:pt x="f211" y="f207"/>
                  </a:lnTo>
                  <a:lnTo>
                    <a:pt x="f212" y="f213"/>
                  </a:lnTo>
                  <a:lnTo>
                    <a:pt x="f214" y="f201"/>
                  </a:lnTo>
                  <a:lnTo>
                    <a:pt x="f215" y="f143"/>
                  </a:lnTo>
                  <a:lnTo>
                    <a:pt x="f216" y="f217"/>
                  </a:lnTo>
                  <a:lnTo>
                    <a:pt x="f218" y="f219"/>
                  </a:lnTo>
                  <a:lnTo>
                    <a:pt x="f220" y="f221"/>
                  </a:lnTo>
                  <a:lnTo>
                    <a:pt x="f222" y="f223"/>
                  </a:lnTo>
                  <a:lnTo>
                    <a:pt x="f224" y="f225"/>
                  </a:lnTo>
                  <a:lnTo>
                    <a:pt x="f226" y="f199"/>
                  </a:lnTo>
                  <a:lnTo>
                    <a:pt x="f227" y="f228"/>
                  </a:lnTo>
                  <a:lnTo>
                    <a:pt x="f229" y="f230"/>
                  </a:lnTo>
                  <a:lnTo>
                    <a:pt x="f231" y="f62"/>
                  </a:lnTo>
                  <a:lnTo>
                    <a:pt x="f232" y="f107"/>
                  </a:lnTo>
                  <a:lnTo>
                    <a:pt x="f233" y="f234"/>
                  </a:lnTo>
                  <a:lnTo>
                    <a:pt x="f235" y="f236"/>
                  </a:lnTo>
                  <a:lnTo>
                    <a:pt x="f237" y="f238"/>
                  </a:lnTo>
                  <a:lnTo>
                    <a:pt x="f239" y="f240"/>
                  </a:lnTo>
                  <a:lnTo>
                    <a:pt x="f241" y="f242"/>
                  </a:lnTo>
                  <a:lnTo>
                    <a:pt x="f243" y="f244"/>
                  </a:lnTo>
                  <a:lnTo>
                    <a:pt x="f245" y="f246"/>
                  </a:lnTo>
                  <a:lnTo>
                    <a:pt x="f247" y="f248"/>
                  </a:lnTo>
                  <a:lnTo>
                    <a:pt x="f249" y="f250"/>
                  </a:lnTo>
                  <a:lnTo>
                    <a:pt x="f251" y="f252"/>
                  </a:lnTo>
                  <a:lnTo>
                    <a:pt x="f253" y="f254"/>
                  </a:lnTo>
                  <a:lnTo>
                    <a:pt x="f255" y="f256"/>
                  </a:lnTo>
                  <a:lnTo>
                    <a:pt x="f257" y="f258"/>
                  </a:lnTo>
                  <a:lnTo>
                    <a:pt x="f259" y="f260"/>
                  </a:lnTo>
                  <a:lnTo>
                    <a:pt x="f261" y="f262"/>
                  </a:lnTo>
                  <a:lnTo>
                    <a:pt x="f263" y="f264"/>
                  </a:lnTo>
                  <a:lnTo>
                    <a:pt x="f265" y="f140"/>
                  </a:lnTo>
                  <a:lnTo>
                    <a:pt x="f266" y="f267"/>
                  </a:lnTo>
                  <a:lnTo>
                    <a:pt x="f268" y="f269"/>
                  </a:lnTo>
                  <a:lnTo>
                    <a:pt x="f270" y="f271"/>
                  </a:lnTo>
                  <a:lnTo>
                    <a:pt x="f272" y="f271"/>
                  </a:lnTo>
                  <a:lnTo>
                    <a:pt x="f273" y="f274"/>
                  </a:lnTo>
                  <a:lnTo>
                    <a:pt x="f275" y="f276"/>
                  </a:lnTo>
                  <a:lnTo>
                    <a:pt x="f277" y="f278"/>
                  </a:lnTo>
                  <a:lnTo>
                    <a:pt x="f279" y="f280"/>
                  </a:lnTo>
                  <a:lnTo>
                    <a:pt x="f281" y="f282"/>
                  </a:lnTo>
                  <a:lnTo>
                    <a:pt x="f283" y="f284"/>
                  </a:lnTo>
                  <a:lnTo>
                    <a:pt x="f285" y="f286"/>
                  </a:lnTo>
                  <a:lnTo>
                    <a:pt x="f287" y="f288"/>
                  </a:lnTo>
                  <a:lnTo>
                    <a:pt x="f289" y="f290"/>
                  </a:lnTo>
                  <a:lnTo>
                    <a:pt x="f291" y="f248"/>
                  </a:lnTo>
                  <a:lnTo>
                    <a:pt x="f292" y="f293"/>
                  </a:lnTo>
                  <a:lnTo>
                    <a:pt x="f294" y="f125"/>
                  </a:lnTo>
                  <a:lnTo>
                    <a:pt x="f295" y="f296"/>
                  </a:lnTo>
                  <a:lnTo>
                    <a:pt x="f297" y="f298"/>
                  </a:lnTo>
                  <a:lnTo>
                    <a:pt x="f299" y="f118"/>
                  </a:lnTo>
                  <a:lnTo>
                    <a:pt x="f300" y="f301"/>
                  </a:lnTo>
                  <a:lnTo>
                    <a:pt x="f302" y="f303"/>
                  </a:lnTo>
                  <a:lnTo>
                    <a:pt x="f304" y="f305"/>
                  </a:lnTo>
                  <a:lnTo>
                    <a:pt x="f306" y="f307"/>
                  </a:lnTo>
                  <a:lnTo>
                    <a:pt x="f308" y="f309"/>
                  </a:lnTo>
                  <a:lnTo>
                    <a:pt x="f310" y="f107"/>
                  </a:lnTo>
                  <a:lnTo>
                    <a:pt x="f311" y="f124"/>
                  </a:lnTo>
                  <a:lnTo>
                    <a:pt x="f312" y="f313"/>
                  </a:lnTo>
                  <a:lnTo>
                    <a:pt x="f314" y="f315"/>
                  </a:lnTo>
                  <a:lnTo>
                    <a:pt x="f316" y="f317"/>
                  </a:lnTo>
                  <a:lnTo>
                    <a:pt x="f318" y="f66"/>
                  </a:lnTo>
                  <a:lnTo>
                    <a:pt x="f319" y="f320"/>
                  </a:lnTo>
                  <a:lnTo>
                    <a:pt x="f321" y="f322"/>
                  </a:lnTo>
                  <a:lnTo>
                    <a:pt x="f323" y="f324"/>
                  </a:lnTo>
                  <a:lnTo>
                    <a:pt x="f325" y="f115"/>
                  </a:lnTo>
                  <a:lnTo>
                    <a:pt x="f326" y="f327"/>
                  </a:lnTo>
                  <a:lnTo>
                    <a:pt x="f328" y="f329"/>
                  </a:lnTo>
                  <a:lnTo>
                    <a:pt x="f330" y="f331"/>
                  </a:lnTo>
                  <a:lnTo>
                    <a:pt x="f332" y="f333"/>
                  </a:lnTo>
                  <a:lnTo>
                    <a:pt x="f334" y="f335"/>
                  </a:lnTo>
                  <a:lnTo>
                    <a:pt x="f336" y="f337"/>
                  </a:lnTo>
                  <a:lnTo>
                    <a:pt x="f338" y="f339"/>
                  </a:lnTo>
                  <a:lnTo>
                    <a:pt x="f340" y="f341"/>
                  </a:lnTo>
                  <a:lnTo>
                    <a:pt x="f342" y="f343"/>
                  </a:lnTo>
                  <a:lnTo>
                    <a:pt x="f344" y="f345"/>
                  </a:lnTo>
                  <a:lnTo>
                    <a:pt x="f346" y="f347"/>
                  </a:lnTo>
                  <a:lnTo>
                    <a:pt x="f348" y="f349"/>
                  </a:lnTo>
                  <a:lnTo>
                    <a:pt x="f350" y="f351"/>
                  </a:lnTo>
                  <a:lnTo>
                    <a:pt x="f352" y="f353"/>
                  </a:lnTo>
                  <a:lnTo>
                    <a:pt x="f354" y="f355"/>
                  </a:lnTo>
                  <a:lnTo>
                    <a:pt x="f356" y="f357"/>
                  </a:lnTo>
                  <a:lnTo>
                    <a:pt x="f358" y="f359"/>
                  </a:lnTo>
                  <a:lnTo>
                    <a:pt x="f360" y="f361"/>
                  </a:lnTo>
                  <a:lnTo>
                    <a:pt x="f362" y="f363"/>
                  </a:lnTo>
                  <a:lnTo>
                    <a:pt x="f364" y="f14"/>
                  </a:lnTo>
                  <a:lnTo>
                    <a:pt x="f365" y="f366"/>
                  </a:lnTo>
                  <a:lnTo>
                    <a:pt x="f367" y="f164"/>
                  </a:lnTo>
                  <a:lnTo>
                    <a:pt x="f368" y="f8"/>
                  </a:lnTo>
                  <a:lnTo>
                    <a:pt x="f5" y="f6"/>
                  </a:lnTo>
                  <a:close/>
                </a:path>
              </a:pathLst>
            </a:custGeom>
            <a:solidFill>
              <a:srgbClr val="E5E2C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sp>
          <p:nvSpPr>
            <p:cNvPr id="317" name="Google Shape;363;p15">
              <a:extLst>
                <a:ext uri="{FF2B5EF4-FFF2-40B4-BE49-F238E27FC236}">
                  <a16:creationId xmlns:a16="http://schemas.microsoft.com/office/drawing/2014/main" id="{115182C1-5A19-502F-972B-15A1ADA4351F}"/>
                </a:ext>
              </a:extLst>
            </p:cNvPr>
            <p:cNvSpPr/>
            <p:nvPr/>
          </p:nvSpPr>
          <p:spPr>
            <a:xfrm>
              <a:off x="5599621" y="1290584"/>
              <a:ext cx="873178" cy="361224"/>
            </a:xfrm>
            <a:custGeom>
              <a:avLst/>
              <a:gdLst>
                <a:gd name="f0" fmla="val 180"/>
                <a:gd name="f1" fmla="val w"/>
                <a:gd name="f2" fmla="val h"/>
                <a:gd name="f3" fmla="val 0"/>
                <a:gd name="f4" fmla="val 46353"/>
                <a:gd name="f5" fmla="val 19176"/>
                <a:gd name="f6" fmla="val 23109"/>
                <a:gd name="f7" fmla="val 1"/>
                <a:gd name="f8" fmla="val 22884"/>
                <a:gd name="f9" fmla="val 23"/>
                <a:gd name="f10" fmla="val 22660"/>
                <a:gd name="f11" fmla="val 46"/>
                <a:gd name="f12" fmla="val 22435"/>
                <a:gd name="f13" fmla="val 90"/>
                <a:gd name="f14" fmla="val 22188"/>
                <a:gd name="f15" fmla="val 21940"/>
                <a:gd name="f16" fmla="val 293"/>
                <a:gd name="f17" fmla="val 21693"/>
                <a:gd name="f18" fmla="val 428"/>
                <a:gd name="f19" fmla="val 21423"/>
                <a:gd name="f20" fmla="val 585"/>
                <a:gd name="f21" fmla="val 21176"/>
                <a:gd name="f22" fmla="val 765"/>
                <a:gd name="f23" fmla="val 20637"/>
                <a:gd name="f24" fmla="val 1192"/>
                <a:gd name="f25" fmla="val 20164"/>
                <a:gd name="f26" fmla="val 1642"/>
                <a:gd name="f27" fmla="val 19715"/>
                <a:gd name="f28" fmla="val 2114"/>
                <a:gd name="f29" fmla="val 19288"/>
                <a:gd name="f30" fmla="val 2586"/>
                <a:gd name="f31" fmla="val 18928"/>
                <a:gd name="f32" fmla="val 3103"/>
                <a:gd name="f33" fmla="val 18568"/>
                <a:gd name="f34" fmla="val 3620"/>
                <a:gd name="f35" fmla="val 18254"/>
                <a:gd name="f36" fmla="val 4137"/>
                <a:gd name="f37" fmla="val 17984"/>
                <a:gd name="f38" fmla="val 4676"/>
                <a:gd name="f39" fmla="val 17737"/>
                <a:gd name="f40" fmla="val 5216"/>
                <a:gd name="f41" fmla="val 17512"/>
                <a:gd name="f42" fmla="val 5778"/>
                <a:gd name="f43" fmla="val 17310"/>
                <a:gd name="f44" fmla="val 6317"/>
                <a:gd name="f45" fmla="val 17130"/>
                <a:gd name="f46" fmla="val 6879"/>
                <a:gd name="f47" fmla="val 16972"/>
                <a:gd name="f48" fmla="val 7419"/>
                <a:gd name="f49" fmla="val 16838"/>
                <a:gd name="f50" fmla="val 7981"/>
                <a:gd name="f51" fmla="val 16725"/>
                <a:gd name="f52" fmla="val 8498"/>
                <a:gd name="f53" fmla="val 16635"/>
                <a:gd name="f54" fmla="val 9037"/>
                <a:gd name="f55" fmla="val 16568"/>
                <a:gd name="f56" fmla="val 9532"/>
                <a:gd name="f57" fmla="val 16500"/>
                <a:gd name="f58" fmla="val 10049"/>
                <a:gd name="f59" fmla="val 16433"/>
                <a:gd name="f60" fmla="val 10970"/>
                <a:gd name="f61" fmla="val 16388"/>
                <a:gd name="f62" fmla="val 11825"/>
                <a:gd name="f63" fmla="val 12566"/>
                <a:gd name="f64" fmla="val 16410"/>
                <a:gd name="f65" fmla="val 13173"/>
                <a:gd name="f66" fmla="val 16455"/>
                <a:gd name="f67" fmla="val 13623"/>
                <a:gd name="f68" fmla="val 16478"/>
                <a:gd name="f69" fmla="val 14005"/>
                <a:gd name="f70" fmla="val 16208"/>
                <a:gd name="f71" fmla="val 13713"/>
                <a:gd name="f72" fmla="val 15871"/>
                <a:gd name="f73" fmla="val 13376"/>
                <a:gd name="f74" fmla="val 15444"/>
                <a:gd name="f75" fmla="val 12949"/>
                <a:gd name="f76" fmla="val 14904"/>
                <a:gd name="f77" fmla="val 12454"/>
                <a:gd name="f78" fmla="val 14275"/>
                <a:gd name="f79" fmla="val 11937"/>
                <a:gd name="f80" fmla="val 13556"/>
                <a:gd name="f81" fmla="val 11397"/>
                <a:gd name="f82" fmla="val 13174"/>
                <a:gd name="f83" fmla="val 11128"/>
                <a:gd name="f84" fmla="val 12769"/>
                <a:gd name="f85" fmla="val 10880"/>
                <a:gd name="f86" fmla="val 12342"/>
                <a:gd name="f87" fmla="val 10656"/>
                <a:gd name="f88" fmla="val 11915"/>
                <a:gd name="f89" fmla="val 10431"/>
                <a:gd name="f90" fmla="val 11488"/>
                <a:gd name="f91" fmla="val 10206"/>
                <a:gd name="f92" fmla="val 11016"/>
                <a:gd name="f93" fmla="val 10026"/>
                <a:gd name="f94" fmla="val 10566"/>
                <a:gd name="f95" fmla="val 9869"/>
                <a:gd name="f96" fmla="val 10094"/>
                <a:gd name="f97" fmla="val 9756"/>
                <a:gd name="f98" fmla="val 9599"/>
                <a:gd name="f99" fmla="val 9644"/>
                <a:gd name="f100" fmla="val 9127"/>
                <a:gd name="f101" fmla="val 9577"/>
                <a:gd name="f102" fmla="val 8633"/>
                <a:gd name="f103" fmla="val 9554"/>
                <a:gd name="f104" fmla="val 8138"/>
                <a:gd name="f105" fmla="val 7644"/>
                <a:gd name="f106" fmla="val 7149"/>
                <a:gd name="f107" fmla="val 6655"/>
                <a:gd name="f108" fmla="val 9936"/>
                <a:gd name="f109" fmla="val 6407"/>
                <a:gd name="f110" fmla="val 6160"/>
                <a:gd name="f111" fmla="val 10161"/>
                <a:gd name="f112" fmla="val 5913"/>
                <a:gd name="f113" fmla="val 10296"/>
                <a:gd name="f114" fmla="val 5666"/>
                <a:gd name="f115" fmla="val 5418"/>
                <a:gd name="f116" fmla="val 10611"/>
                <a:gd name="f117" fmla="val 5171"/>
                <a:gd name="f118" fmla="val 10791"/>
                <a:gd name="f119" fmla="val 4834"/>
                <a:gd name="f120" fmla="val 11060"/>
                <a:gd name="f121" fmla="val 4519"/>
                <a:gd name="f122" fmla="val 11352"/>
                <a:gd name="f123" fmla="val 4204"/>
                <a:gd name="f124" fmla="val 11645"/>
                <a:gd name="f125" fmla="val 3912"/>
                <a:gd name="f126" fmla="val 11959"/>
                <a:gd name="f127" fmla="val 12297"/>
                <a:gd name="f128" fmla="val 3328"/>
                <a:gd name="f129" fmla="val 12634"/>
                <a:gd name="f130" fmla="val 2811"/>
                <a:gd name="f131" fmla="val 13308"/>
                <a:gd name="f132" fmla="val 2361"/>
                <a:gd name="f133" fmla="val 1934"/>
                <a:gd name="f134" fmla="val 14702"/>
                <a:gd name="f135" fmla="val 1552"/>
                <a:gd name="f136" fmla="val 15399"/>
                <a:gd name="f137" fmla="val 1215"/>
                <a:gd name="f138" fmla="val 16051"/>
                <a:gd name="f139" fmla="val 922"/>
                <a:gd name="f140" fmla="val 16703"/>
                <a:gd name="f141" fmla="val 675"/>
                <a:gd name="f142" fmla="val 17287"/>
                <a:gd name="f143" fmla="val 473"/>
                <a:gd name="f144" fmla="val 17804"/>
                <a:gd name="f145" fmla="val 18276"/>
                <a:gd name="f146" fmla="val 91"/>
                <a:gd name="f147" fmla="val 18950"/>
                <a:gd name="f148" fmla="val 19175"/>
                <a:gd name="f149" fmla="val 46218"/>
                <a:gd name="f150" fmla="val 18793"/>
                <a:gd name="f151" fmla="val 46038"/>
                <a:gd name="f152" fmla="val 18343"/>
                <a:gd name="f153" fmla="val 45813"/>
                <a:gd name="f154" fmla="val 17782"/>
                <a:gd name="f155" fmla="val 45498"/>
                <a:gd name="f156" fmla="val 17107"/>
                <a:gd name="f157" fmla="val 45161"/>
                <a:gd name="f158" fmla="val 44757"/>
                <a:gd name="f159" fmla="val 15668"/>
                <a:gd name="f160" fmla="val 44329"/>
                <a:gd name="f161" fmla="val 14927"/>
                <a:gd name="f162" fmla="val 44082"/>
                <a:gd name="f163" fmla="val 14567"/>
                <a:gd name="f164" fmla="val 43835"/>
                <a:gd name="f165" fmla="val 14230"/>
                <a:gd name="f166" fmla="val 43588"/>
                <a:gd name="f167" fmla="val 13915"/>
                <a:gd name="f168" fmla="val 43318"/>
                <a:gd name="f169" fmla="val 13600"/>
                <a:gd name="f170" fmla="val 43048"/>
                <a:gd name="f171" fmla="val 13331"/>
                <a:gd name="f172" fmla="val 42778"/>
                <a:gd name="f173" fmla="val 13083"/>
                <a:gd name="f174" fmla="val 42486"/>
                <a:gd name="f175" fmla="val 12881"/>
                <a:gd name="f176" fmla="val 42194"/>
                <a:gd name="f177" fmla="val 12701"/>
                <a:gd name="f178" fmla="val 41902"/>
                <a:gd name="f179" fmla="val 12589"/>
                <a:gd name="f180" fmla="val 41609"/>
                <a:gd name="f181" fmla="val 12499"/>
                <a:gd name="f182" fmla="val 41295"/>
                <a:gd name="f183" fmla="val 12476"/>
                <a:gd name="f184" fmla="val 41160"/>
                <a:gd name="f185" fmla="val 41003"/>
                <a:gd name="f186" fmla="val 40845"/>
                <a:gd name="f187" fmla="val 12521"/>
                <a:gd name="f188" fmla="val 40688"/>
                <a:gd name="f189" fmla="val 40530"/>
                <a:gd name="f190" fmla="val 40373"/>
                <a:gd name="f191" fmla="val 12724"/>
                <a:gd name="f192" fmla="val 40216"/>
                <a:gd name="f193" fmla="val 12814"/>
                <a:gd name="f194" fmla="val 40058"/>
                <a:gd name="f195" fmla="val 12926"/>
                <a:gd name="f196" fmla="val 39901"/>
                <a:gd name="f197" fmla="val 13061"/>
                <a:gd name="f198" fmla="val 39744"/>
                <a:gd name="f199" fmla="val 13218"/>
                <a:gd name="f200" fmla="val 39609"/>
                <a:gd name="f201" fmla="val 39451"/>
                <a:gd name="f202" fmla="val 12117"/>
                <a:gd name="f203" fmla="val 39204"/>
                <a:gd name="f204" fmla="val 11375"/>
                <a:gd name="f205" fmla="val 38934"/>
                <a:gd name="f206" fmla="val 10521"/>
                <a:gd name="f207" fmla="val 38575"/>
                <a:gd name="f208" fmla="val 38170"/>
                <a:gd name="f209" fmla="val 8565"/>
                <a:gd name="f210" fmla="val 37945"/>
                <a:gd name="f211" fmla="val 8048"/>
                <a:gd name="f212" fmla="val 37721"/>
                <a:gd name="f213" fmla="val 7554"/>
                <a:gd name="f214" fmla="val 37473"/>
                <a:gd name="f215" fmla="val 7059"/>
                <a:gd name="f216" fmla="val 37204"/>
                <a:gd name="f217" fmla="val 6587"/>
                <a:gd name="f218" fmla="val 36934"/>
                <a:gd name="f219" fmla="val 6115"/>
                <a:gd name="f220" fmla="val 36642"/>
                <a:gd name="f221" fmla="val 5665"/>
                <a:gd name="f222" fmla="val 36349"/>
                <a:gd name="f223" fmla="val 5261"/>
                <a:gd name="f224" fmla="val 36035"/>
                <a:gd name="f225" fmla="val 4879"/>
                <a:gd name="f226" fmla="val 35720"/>
                <a:gd name="f227" fmla="val 35383"/>
                <a:gd name="f228" fmla="val 35023"/>
                <a:gd name="f229" fmla="val 3957"/>
                <a:gd name="f230" fmla="val 34663"/>
                <a:gd name="f231" fmla="val 3755"/>
                <a:gd name="f232" fmla="val 34484"/>
                <a:gd name="f233" fmla="val 3665"/>
                <a:gd name="f234" fmla="val 34304"/>
                <a:gd name="f235" fmla="val 3597"/>
                <a:gd name="f236" fmla="val 34124"/>
                <a:gd name="f237" fmla="val 3530"/>
                <a:gd name="f238" fmla="val 33922"/>
                <a:gd name="f239" fmla="val 3507"/>
                <a:gd name="f240" fmla="val 33742"/>
                <a:gd name="f241" fmla="val 3485"/>
                <a:gd name="f242" fmla="val 33337"/>
                <a:gd name="f243" fmla="val 33135"/>
                <a:gd name="f244" fmla="val 32933"/>
                <a:gd name="f245" fmla="val 3575"/>
                <a:gd name="f246" fmla="val 32730"/>
                <a:gd name="f247" fmla="val 3642"/>
                <a:gd name="f248" fmla="val 32528"/>
                <a:gd name="f249" fmla="val 3732"/>
                <a:gd name="f250" fmla="val 32303"/>
                <a:gd name="f251" fmla="val 3844"/>
                <a:gd name="f252" fmla="val 31899"/>
                <a:gd name="f253" fmla="val 4092"/>
                <a:gd name="f254" fmla="val 31516"/>
                <a:gd name="f255" fmla="val 4362"/>
                <a:gd name="f256" fmla="val 31134"/>
                <a:gd name="f257" fmla="val 4631"/>
                <a:gd name="f258" fmla="val 30797"/>
                <a:gd name="f259" fmla="val 4946"/>
                <a:gd name="f260" fmla="val 30482"/>
                <a:gd name="f261" fmla="val 5238"/>
                <a:gd name="f262" fmla="val 30168"/>
                <a:gd name="f263" fmla="val 5553"/>
                <a:gd name="f264" fmla="val 29875"/>
                <a:gd name="f265" fmla="val 5890"/>
                <a:gd name="f266" fmla="val 29628"/>
                <a:gd name="f267" fmla="val 6227"/>
                <a:gd name="f268" fmla="val 29381"/>
                <a:gd name="f269" fmla="val 6564"/>
                <a:gd name="f270" fmla="val 29134"/>
                <a:gd name="f271" fmla="val 6902"/>
                <a:gd name="f272" fmla="val 28931"/>
                <a:gd name="f273" fmla="val 7239"/>
                <a:gd name="f274" fmla="val 28729"/>
                <a:gd name="f275" fmla="val 7576"/>
                <a:gd name="f276" fmla="val 28392"/>
                <a:gd name="f277" fmla="val 8273"/>
                <a:gd name="f278" fmla="val 28100"/>
                <a:gd name="f279" fmla="val 8925"/>
                <a:gd name="f280" fmla="val 27875"/>
                <a:gd name="f281" fmla="val 27695"/>
                <a:gd name="f282" fmla="val 27560"/>
                <a:gd name="f283" fmla="val 10678"/>
                <a:gd name="f284" fmla="val 27448"/>
                <a:gd name="f285" fmla="val 11150"/>
                <a:gd name="f286" fmla="val 27335"/>
                <a:gd name="f287" fmla="val 27313"/>
                <a:gd name="f288" fmla="val 12072"/>
                <a:gd name="f289" fmla="val 27268"/>
                <a:gd name="f290" fmla="val 11420"/>
                <a:gd name="f291" fmla="val 27245"/>
                <a:gd name="f292" fmla="val 27155"/>
                <a:gd name="f293" fmla="val 9689"/>
                <a:gd name="f294" fmla="val 27043"/>
                <a:gd name="f295" fmla="val 8588"/>
                <a:gd name="f296" fmla="val 26886"/>
                <a:gd name="f297" fmla="val 7351"/>
                <a:gd name="f298" fmla="val 26796"/>
                <a:gd name="f299" fmla="val 6722"/>
                <a:gd name="f300" fmla="val 26683"/>
                <a:gd name="f301" fmla="val 6070"/>
                <a:gd name="f302" fmla="val 26549"/>
                <a:gd name="f303" fmla="val 26414"/>
                <a:gd name="f304" fmla="val 4789"/>
                <a:gd name="f305" fmla="val 26256"/>
                <a:gd name="f306" fmla="val 4159"/>
                <a:gd name="f307" fmla="val 26076"/>
                <a:gd name="f308" fmla="val 3552"/>
                <a:gd name="f309" fmla="val 25874"/>
                <a:gd name="f310" fmla="val 2990"/>
                <a:gd name="f311" fmla="val 25672"/>
                <a:gd name="f312" fmla="val 2428"/>
                <a:gd name="f313" fmla="val 25425"/>
                <a:gd name="f314" fmla="val 25155"/>
                <a:gd name="f315" fmla="val 1462"/>
                <a:gd name="f316" fmla="val 24885"/>
                <a:gd name="f317" fmla="val 1057"/>
                <a:gd name="f318" fmla="val 24728"/>
                <a:gd name="f319" fmla="val 877"/>
                <a:gd name="f320" fmla="val 24570"/>
                <a:gd name="f321" fmla="val 697"/>
                <a:gd name="f322" fmla="val 24413"/>
                <a:gd name="f323" fmla="val 540"/>
                <a:gd name="f324" fmla="val 24256"/>
                <a:gd name="f325" fmla="val 405"/>
                <a:gd name="f326" fmla="val 24076"/>
                <a:gd name="f327" fmla="val 23896"/>
                <a:gd name="f328" fmla="val 203"/>
                <a:gd name="f329" fmla="val 23694"/>
                <a:gd name="f330" fmla="val 113"/>
                <a:gd name="f331" fmla="val 23514"/>
                <a:gd name="f332" fmla="val 68"/>
                <a:gd name="f333" fmla="val 23312"/>
                <a:gd name="f334" fmla="*/ f1 1 46353"/>
                <a:gd name="f335" fmla="*/ f2 1 19176"/>
                <a:gd name="f336" fmla="val f3"/>
                <a:gd name="f337" fmla="val f4"/>
                <a:gd name="f338" fmla="val f5"/>
                <a:gd name="f339" fmla="+- f338 0 f336"/>
                <a:gd name="f340" fmla="+- f337 0 f336"/>
                <a:gd name="f341" fmla="*/ f340 1 46353"/>
                <a:gd name="f342" fmla="*/ f339 1 19176"/>
                <a:gd name="f343" fmla="*/ f336 1 f341"/>
                <a:gd name="f344" fmla="*/ f337 1 f341"/>
                <a:gd name="f345" fmla="*/ f336 1 f342"/>
                <a:gd name="f346" fmla="*/ f338 1 f342"/>
                <a:gd name="f347" fmla="*/ f343 f334 1"/>
                <a:gd name="f348" fmla="*/ f344 f334 1"/>
                <a:gd name="f349" fmla="*/ f346 f335 1"/>
                <a:gd name="f350" fmla="*/ f345 f335 1"/>
              </a:gdLst>
              <a:ahLst/>
              <a:cxnLst>
                <a:cxn ang="3cd4">
                  <a:pos x="hc" y="t"/>
                </a:cxn>
                <a:cxn ang="0">
                  <a:pos x="r" y="vc"/>
                </a:cxn>
                <a:cxn ang="cd4">
                  <a:pos x="hc" y="b"/>
                </a:cxn>
                <a:cxn ang="cd2">
                  <a:pos x="l" y="vc"/>
                </a:cxn>
              </a:cxnLst>
              <a:rect l="f347" t="f350" r="f348" b="f349"/>
              <a:pathLst>
                <a:path w="46353" h="19176">
                  <a:moveTo>
                    <a:pt x="f6" y="f7"/>
                  </a:moveTo>
                  <a:lnTo>
                    <a:pt x="f8" y="f9"/>
                  </a:lnTo>
                  <a:lnTo>
                    <a:pt x="f10" y="f11"/>
                  </a:lnTo>
                  <a:lnTo>
                    <a:pt x="f12" y="f13"/>
                  </a:lnTo>
                  <a:lnTo>
                    <a:pt x="f14" y="f0"/>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1"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04" y="f101"/>
                  </a:lnTo>
                  <a:lnTo>
                    <a:pt x="f105" y="f99"/>
                  </a:lnTo>
                  <a:lnTo>
                    <a:pt x="f106" y="f97"/>
                  </a:lnTo>
                  <a:lnTo>
                    <a:pt x="f107" y="f108"/>
                  </a:lnTo>
                  <a:lnTo>
                    <a:pt x="f109" y="f93"/>
                  </a:lnTo>
                  <a:lnTo>
                    <a:pt x="f110" y="f111"/>
                  </a:lnTo>
                  <a:lnTo>
                    <a:pt x="f112" y="f113"/>
                  </a:lnTo>
                  <a:lnTo>
                    <a:pt x="f114" y="f89"/>
                  </a:lnTo>
                  <a:lnTo>
                    <a:pt x="f115" y="f116"/>
                  </a:lnTo>
                  <a:lnTo>
                    <a:pt x="f117" y="f118"/>
                  </a:lnTo>
                  <a:lnTo>
                    <a:pt x="f119" y="f120"/>
                  </a:lnTo>
                  <a:lnTo>
                    <a:pt x="f121" y="f122"/>
                  </a:lnTo>
                  <a:lnTo>
                    <a:pt x="f123" y="f124"/>
                  </a:lnTo>
                  <a:lnTo>
                    <a:pt x="f125" y="f126"/>
                  </a:lnTo>
                  <a:lnTo>
                    <a:pt x="f34" y="f127"/>
                  </a:lnTo>
                  <a:lnTo>
                    <a:pt x="f128" y="f129"/>
                  </a:lnTo>
                  <a:lnTo>
                    <a:pt x="f130" y="f131"/>
                  </a:lnTo>
                  <a:lnTo>
                    <a:pt x="f132" y="f69"/>
                  </a:lnTo>
                  <a:lnTo>
                    <a:pt x="f133" y="f134"/>
                  </a:lnTo>
                  <a:lnTo>
                    <a:pt x="f135" y="f136"/>
                  </a:lnTo>
                  <a:lnTo>
                    <a:pt x="f137" y="f138"/>
                  </a:lnTo>
                  <a:lnTo>
                    <a:pt x="f139" y="f140"/>
                  </a:lnTo>
                  <a:lnTo>
                    <a:pt x="f141" y="f142"/>
                  </a:lnTo>
                  <a:lnTo>
                    <a:pt x="f143" y="f144"/>
                  </a:lnTo>
                  <a:lnTo>
                    <a:pt x="f16" y="f145"/>
                  </a:lnTo>
                  <a:lnTo>
                    <a:pt x="f146" y="f147"/>
                  </a:lnTo>
                  <a:lnTo>
                    <a:pt x="f7" y="f148"/>
                  </a:lnTo>
                  <a:lnTo>
                    <a:pt x="f4" y="f148"/>
                  </a:lnTo>
                  <a:lnTo>
                    <a:pt x="f149" y="f150"/>
                  </a:lnTo>
                  <a:lnTo>
                    <a:pt x="f151" y="f152"/>
                  </a:lnTo>
                  <a:lnTo>
                    <a:pt x="f153" y="f154"/>
                  </a:lnTo>
                  <a:lnTo>
                    <a:pt x="f155" y="f156"/>
                  </a:lnTo>
                  <a:lnTo>
                    <a:pt x="f157" y="f61"/>
                  </a:lnTo>
                  <a:lnTo>
                    <a:pt x="f158" y="f159"/>
                  </a:lnTo>
                  <a:lnTo>
                    <a:pt x="f160" y="f161"/>
                  </a:lnTo>
                  <a:lnTo>
                    <a:pt x="f162" y="f163"/>
                  </a:lnTo>
                  <a:lnTo>
                    <a:pt x="f164" y="f165"/>
                  </a:lnTo>
                  <a:lnTo>
                    <a:pt x="f166" y="f167"/>
                  </a:lnTo>
                  <a:lnTo>
                    <a:pt x="f168" y="f169"/>
                  </a:lnTo>
                  <a:lnTo>
                    <a:pt x="f170" y="f171"/>
                  </a:lnTo>
                  <a:lnTo>
                    <a:pt x="f172" y="f173"/>
                  </a:lnTo>
                  <a:lnTo>
                    <a:pt x="f174" y="f175"/>
                  </a:lnTo>
                  <a:lnTo>
                    <a:pt x="f176" y="f177"/>
                  </a:lnTo>
                  <a:lnTo>
                    <a:pt x="f178" y="f179"/>
                  </a:lnTo>
                  <a:lnTo>
                    <a:pt x="f180" y="f181"/>
                  </a:lnTo>
                  <a:lnTo>
                    <a:pt x="f182" y="f183"/>
                  </a:lnTo>
                  <a:lnTo>
                    <a:pt x="f184" y="f183"/>
                  </a:lnTo>
                  <a:lnTo>
                    <a:pt x="f185" y="f181"/>
                  </a:lnTo>
                  <a:lnTo>
                    <a:pt x="f186" y="f187"/>
                  </a:lnTo>
                  <a:lnTo>
                    <a:pt x="f188" y="f63"/>
                  </a:lnTo>
                  <a:lnTo>
                    <a:pt x="f189" y="f129"/>
                  </a:lnTo>
                  <a:lnTo>
                    <a:pt x="f190" y="f191"/>
                  </a:lnTo>
                  <a:lnTo>
                    <a:pt x="f192" y="f193"/>
                  </a:lnTo>
                  <a:lnTo>
                    <a:pt x="f194" y="f195"/>
                  </a:lnTo>
                  <a:lnTo>
                    <a:pt x="f196" y="f197"/>
                  </a:lnTo>
                  <a:lnTo>
                    <a:pt x="f198" y="f199"/>
                  </a:lnTo>
                  <a:lnTo>
                    <a:pt x="f200" y="f177"/>
                  </a:lnTo>
                  <a:lnTo>
                    <a:pt x="f201" y="f202"/>
                  </a:lnTo>
                  <a:lnTo>
                    <a:pt x="f203" y="f204"/>
                  </a:lnTo>
                  <a:lnTo>
                    <a:pt x="f205" y="f206"/>
                  </a:lnTo>
                  <a:lnTo>
                    <a:pt x="f207" y="f103"/>
                  </a:lnTo>
                  <a:lnTo>
                    <a:pt x="f208" y="f209"/>
                  </a:lnTo>
                  <a:lnTo>
                    <a:pt x="f210" y="f211"/>
                  </a:lnTo>
                  <a:lnTo>
                    <a:pt x="f212" y="f213"/>
                  </a:lnTo>
                  <a:lnTo>
                    <a:pt x="f214" y="f215"/>
                  </a:lnTo>
                  <a:lnTo>
                    <a:pt x="f216" y="f217"/>
                  </a:lnTo>
                  <a:lnTo>
                    <a:pt x="f218" y="f219"/>
                  </a:lnTo>
                  <a:lnTo>
                    <a:pt x="f220" y="f221"/>
                  </a:lnTo>
                  <a:lnTo>
                    <a:pt x="f222" y="f223"/>
                  </a:lnTo>
                  <a:lnTo>
                    <a:pt x="f224" y="f225"/>
                  </a:lnTo>
                  <a:lnTo>
                    <a:pt x="f226" y="f121"/>
                  </a:lnTo>
                  <a:lnTo>
                    <a:pt x="f227" y="f123"/>
                  </a:lnTo>
                  <a:lnTo>
                    <a:pt x="f228" y="f229"/>
                  </a:lnTo>
                  <a:lnTo>
                    <a:pt x="f230" y="f231"/>
                  </a:lnTo>
                  <a:lnTo>
                    <a:pt x="f232" y="f233"/>
                  </a:lnTo>
                  <a:lnTo>
                    <a:pt x="f234" y="f235"/>
                  </a:lnTo>
                  <a:lnTo>
                    <a:pt x="f236" y="f237"/>
                  </a:lnTo>
                  <a:lnTo>
                    <a:pt x="f238" y="f239"/>
                  </a:lnTo>
                  <a:lnTo>
                    <a:pt x="f240" y="f241"/>
                  </a:lnTo>
                  <a:lnTo>
                    <a:pt x="f242" y="f241"/>
                  </a:lnTo>
                  <a:lnTo>
                    <a:pt x="f243" y="f237"/>
                  </a:lnTo>
                  <a:lnTo>
                    <a:pt x="f244" y="f245"/>
                  </a:lnTo>
                  <a:lnTo>
                    <a:pt x="f246" y="f247"/>
                  </a:lnTo>
                  <a:lnTo>
                    <a:pt x="f248" y="f249"/>
                  </a:lnTo>
                  <a:lnTo>
                    <a:pt x="f250" y="f251"/>
                  </a:lnTo>
                  <a:lnTo>
                    <a:pt x="f252" y="f253"/>
                  </a:lnTo>
                  <a:lnTo>
                    <a:pt x="f254" y="f255"/>
                  </a:lnTo>
                  <a:lnTo>
                    <a:pt x="f256" y="f257"/>
                  </a:lnTo>
                  <a:lnTo>
                    <a:pt x="f258" y="f259"/>
                  </a:lnTo>
                  <a:lnTo>
                    <a:pt x="f260" y="f261"/>
                  </a:lnTo>
                  <a:lnTo>
                    <a:pt x="f262" y="f263"/>
                  </a:lnTo>
                  <a:lnTo>
                    <a:pt x="f264" y="f265"/>
                  </a:lnTo>
                  <a:lnTo>
                    <a:pt x="f266" y="f267"/>
                  </a:lnTo>
                  <a:lnTo>
                    <a:pt x="f268" y="f269"/>
                  </a:lnTo>
                  <a:lnTo>
                    <a:pt x="f270" y="f271"/>
                  </a:lnTo>
                  <a:lnTo>
                    <a:pt x="f272" y="f273"/>
                  </a:lnTo>
                  <a:lnTo>
                    <a:pt x="f274" y="f275"/>
                  </a:lnTo>
                  <a:lnTo>
                    <a:pt x="f276" y="f277"/>
                  </a:lnTo>
                  <a:lnTo>
                    <a:pt x="f278" y="f279"/>
                  </a:lnTo>
                  <a:lnTo>
                    <a:pt x="f280" y="f103"/>
                  </a:lnTo>
                  <a:lnTo>
                    <a:pt x="f281" y="f111"/>
                  </a:lnTo>
                  <a:lnTo>
                    <a:pt x="f282" y="f283"/>
                  </a:lnTo>
                  <a:lnTo>
                    <a:pt x="f284" y="f285"/>
                  </a:lnTo>
                  <a:lnTo>
                    <a:pt x="f286" y="f62"/>
                  </a:lnTo>
                  <a:lnTo>
                    <a:pt x="f287" y="f288"/>
                  </a:lnTo>
                  <a:lnTo>
                    <a:pt x="f289" y="f290"/>
                  </a:lnTo>
                  <a:lnTo>
                    <a:pt x="f291" y="f87"/>
                  </a:lnTo>
                  <a:lnTo>
                    <a:pt x="f292" y="f293"/>
                  </a:lnTo>
                  <a:lnTo>
                    <a:pt x="f294" y="f295"/>
                  </a:lnTo>
                  <a:lnTo>
                    <a:pt x="f296" y="f297"/>
                  </a:lnTo>
                  <a:lnTo>
                    <a:pt x="f298" y="f299"/>
                  </a:lnTo>
                  <a:lnTo>
                    <a:pt x="f300" y="f301"/>
                  </a:lnTo>
                  <a:lnTo>
                    <a:pt x="f302" y="f115"/>
                  </a:lnTo>
                  <a:lnTo>
                    <a:pt x="f303" y="f304"/>
                  </a:lnTo>
                  <a:lnTo>
                    <a:pt x="f305" y="f306"/>
                  </a:lnTo>
                  <a:lnTo>
                    <a:pt x="f307" y="f308"/>
                  </a:lnTo>
                  <a:lnTo>
                    <a:pt x="f309" y="f310"/>
                  </a:lnTo>
                  <a:lnTo>
                    <a:pt x="f311" y="f312"/>
                  </a:lnTo>
                  <a:lnTo>
                    <a:pt x="f313" y="f133"/>
                  </a:lnTo>
                  <a:lnTo>
                    <a:pt x="f314" y="f315"/>
                  </a:lnTo>
                  <a:lnTo>
                    <a:pt x="f316" y="f317"/>
                  </a:lnTo>
                  <a:lnTo>
                    <a:pt x="f318" y="f319"/>
                  </a:lnTo>
                  <a:lnTo>
                    <a:pt x="f320" y="f321"/>
                  </a:lnTo>
                  <a:lnTo>
                    <a:pt x="f322" y="f323"/>
                  </a:lnTo>
                  <a:lnTo>
                    <a:pt x="f324" y="f325"/>
                  </a:lnTo>
                  <a:lnTo>
                    <a:pt x="f326" y="f16"/>
                  </a:lnTo>
                  <a:lnTo>
                    <a:pt x="f327" y="f328"/>
                  </a:lnTo>
                  <a:lnTo>
                    <a:pt x="f329" y="f330"/>
                  </a:lnTo>
                  <a:lnTo>
                    <a:pt x="f331" y="f332"/>
                  </a:lnTo>
                  <a:lnTo>
                    <a:pt x="f333" y="f9"/>
                  </a:lnTo>
                  <a:lnTo>
                    <a:pt x="f6" y="f7"/>
                  </a:lnTo>
                  <a:close/>
                </a:path>
              </a:pathLst>
            </a:custGeom>
            <a:solidFill>
              <a:srgbClr val="E5E2CF"/>
            </a:solidFill>
            <a:ln cap="flat">
              <a:noFill/>
              <a:prstDash val="solid"/>
            </a:ln>
          </p:spPr>
          <p:txBody>
            <a:bodyPr vert="horz" wrap="square" lIns="91421" tIns="91421" rIns="91421" bIns="91421"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1867" b="0" i="0" u="none" strike="noStrike" kern="0" cap="none" spc="0" baseline="0">
                <a:solidFill>
                  <a:srgbClr val="000000"/>
                </a:solidFill>
                <a:uFillTx/>
                <a:latin typeface="Arial"/>
                <a:ea typeface="Arial"/>
                <a:cs typeface="Arial"/>
              </a:endParaRPr>
            </a:p>
          </p:txBody>
        </p:sp>
      </p:grpSp>
      <p:sp>
        <p:nvSpPr>
          <p:cNvPr id="318" name="Google Shape;46;p15">
            <a:extLst>
              <a:ext uri="{FF2B5EF4-FFF2-40B4-BE49-F238E27FC236}">
                <a16:creationId xmlns:a16="http://schemas.microsoft.com/office/drawing/2014/main" id="{6A205B76-0406-F6A8-C330-63EF283342A0}"/>
              </a:ext>
            </a:extLst>
          </p:cNvPr>
          <p:cNvSpPr txBox="1"/>
          <p:nvPr/>
        </p:nvSpPr>
        <p:spPr>
          <a:xfrm>
            <a:off x="1195440" y="1848898"/>
            <a:ext cx="3515712" cy="1445702"/>
          </a:xfrm>
          <a:prstGeom prst="rect">
            <a:avLst/>
          </a:prstGeom>
          <a:noFill/>
          <a:ln cap="flat">
            <a:noFill/>
          </a:ln>
        </p:spPr>
        <p:txBody>
          <a:bodyPr vert="horz" wrap="square" lIns="91421" tIns="91421" rIns="91421" bIns="91421"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1" i="0" u="none" strike="noStrike" kern="0" cap="none" spc="0" baseline="0">
                <a:solidFill>
                  <a:srgbClr val="337177"/>
                </a:solidFill>
                <a:uFillTx/>
                <a:latin typeface="Arial" pitchFamily="34"/>
                <a:ea typeface="Fira Sans Extra Condensed"/>
                <a:cs typeface="Arial" pitchFamily="34"/>
              </a:rPr>
              <a:t>CẢM ƠN</a:t>
            </a:r>
            <a:r>
              <a:rPr lang="vi-VN" sz="3600" b="1" i="0" u="none" strike="noStrike" kern="0" cap="none" spc="0" baseline="0">
                <a:solidFill>
                  <a:srgbClr val="337177"/>
                </a:solidFill>
                <a:uFillTx/>
                <a:latin typeface="Arial" pitchFamily="34"/>
                <a:ea typeface="Fira Sans Extra Condensed"/>
                <a:cs typeface="Arial" pitchFamily="34"/>
              </a:rPr>
              <a:t>!</a:t>
            </a:r>
            <a:endParaRPr lang="en-US" sz="3600" b="1" i="0" u="none" strike="noStrike" kern="0" cap="none" spc="0" baseline="0">
              <a:solidFill>
                <a:srgbClr val="337177"/>
              </a:solidFill>
              <a:uFillTx/>
              <a:latin typeface="Arial" pitchFamily="34"/>
              <a:ea typeface="Fira Sans Extra Condensed"/>
              <a:cs typeface="Arial" pitchFamily="34"/>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426">
    <p:spTree>
      <p:nvGrpSpPr>
        <p:cNvPr id="1" name=""/>
        <p:cNvGrpSpPr/>
        <p:nvPr/>
      </p:nvGrpSpPr>
      <p:grpSpPr>
        <a:xfrm>
          <a:off x="0" y="0"/>
          <a:ext cx="0" cy="0"/>
          <a:chOff x="0" y="0"/>
          <a:chExt cx="0" cy="0"/>
        </a:xfrm>
      </p:grpSpPr>
      <p:sp>
        <p:nvSpPr>
          <p:cNvPr id="3" name="Slide Number Placeholder 1">
            <a:extLst>
              <a:ext uri="{FF2B5EF4-FFF2-40B4-BE49-F238E27FC236}">
                <a16:creationId xmlns:a16="http://schemas.microsoft.com/office/drawing/2014/main" id="{AAE88E1F-BD30-DC1C-2318-38023C40AB00}"/>
              </a:ext>
            </a:extLst>
          </p:cNvPr>
          <p:cNvSpPr txBox="1">
            <a:spLocks noGrp="1"/>
          </p:cNvSpPr>
          <p:nvPr>
            <p:ph type="sldNum" sz="quarter" idx="4294967295"/>
          </p:nvPr>
        </p:nvSpPr>
        <p:spPr>
          <a:xfrm>
            <a:off x="0" y="0"/>
            <a:ext cx="0" cy="0"/>
          </a:xfrm>
        </p:spPr>
        <p:txBody>
          <a:bodyPr/>
          <a:lstStyle/>
          <a:p>
            <a:pPr lvl="0"/>
            <a:r>
              <a:rPr lang="en-GB"/>
              <a:t>2</a:t>
            </a:r>
          </a:p>
        </p:txBody>
      </p:sp>
      <p:sp>
        <p:nvSpPr>
          <p:cNvPr id="2" name="Rectangle 5">
            <a:extLst>
              <a:ext uri="{FF2B5EF4-FFF2-40B4-BE49-F238E27FC236}">
                <a16:creationId xmlns:a16="http://schemas.microsoft.com/office/drawing/2014/main" id="{9DE044AB-EC25-9A71-EE0B-A5C2EBEB6DAE}"/>
              </a:ext>
            </a:extLst>
          </p:cNvPr>
          <p:cNvSpPr txBox="1">
            <a:spLocks noGrp="1"/>
          </p:cNvSpPr>
          <p:nvPr>
            <p:ph type="title"/>
          </p:nvPr>
        </p:nvSpPr>
        <p:spPr>
          <a:xfrm>
            <a:off x="2853531" y="785363"/>
            <a:ext cx="3436937" cy="481012"/>
          </a:xfrm>
          <a:prstGeom prst="rect">
            <a:avLst/>
          </a:prstGeom>
          <a:noFill/>
          <a:ln>
            <a:noFill/>
          </a:ln>
        </p:spPr>
        <p:txBody>
          <a:bodyPr vert="horz" wrap="square" lIns="91421" tIns="91421" rIns="91421" bIns="91421" anchor="ctr" anchorCtr="0" compatLnSpc="1">
            <a:noAutofit/>
          </a:bodyPr>
          <a:lstStyle/>
          <a:p>
            <a:pPr lvl="0" algn="ctr">
              <a:lnSpc>
                <a:spcPct val="90000"/>
              </a:lnSpc>
            </a:pPr>
            <a:r>
              <a:rPr lang="en-US" sz="2000" b="1" dirty="0">
                <a:solidFill>
                  <a:srgbClr val="337177"/>
                </a:solidFill>
                <a:latin typeface="Arial"/>
                <a:cs typeface="Arial" pitchFamily="34"/>
              </a:rPr>
              <a:t>1. </a:t>
            </a:r>
            <a:r>
              <a:rPr lang="en-US" sz="2000" b="1" dirty="0" err="1">
                <a:solidFill>
                  <a:srgbClr val="337177"/>
                </a:solidFill>
                <a:latin typeface="Arial"/>
                <a:cs typeface="Arial" pitchFamily="34"/>
              </a:rPr>
              <a:t>Giới</a:t>
            </a:r>
            <a:r>
              <a:rPr lang="en-US" sz="2000" b="1" dirty="0">
                <a:solidFill>
                  <a:srgbClr val="337177"/>
                </a:solidFill>
                <a:latin typeface="Arial"/>
                <a:cs typeface="Arial" pitchFamily="34"/>
              </a:rPr>
              <a:t> </a:t>
            </a:r>
            <a:r>
              <a:rPr lang="en-US" sz="2000" b="1" dirty="0" err="1">
                <a:solidFill>
                  <a:srgbClr val="337177"/>
                </a:solidFill>
                <a:latin typeface="Arial"/>
                <a:cs typeface="Arial" pitchFamily="34"/>
              </a:rPr>
              <a:t>thiệu</a:t>
            </a:r>
            <a:endParaRPr lang="en-US" sz="2000" b="1" dirty="0">
              <a:solidFill>
                <a:srgbClr val="337177"/>
              </a:solidFill>
              <a:latin typeface="Arial"/>
              <a:cs typeface="Arial" pitchFamily="34"/>
            </a:endParaRPr>
          </a:p>
        </p:txBody>
      </p:sp>
      <p:sp>
        <p:nvSpPr>
          <p:cNvPr id="4" name="Content Placeholder 2">
            <a:extLst>
              <a:ext uri="{FF2B5EF4-FFF2-40B4-BE49-F238E27FC236}">
                <a16:creationId xmlns:a16="http://schemas.microsoft.com/office/drawing/2014/main" id="{B6BC28D0-143F-1743-D6E4-B6C57951E073}"/>
              </a:ext>
            </a:extLst>
          </p:cNvPr>
          <p:cNvSpPr txBox="1"/>
          <p:nvPr/>
        </p:nvSpPr>
        <p:spPr>
          <a:xfrm>
            <a:off x="493735" y="1118329"/>
            <a:ext cx="8156530" cy="1098007"/>
          </a:xfrm>
          <a:prstGeom prst="rect">
            <a:avLst/>
          </a:prstGeom>
          <a:noFill/>
          <a:ln cap="flat">
            <a:noFill/>
          </a:ln>
        </p:spPr>
        <p:txBody>
          <a:bodyPr vert="horz" wrap="square" lIns="91440" tIns="45720" rIns="91440" bIns="45720" anchor="t" anchorCtr="0" compatLnSpc="1">
            <a:noAutofit/>
          </a:bodyPr>
          <a:lstStyle/>
          <a:p>
            <a:pPr marL="285750" marR="0" lvl="0" indent="-285750" algn="l" defTabSz="914400" rtl="0" fontAlgn="auto" hangingPunct="1">
              <a:lnSpc>
                <a:spcPts val="2475"/>
              </a:lnSpc>
              <a:spcBef>
                <a:spcPts val="0"/>
              </a:spcBef>
              <a:spcAft>
                <a:spcPts val="0"/>
              </a:spcAft>
              <a:buClr>
                <a:srgbClr val="000000"/>
              </a:buClr>
              <a:buSzPct val="100000"/>
              <a:buFont typeface="Wingdings" pitchFamily="2"/>
              <a:buChar char="Ø"/>
              <a:tabLst/>
              <a:defRPr sz="1800" b="0" i="0" u="none" strike="noStrike" kern="0" cap="none" spc="0" baseline="0">
                <a:solidFill>
                  <a:srgbClr val="000000"/>
                </a:solidFill>
                <a:uFillTx/>
              </a:defRPr>
            </a:pPr>
            <a:r>
              <a:rPr lang="vi-VN" sz="1400" b="0" i="0" u="none" strike="noStrike" kern="0" cap="none" spc="0" baseline="0" dirty="0">
                <a:solidFill>
                  <a:srgbClr val="000000"/>
                </a:solidFill>
                <a:uFillTx/>
                <a:latin typeface="Arial" pitchFamily="34"/>
                <a:ea typeface="Arial"/>
                <a:cs typeface="Arial"/>
              </a:rPr>
              <a:t>Ngành công nghiệp nhựa là một trong những ngành tiêu thụ năng lượng lớn, đặc biệt là trong các giai đoạn sưởi ấm, đùn và tạo hình.  Việc áp dụng các giải pháp tiết kiệm năng lượng không chỉ giảm chi phí sản xuất mà còn bảo vệ môi trường và nâng cao khả năng cạnh tranh. </a:t>
            </a:r>
          </a:p>
          <a:p>
            <a:pPr marL="0" marR="0" lvl="0" indent="0" algn="l" defTabSz="914400" rtl="0" fontAlgn="auto" hangingPunct="1">
              <a:lnSpc>
                <a:spcPts val="2475"/>
              </a:lnSpc>
              <a:spcBef>
                <a:spcPts val="0"/>
              </a:spcBef>
              <a:spcAft>
                <a:spcPts val="0"/>
              </a:spcAft>
              <a:buNone/>
              <a:tabLst/>
              <a:defRPr sz="1800" b="0" i="0" u="none" strike="noStrike" kern="0" cap="none" spc="0" baseline="0">
                <a:solidFill>
                  <a:srgbClr val="000000"/>
                </a:solidFill>
                <a:uFillTx/>
              </a:defRPr>
            </a:pPr>
            <a:endParaRPr lang="en-US" sz="1400" b="0" i="0" u="none" strike="noStrike" kern="0" cap="none" spc="0" baseline="0" dirty="0">
              <a:solidFill>
                <a:srgbClr val="000000"/>
              </a:solidFill>
              <a:uFillTx/>
              <a:latin typeface="Arial"/>
              <a:ea typeface="Arial"/>
              <a:cs typeface="Arial"/>
            </a:endParaRPr>
          </a:p>
        </p:txBody>
      </p:sp>
      <p:grpSp>
        <p:nvGrpSpPr>
          <p:cNvPr id="5" name="Group 7">
            <a:extLst>
              <a:ext uri="{FF2B5EF4-FFF2-40B4-BE49-F238E27FC236}">
                <a16:creationId xmlns:a16="http://schemas.microsoft.com/office/drawing/2014/main" id="{1DCC60BD-0ED1-0910-90B6-92A28FA13564}"/>
              </a:ext>
            </a:extLst>
          </p:cNvPr>
          <p:cNvGrpSpPr/>
          <p:nvPr/>
        </p:nvGrpSpPr>
        <p:grpSpPr>
          <a:xfrm>
            <a:off x="2670102" y="2234025"/>
            <a:ext cx="4368802" cy="2738966"/>
            <a:chOff x="2670102" y="2234025"/>
            <a:chExt cx="4368802" cy="2738966"/>
          </a:xfrm>
        </p:grpSpPr>
        <p:pic>
          <p:nvPicPr>
            <p:cNvPr id="6" name="Picture 2" descr="Đã tạo hình ảnh">
              <a:extLst>
                <a:ext uri="{FF2B5EF4-FFF2-40B4-BE49-F238E27FC236}">
                  <a16:creationId xmlns:a16="http://schemas.microsoft.com/office/drawing/2014/main" id="{4BCDAB56-31D0-B49F-C10F-12054849A36D}"/>
                </a:ext>
              </a:extLst>
            </p:cNvPr>
            <p:cNvPicPr>
              <a:picLocks noChangeAspect="1"/>
            </p:cNvPicPr>
            <p:nvPr/>
          </p:nvPicPr>
          <p:blipFill>
            <a:blip r:embed="rId3"/>
            <a:srcRect/>
            <a:stretch>
              <a:fillRect/>
            </a:stretch>
          </p:blipFill>
          <p:spPr>
            <a:xfrm>
              <a:off x="2670102" y="2234025"/>
              <a:ext cx="4368802" cy="2738966"/>
            </a:xfrm>
            <a:prstGeom prst="rect">
              <a:avLst/>
            </a:prstGeom>
            <a:noFill/>
            <a:ln cap="flat">
              <a:noFill/>
            </a:ln>
          </p:spPr>
        </p:pic>
        <p:sp>
          <p:nvSpPr>
            <p:cNvPr id="7" name="Rectangle 6">
              <a:extLst>
                <a:ext uri="{FF2B5EF4-FFF2-40B4-BE49-F238E27FC236}">
                  <a16:creationId xmlns:a16="http://schemas.microsoft.com/office/drawing/2014/main" id="{D41096CE-9DCD-17DF-C4C4-AC8E81732240}"/>
                </a:ext>
              </a:extLst>
            </p:cNvPr>
            <p:cNvSpPr/>
            <p:nvPr/>
          </p:nvSpPr>
          <p:spPr>
            <a:xfrm>
              <a:off x="2670102" y="2234025"/>
              <a:ext cx="4368802" cy="568226"/>
            </a:xfrm>
            <a:prstGeom prst="rect">
              <a:avLst/>
            </a:prstGeom>
            <a:solidFill>
              <a:srgbClr val="FFFFFF"/>
            </a:solidFill>
            <a:ln w="25402" cap="flat">
              <a:solidFill>
                <a:srgbClr val="629195"/>
              </a:solid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vi-VN" sz="1400" b="1" i="0" u="none" strike="noStrike" kern="0" cap="none" spc="0" baseline="0" dirty="0">
                  <a:solidFill>
                    <a:srgbClr val="87C6CC"/>
                  </a:solidFill>
                  <a:uFillTx/>
                  <a:latin typeface="Arial" pitchFamily="34"/>
                </a:rPr>
                <a:t>HIỆU QUẢ NĂNG LƯỢNG TRONG NGÀNH NHỰA</a:t>
              </a:r>
              <a:endParaRPr lang="en-US" sz="1400" b="1" i="0" u="none" strike="noStrike" kern="0" cap="none" spc="0" baseline="0" dirty="0">
                <a:solidFill>
                  <a:srgbClr val="87C6CC"/>
                </a:solidFill>
                <a:uFillTx/>
                <a:latin typeface="Arial"/>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44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778A23-F468-EDF2-088C-18F78EA704E3}"/>
              </a:ext>
            </a:extLst>
          </p:cNvPr>
          <p:cNvSpPr txBox="1">
            <a:spLocks noGrp="1"/>
          </p:cNvSpPr>
          <p:nvPr>
            <p:ph type="title"/>
          </p:nvPr>
        </p:nvSpPr>
        <p:spPr>
          <a:xfrm>
            <a:off x="18811" y="865012"/>
            <a:ext cx="8210550" cy="523830"/>
          </a:xfrm>
          <a:prstGeom prst="rect">
            <a:avLst/>
          </a:prstGeom>
          <a:noFill/>
          <a:ln>
            <a:noFill/>
          </a:ln>
        </p:spPr>
        <p:txBody>
          <a:bodyPr vert="horz" wrap="square" lIns="91421" tIns="91421" rIns="91421" bIns="91421" anchor="ctr" anchorCtr="1" compatLnSpc="1">
            <a:noAutofit/>
          </a:bodyPr>
          <a:lstStyle/>
          <a:p>
            <a:pPr lvl="0" algn="ctr"/>
            <a:r>
              <a:rPr lang="vi-VN" sz="2000" b="1" dirty="0">
                <a:solidFill>
                  <a:srgbClr val="337177"/>
                </a:solidFill>
                <a:latin typeface="Arial" pitchFamily="34"/>
                <a:cs typeface="Arial" pitchFamily="34"/>
              </a:rPr>
              <a:t>2. Thực trạng tiêu thụ năng lượng trong ngành nhựa</a:t>
            </a:r>
            <a:endParaRPr lang="en-US" sz="2000" b="1" dirty="0">
              <a:solidFill>
                <a:srgbClr val="337177"/>
              </a:solidFill>
              <a:latin typeface="Arial"/>
              <a:cs typeface="Arial" pitchFamily="34"/>
            </a:endParaRPr>
          </a:p>
        </p:txBody>
      </p:sp>
      <p:sp>
        <p:nvSpPr>
          <p:cNvPr id="3" name="Slide Number Placeholder 3">
            <a:extLst>
              <a:ext uri="{FF2B5EF4-FFF2-40B4-BE49-F238E27FC236}">
                <a16:creationId xmlns:a16="http://schemas.microsoft.com/office/drawing/2014/main" id="{14A060FF-416B-082B-1A01-665DA606671D}"/>
              </a:ext>
            </a:extLst>
          </p:cNvPr>
          <p:cNvSpPr txBox="1">
            <a:spLocks noGrp="1"/>
          </p:cNvSpPr>
          <p:nvPr>
            <p:ph type="sldNum" sz="quarter" idx="4294967295"/>
          </p:nvPr>
        </p:nvSpPr>
        <p:spPr>
          <a:xfrm>
            <a:off x="0" y="0"/>
            <a:ext cx="0" cy="0"/>
          </a:xfrm>
        </p:spPr>
        <p:txBody>
          <a:bodyPr/>
          <a:lstStyle/>
          <a:p>
            <a:pPr lvl="0"/>
            <a:fld id="{6E9F10D1-1872-D444-B9E5-DD96A1F8D789}" type="slidenum">
              <a:rPr/>
              <a:t>5</a:t>
            </a:fld>
            <a:endParaRPr lang="en-GB"/>
          </a:p>
        </p:txBody>
      </p:sp>
      <p:sp>
        <p:nvSpPr>
          <p:cNvPr id="4" name="TextBox 8">
            <a:extLst>
              <a:ext uri="{FF2B5EF4-FFF2-40B4-BE49-F238E27FC236}">
                <a16:creationId xmlns:a16="http://schemas.microsoft.com/office/drawing/2014/main" id="{FC418327-5F58-4935-0B99-2674FC027BAD}"/>
              </a:ext>
            </a:extLst>
          </p:cNvPr>
          <p:cNvSpPr txBox="1"/>
          <p:nvPr/>
        </p:nvSpPr>
        <p:spPr>
          <a:xfrm>
            <a:off x="454081" y="1388842"/>
            <a:ext cx="4988116" cy="2872581"/>
          </a:xfrm>
          <a:prstGeom prst="rect">
            <a:avLst/>
          </a:prstGeom>
          <a:noFill/>
          <a:ln cap="flat">
            <a:noFill/>
          </a:ln>
        </p:spPr>
        <p:txBody>
          <a:bodyPr vert="horz" wrap="square" lIns="91440" tIns="45720" rIns="91440" bIns="45720" anchor="t" anchorCtr="0" compatLnSpc="1">
            <a:spAutoFit/>
          </a:bodyPr>
          <a:lstStyle/>
          <a:p>
            <a:pPr marL="285750" marR="0" lvl="0" indent="-285750" algn="l" defTabSz="914400" rtl="0" fontAlgn="auto" hangingPunct="1">
              <a:lnSpc>
                <a:spcPts val="2475"/>
              </a:lnSpc>
              <a:spcBef>
                <a:spcPts val="0"/>
              </a:spcBef>
              <a:spcAft>
                <a:spcPts val="0"/>
              </a:spcAft>
              <a:buClr>
                <a:srgbClr val="000000"/>
              </a:buClr>
              <a:buSzPct val="100000"/>
              <a:buFont typeface="Wingdings" pitchFamily="2"/>
              <a:buChar char="Ø"/>
              <a:tabLst/>
              <a:defRPr sz="1800" b="0" i="0" u="none" strike="noStrike" kern="0" cap="none" spc="0" baseline="0">
                <a:solidFill>
                  <a:srgbClr val="000000"/>
                </a:solidFill>
                <a:uFillTx/>
              </a:defRPr>
            </a:pPr>
            <a:r>
              <a:rPr lang="vi-VN" sz="1400" b="1" i="0" u="none" strike="noStrike" kern="0" cap="none" spc="0" baseline="0" dirty="0">
                <a:solidFill>
                  <a:srgbClr val="000000"/>
                </a:solidFill>
                <a:uFillTx/>
                <a:latin typeface="Arial" pitchFamily="34"/>
                <a:ea typeface="Arial"/>
                <a:cs typeface="Arial"/>
              </a:rPr>
              <a:t>Nguồn năng lượng sơ cấp:</a:t>
            </a:r>
            <a:r>
              <a:rPr lang="vi-VN" sz="1400" b="0" i="0" u="none" strike="noStrike" kern="0" cap="none" spc="0" baseline="0" dirty="0">
                <a:solidFill>
                  <a:srgbClr val="000000"/>
                </a:solidFill>
                <a:uFillTx/>
                <a:latin typeface="Arial" pitchFamily="34"/>
                <a:ea typeface="Arial"/>
                <a:cs typeface="Arial"/>
              </a:rPr>
              <a:t> </a:t>
            </a:r>
          </a:p>
          <a:p>
            <a:pPr marL="0" marR="0" lvl="0" indent="0" algn="l" defTabSz="914400" rtl="0" fontAlgn="auto" hangingPunct="1">
              <a:lnSpc>
                <a:spcPts val="2475"/>
              </a:lnSpc>
              <a:spcBef>
                <a:spcPts val="0"/>
              </a:spcBef>
              <a:spcAft>
                <a:spcPts val="0"/>
              </a:spcAft>
              <a:buNone/>
              <a:tabLst/>
              <a:defRPr sz="1800" b="0" i="0" u="none" strike="noStrike" kern="0" cap="none" spc="0" baseline="0">
                <a:solidFill>
                  <a:srgbClr val="000000"/>
                </a:solidFill>
                <a:uFillTx/>
              </a:defRPr>
            </a:pPr>
            <a:r>
              <a:rPr lang="en-US" sz="1400" b="0" i="0" u="none" strike="noStrike" kern="0" cap="none" spc="0" baseline="0" dirty="0">
                <a:solidFill>
                  <a:srgbClr val="000000"/>
                </a:solidFill>
                <a:uFillTx/>
                <a:latin typeface="Arial"/>
                <a:ea typeface="Arial"/>
                <a:cs typeface="Arial"/>
              </a:rPr>
              <a:t>+ </a:t>
            </a:r>
            <a:r>
              <a:rPr lang="vi-VN" sz="1400" b="0" i="0" u="none" strike="noStrike" kern="0" cap="none" spc="0" baseline="0" dirty="0">
                <a:solidFill>
                  <a:srgbClr val="000000"/>
                </a:solidFill>
                <a:uFillTx/>
                <a:latin typeface="Arial" pitchFamily="34"/>
                <a:ea typeface="Arial"/>
                <a:cs typeface="Arial"/>
              </a:rPr>
              <a:t>Điện: Chiếm 60-70% năng lượng tiêu thụ, sử dụng trong máy móc và hệ thống sản xuất</a:t>
            </a:r>
            <a:r>
              <a:rPr lang="en-US" sz="1400" b="0" i="0" u="none" strike="noStrike" kern="0" cap="none" spc="0" baseline="0" dirty="0">
                <a:solidFill>
                  <a:srgbClr val="000000"/>
                </a:solidFill>
                <a:uFillTx/>
                <a:latin typeface="Arial"/>
                <a:ea typeface="Arial"/>
                <a:cs typeface="Arial"/>
              </a:rPr>
              <a:t>.  + </a:t>
            </a:r>
            <a:r>
              <a:rPr lang="en-US" sz="1400" b="0" i="0" u="none" strike="noStrike" kern="0" cap="none" spc="0" baseline="0" dirty="0" err="1">
                <a:solidFill>
                  <a:srgbClr val="000000"/>
                </a:solidFill>
                <a:uFillTx/>
                <a:latin typeface="Arial"/>
                <a:ea typeface="Arial"/>
                <a:cs typeface="Arial"/>
              </a:rPr>
              <a:t>Nhiên</a:t>
            </a:r>
            <a:r>
              <a:rPr lang="en-US" sz="1400" b="0" i="0" u="none" strike="noStrike" kern="0" cap="none" spc="0" baseline="0" dirty="0">
                <a:solidFill>
                  <a:srgbClr val="000000"/>
                </a:solidFill>
                <a:uFillTx/>
                <a:latin typeface="Arial"/>
                <a:ea typeface="Arial"/>
                <a:cs typeface="Arial"/>
              </a:rPr>
              <a:t> </a:t>
            </a:r>
            <a:r>
              <a:rPr lang="en-US" sz="1400" b="0" i="0" u="none" strike="noStrike" kern="0" cap="none" spc="0" baseline="0" dirty="0" err="1">
                <a:solidFill>
                  <a:srgbClr val="000000"/>
                </a:solidFill>
                <a:uFillTx/>
                <a:latin typeface="Arial"/>
                <a:ea typeface="Arial"/>
                <a:cs typeface="Arial"/>
              </a:rPr>
              <a:t>liệu</a:t>
            </a:r>
            <a:r>
              <a:rPr lang="en-US" sz="1400" b="0" i="0" u="none" strike="noStrike" kern="0" cap="none" spc="0" baseline="0" dirty="0">
                <a:solidFill>
                  <a:srgbClr val="000000"/>
                </a:solidFill>
                <a:uFillTx/>
                <a:latin typeface="Arial"/>
                <a:ea typeface="Arial"/>
                <a:cs typeface="Arial"/>
              </a:rPr>
              <a:t> </a:t>
            </a:r>
            <a:r>
              <a:rPr lang="en-US" sz="1400" b="0" i="0" u="none" strike="noStrike" kern="0" cap="none" spc="0" baseline="0" dirty="0" err="1">
                <a:solidFill>
                  <a:srgbClr val="000000"/>
                </a:solidFill>
                <a:uFillTx/>
                <a:latin typeface="Arial"/>
                <a:ea typeface="Arial"/>
                <a:cs typeface="Arial"/>
              </a:rPr>
              <a:t>hóa</a:t>
            </a:r>
            <a:r>
              <a:rPr lang="en-US" sz="1400" b="0" i="0" u="none" strike="noStrike" kern="0" cap="none" spc="0" baseline="0" dirty="0">
                <a:solidFill>
                  <a:srgbClr val="000000"/>
                </a:solidFill>
                <a:uFillTx/>
                <a:latin typeface="Arial"/>
                <a:ea typeface="Arial"/>
                <a:cs typeface="Arial"/>
              </a:rPr>
              <a:t> </a:t>
            </a:r>
            <a:r>
              <a:rPr lang="en-US" sz="1400" b="0" i="0" u="none" strike="noStrike" kern="0" cap="none" spc="0" baseline="0" dirty="0" err="1">
                <a:solidFill>
                  <a:srgbClr val="000000"/>
                </a:solidFill>
                <a:uFillTx/>
                <a:latin typeface="Arial"/>
                <a:ea typeface="Arial"/>
                <a:cs typeface="Arial"/>
              </a:rPr>
              <a:t>thạch</a:t>
            </a:r>
            <a:r>
              <a:rPr lang="en-US" sz="1400" b="0" i="0" u="none" strike="noStrike" kern="0" cap="none" spc="0" baseline="0" dirty="0">
                <a:solidFill>
                  <a:srgbClr val="000000"/>
                </a:solidFill>
                <a:uFillTx/>
                <a:latin typeface="Arial"/>
                <a:ea typeface="Arial"/>
                <a:cs typeface="Arial"/>
              </a:rPr>
              <a:t>: Than, </a:t>
            </a:r>
            <a:r>
              <a:rPr lang="en-US" sz="1400" b="0" i="0" u="none" strike="noStrike" kern="0" cap="none" spc="0" baseline="0" dirty="0" err="1">
                <a:solidFill>
                  <a:srgbClr val="000000"/>
                </a:solidFill>
                <a:uFillTx/>
                <a:latin typeface="Arial"/>
                <a:ea typeface="Arial"/>
                <a:cs typeface="Arial"/>
              </a:rPr>
              <a:t>dầu</a:t>
            </a:r>
            <a:r>
              <a:rPr lang="en-US" sz="1400" b="0" i="0" u="none" strike="noStrike" kern="0" cap="none" spc="0" baseline="0" dirty="0">
                <a:solidFill>
                  <a:srgbClr val="000000"/>
                </a:solidFill>
                <a:uFillTx/>
                <a:latin typeface="Arial"/>
                <a:ea typeface="Arial"/>
                <a:cs typeface="Arial"/>
              </a:rPr>
              <a:t>, </a:t>
            </a:r>
            <a:r>
              <a:rPr lang="en-US" sz="1400" b="0" i="0" u="none" strike="noStrike" kern="0" cap="none" spc="0" baseline="0" dirty="0" err="1">
                <a:solidFill>
                  <a:srgbClr val="000000"/>
                </a:solidFill>
                <a:uFillTx/>
                <a:latin typeface="Arial"/>
                <a:ea typeface="Arial"/>
                <a:cs typeface="Arial"/>
              </a:rPr>
              <a:t>khí</a:t>
            </a:r>
            <a:r>
              <a:rPr lang="en-US" sz="1400" b="0" i="0" u="none" strike="noStrike" kern="0" cap="none" spc="0" baseline="0" dirty="0">
                <a:solidFill>
                  <a:srgbClr val="000000"/>
                </a:solidFill>
                <a:uFillTx/>
                <a:latin typeface="Arial"/>
                <a:ea typeface="Arial"/>
                <a:cs typeface="Arial"/>
              </a:rPr>
              <a:t> </a:t>
            </a:r>
            <a:r>
              <a:rPr lang="en-US" sz="1400" b="0" i="0" u="none" strike="noStrike" kern="0" cap="none" spc="0" baseline="0" dirty="0" err="1">
                <a:solidFill>
                  <a:srgbClr val="000000"/>
                </a:solidFill>
                <a:uFillTx/>
                <a:latin typeface="Arial"/>
                <a:ea typeface="Arial"/>
                <a:cs typeface="Arial"/>
              </a:rPr>
              <a:t>đốt</a:t>
            </a:r>
            <a:r>
              <a:rPr lang="en-US" sz="1400" b="0" i="0" u="none" strike="noStrike" kern="0" cap="none" spc="0" baseline="0" dirty="0">
                <a:solidFill>
                  <a:srgbClr val="000000"/>
                </a:solidFill>
                <a:uFillTx/>
                <a:latin typeface="Arial"/>
                <a:ea typeface="Arial"/>
                <a:cs typeface="Arial"/>
              </a:rPr>
              <a:t> </a:t>
            </a:r>
            <a:r>
              <a:rPr lang="en-US" sz="1400" b="0" i="0" u="none" strike="noStrike" kern="0" cap="none" spc="0" baseline="0" dirty="0" err="1">
                <a:solidFill>
                  <a:srgbClr val="000000"/>
                </a:solidFill>
                <a:uFillTx/>
                <a:latin typeface="Arial"/>
                <a:ea typeface="Arial"/>
                <a:cs typeface="Arial"/>
              </a:rPr>
              <a:t>trong</a:t>
            </a:r>
            <a:r>
              <a:rPr lang="en-US" sz="1400" b="0" i="0" u="none" strike="noStrike" kern="0" cap="none" spc="0" baseline="0" dirty="0">
                <a:solidFill>
                  <a:srgbClr val="000000"/>
                </a:solidFill>
                <a:uFillTx/>
                <a:latin typeface="Arial"/>
                <a:ea typeface="Arial"/>
                <a:cs typeface="Arial"/>
              </a:rPr>
              <a:t> </a:t>
            </a:r>
            <a:r>
              <a:rPr lang="en-US" sz="1400" b="0" i="0" u="none" strike="noStrike" kern="0" cap="none" spc="0" baseline="0" dirty="0" err="1">
                <a:solidFill>
                  <a:srgbClr val="000000"/>
                </a:solidFill>
                <a:uFillTx/>
                <a:latin typeface="Arial"/>
                <a:ea typeface="Arial"/>
                <a:cs typeface="Arial"/>
              </a:rPr>
              <a:t>các</a:t>
            </a:r>
            <a:r>
              <a:rPr lang="en-US" sz="1400" b="0" i="0" u="none" strike="noStrike" kern="0" cap="none" spc="0" baseline="0" dirty="0">
                <a:solidFill>
                  <a:srgbClr val="000000"/>
                </a:solidFill>
                <a:uFillTx/>
                <a:latin typeface="Arial"/>
                <a:ea typeface="Arial"/>
                <a:cs typeface="Arial"/>
              </a:rPr>
              <a:t> </a:t>
            </a:r>
            <a:r>
              <a:rPr lang="en-US" sz="1400" b="0" i="0" u="none" strike="noStrike" kern="0" cap="none" spc="0" baseline="0" dirty="0" err="1">
                <a:solidFill>
                  <a:srgbClr val="000000"/>
                </a:solidFill>
                <a:uFillTx/>
                <a:latin typeface="Arial"/>
                <a:ea typeface="Arial"/>
                <a:cs typeface="Arial"/>
              </a:rPr>
              <a:t>giai</a:t>
            </a:r>
            <a:r>
              <a:rPr lang="en-US" sz="1400" b="0" i="0" u="none" strike="noStrike" kern="0" cap="none" spc="0" baseline="0" dirty="0">
                <a:solidFill>
                  <a:srgbClr val="000000"/>
                </a:solidFill>
                <a:uFillTx/>
                <a:latin typeface="Arial"/>
                <a:ea typeface="Arial"/>
                <a:cs typeface="Arial"/>
              </a:rPr>
              <a:t> </a:t>
            </a:r>
            <a:r>
              <a:rPr lang="en-US" sz="1400" b="0" i="0" u="none" strike="noStrike" kern="0" cap="none" spc="0" baseline="0" dirty="0" err="1">
                <a:solidFill>
                  <a:srgbClr val="000000"/>
                </a:solidFill>
                <a:uFillTx/>
                <a:latin typeface="Arial"/>
                <a:ea typeface="Arial"/>
                <a:cs typeface="Arial"/>
              </a:rPr>
              <a:t>đoạn</a:t>
            </a:r>
            <a:r>
              <a:rPr lang="en-US" sz="1400" b="0" i="0" u="none" strike="noStrike" kern="0" cap="none" spc="0" baseline="0" dirty="0">
                <a:solidFill>
                  <a:srgbClr val="000000"/>
                </a:solidFill>
                <a:uFillTx/>
                <a:latin typeface="Arial"/>
                <a:ea typeface="Arial"/>
                <a:cs typeface="Arial"/>
              </a:rPr>
              <a:t> </a:t>
            </a:r>
            <a:r>
              <a:rPr lang="en-US" sz="1400" b="0" i="0" u="none" strike="noStrike" kern="0" cap="none" spc="0" baseline="0" dirty="0" err="1">
                <a:solidFill>
                  <a:srgbClr val="000000"/>
                </a:solidFill>
                <a:uFillTx/>
                <a:latin typeface="Arial"/>
                <a:ea typeface="Arial"/>
                <a:cs typeface="Arial"/>
              </a:rPr>
              <a:t>gia</a:t>
            </a:r>
            <a:r>
              <a:rPr lang="en-US" sz="1400" b="0" i="0" u="none" strike="noStrike" kern="0" cap="none" spc="0" baseline="0" dirty="0">
                <a:solidFill>
                  <a:srgbClr val="000000"/>
                </a:solidFill>
                <a:uFillTx/>
                <a:latin typeface="Arial"/>
                <a:ea typeface="Arial"/>
                <a:cs typeface="Arial"/>
              </a:rPr>
              <a:t> </a:t>
            </a:r>
            <a:r>
              <a:rPr lang="en-US" sz="1400" b="0" i="0" u="none" strike="noStrike" kern="0" cap="none" spc="0" baseline="0" dirty="0" err="1">
                <a:solidFill>
                  <a:srgbClr val="000000"/>
                </a:solidFill>
                <a:uFillTx/>
                <a:latin typeface="Arial"/>
                <a:ea typeface="Arial"/>
                <a:cs typeface="Arial"/>
              </a:rPr>
              <a:t>nhiệt</a:t>
            </a:r>
            <a:r>
              <a:rPr lang="vi-VN" sz="1400" b="0" i="0" u="none" strike="noStrike" kern="0" cap="none" spc="0" baseline="0" dirty="0">
                <a:solidFill>
                  <a:srgbClr val="000000"/>
                </a:solidFill>
                <a:uFillTx/>
                <a:latin typeface="Arial" pitchFamily="34"/>
                <a:ea typeface="Arial"/>
                <a:cs typeface="Arial"/>
              </a:rPr>
              <a:t>. </a:t>
            </a:r>
          </a:p>
          <a:p>
            <a:pPr marL="285750" marR="0" lvl="0" indent="-285750" algn="l" defTabSz="914400" rtl="0" fontAlgn="auto" hangingPunct="1">
              <a:lnSpc>
                <a:spcPts val="2475"/>
              </a:lnSpc>
              <a:spcBef>
                <a:spcPts val="0"/>
              </a:spcBef>
              <a:spcAft>
                <a:spcPts val="0"/>
              </a:spcAft>
              <a:buClr>
                <a:srgbClr val="000000"/>
              </a:buClr>
              <a:buSzPct val="100000"/>
              <a:buFont typeface="Wingdings" pitchFamily="2"/>
              <a:buChar char="Ø"/>
              <a:tabLst/>
              <a:defRPr sz="1800" b="0" i="0" u="none" strike="noStrike" kern="0" cap="none" spc="0" baseline="0">
                <a:solidFill>
                  <a:srgbClr val="000000"/>
                </a:solidFill>
                <a:uFillTx/>
              </a:defRPr>
            </a:pPr>
            <a:r>
              <a:rPr lang="vi-VN" sz="1400" b="1" i="0" u="none" strike="noStrike" kern="0" cap="none" spc="0" baseline="0" dirty="0">
                <a:solidFill>
                  <a:srgbClr val="000000"/>
                </a:solidFill>
                <a:uFillTx/>
                <a:latin typeface="Arial" pitchFamily="34"/>
                <a:ea typeface="Arial"/>
                <a:cs typeface="Arial"/>
              </a:rPr>
              <a:t>Thách thức:</a:t>
            </a:r>
            <a:r>
              <a:rPr lang="vi-VN" sz="1400" b="0" i="0" u="none" strike="noStrike" kern="0" cap="none" spc="0" baseline="0" dirty="0">
                <a:solidFill>
                  <a:srgbClr val="000000"/>
                </a:solidFill>
                <a:uFillTx/>
                <a:latin typeface="Arial" pitchFamily="34"/>
                <a:ea typeface="Arial"/>
                <a:cs typeface="Arial"/>
              </a:rPr>
              <a:t> </a:t>
            </a:r>
          </a:p>
          <a:p>
            <a:pPr marL="0" marR="0" lvl="0" indent="0" algn="l" defTabSz="914400" rtl="0" fontAlgn="auto" hangingPunct="1">
              <a:lnSpc>
                <a:spcPts val="2475"/>
              </a:lnSpc>
              <a:spcBef>
                <a:spcPts val="0"/>
              </a:spcBef>
              <a:spcAft>
                <a:spcPts val="0"/>
              </a:spcAft>
              <a:buNone/>
              <a:tabLst/>
              <a:defRPr sz="1800" b="0" i="0" u="none" strike="noStrike" kern="0" cap="none" spc="0" baseline="0">
                <a:solidFill>
                  <a:srgbClr val="000000"/>
                </a:solidFill>
                <a:uFillTx/>
              </a:defRPr>
            </a:pPr>
            <a:r>
              <a:rPr lang="en-US" sz="1400" b="0" i="0" u="none" strike="noStrike" kern="0" cap="none" spc="0" baseline="0" dirty="0">
                <a:solidFill>
                  <a:srgbClr val="000000"/>
                </a:solidFill>
                <a:uFillTx/>
                <a:latin typeface="Arial"/>
                <a:ea typeface="Arial"/>
                <a:cs typeface="Arial"/>
              </a:rPr>
              <a:t>+ </a:t>
            </a:r>
            <a:r>
              <a:rPr lang="vi-VN" sz="1400" b="0" i="0" u="none" strike="noStrike" kern="0" cap="none" spc="0" baseline="0" dirty="0">
                <a:solidFill>
                  <a:srgbClr val="000000"/>
                </a:solidFill>
                <a:uFillTx/>
                <a:latin typeface="Arial" pitchFamily="34"/>
                <a:ea typeface="Arial"/>
                <a:cs typeface="Arial"/>
              </a:rPr>
              <a:t>Hiệu quả năng lượng thấp trong nhiều cơ sở sản xuất.  + Lãng phí năng lượng do máy móc lạc hậu, quản lý kém hiệu quả.</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200" b="0" i="0" u="none" strike="noStrike" kern="0" cap="none" spc="0" baseline="0" dirty="0">
              <a:solidFill>
                <a:srgbClr val="000000"/>
              </a:solidFill>
              <a:uFillTx/>
              <a:latin typeface="Arial"/>
              <a:ea typeface="Arial"/>
              <a:cs typeface="Arial"/>
            </a:endParaRPr>
          </a:p>
        </p:txBody>
      </p:sp>
      <p:grpSp>
        <p:nvGrpSpPr>
          <p:cNvPr id="5" name="Group 7">
            <a:extLst>
              <a:ext uri="{FF2B5EF4-FFF2-40B4-BE49-F238E27FC236}">
                <a16:creationId xmlns:a16="http://schemas.microsoft.com/office/drawing/2014/main" id="{457853DA-6642-2010-1EC3-501C1C6F9149}"/>
              </a:ext>
            </a:extLst>
          </p:cNvPr>
          <p:cNvGrpSpPr/>
          <p:nvPr/>
        </p:nvGrpSpPr>
        <p:grpSpPr>
          <a:xfrm>
            <a:off x="5442197" y="1388842"/>
            <a:ext cx="3379549" cy="3569442"/>
            <a:chOff x="5424906" y="1072198"/>
            <a:chExt cx="3379549" cy="3569442"/>
          </a:xfrm>
        </p:grpSpPr>
        <p:pic>
          <p:nvPicPr>
            <p:cNvPr id="6" name="Picture 5">
              <a:extLst>
                <a:ext uri="{FF2B5EF4-FFF2-40B4-BE49-F238E27FC236}">
                  <a16:creationId xmlns:a16="http://schemas.microsoft.com/office/drawing/2014/main" id="{D8C88AFC-3809-41FC-F04D-45BF8B0DEFB3}"/>
                </a:ext>
              </a:extLst>
            </p:cNvPr>
            <p:cNvPicPr>
              <a:picLocks noChangeAspect="1"/>
            </p:cNvPicPr>
            <p:nvPr/>
          </p:nvPicPr>
          <p:blipFill>
            <a:blip r:embed="rId2"/>
            <a:stretch>
              <a:fillRect/>
            </a:stretch>
          </p:blipFill>
          <p:spPr>
            <a:xfrm>
              <a:off x="5424906" y="1072198"/>
              <a:ext cx="3379549" cy="3569442"/>
            </a:xfrm>
            <a:prstGeom prst="rect">
              <a:avLst/>
            </a:prstGeom>
            <a:noFill/>
            <a:ln cap="flat">
              <a:noFill/>
            </a:ln>
          </p:spPr>
        </p:pic>
        <p:sp>
          <p:nvSpPr>
            <p:cNvPr id="7" name="Rectangle 6">
              <a:extLst>
                <a:ext uri="{FF2B5EF4-FFF2-40B4-BE49-F238E27FC236}">
                  <a16:creationId xmlns:a16="http://schemas.microsoft.com/office/drawing/2014/main" id="{C9D4DD9A-7809-969F-77AC-621071FF156C}"/>
                </a:ext>
              </a:extLst>
            </p:cNvPr>
            <p:cNvSpPr/>
            <p:nvPr/>
          </p:nvSpPr>
          <p:spPr>
            <a:xfrm>
              <a:off x="5806440" y="2560320"/>
              <a:ext cx="613406" cy="331470"/>
            </a:xfrm>
            <a:prstGeom prst="rect">
              <a:avLst/>
            </a:prstGeom>
            <a:solidFill>
              <a:srgbClr val="76A9C3"/>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vi-VN" sz="700" b="0" i="0" u="none" strike="noStrike" kern="0" cap="none" spc="0" baseline="0">
                  <a:solidFill>
                    <a:srgbClr val="000000"/>
                  </a:solidFill>
                  <a:uFillTx/>
                  <a:latin typeface="Arial" pitchFamily="34"/>
                </a:rPr>
                <a:t>Electricity </a:t>
              </a: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vi-VN" sz="700" b="0" i="0" u="none" strike="noStrike" kern="0" cap="none" spc="0" baseline="0">
                  <a:solidFill>
                    <a:srgbClr val="000000"/>
                  </a:solidFill>
                  <a:uFillTx/>
                  <a:latin typeface="Arial" pitchFamily="34"/>
                </a:rPr>
                <a:t>60 – 70%</a:t>
              </a:r>
              <a:endParaRPr lang="en-US" sz="700" b="0" i="0" u="none" strike="noStrike" kern="0" cap="none" spc="0" baseline="0">
                <a:solidFill>
                  <a:srgbClr val="000000"/>
                </a:solidFill>
                <a:uFillTx/>
                <a:latin typeface="Arial"/>
              </a:endParaRPr>
            </a:p>
          </p:txBody>
        </p:sp>
        <p:sp>
          <p:nvSpPr>
            <p:cNvPr id="8" name="Rectangle 13">
              <a:extLst>
                <a:ext uri="{FF2B5EF4-FFF2-40B4-BE49-F238E27FC236}">
                  <a16:creationId xmlns:a16="http://schemas.microsoft.com/office/drawing/2014/main" id="{65330D47-1D29-DCFF-A95E-AD59E049A3DF}"/>
                </a:ext>
              </a:extLst>
            </p:cNvPr>
            <p:cNvSpPr/>
            <p:nvPr/>
          </p:nvSpPr>
          <p:spPr>
            <a:xfrm>
              <a:off x="7598664" y="2324103"/>
              <a:ext cx="613406" cy="331470"/>
            </a:xfrm>
            <a:prstGeom prst="rect">
              <a:avLst/>
            </a:prstGeom>
            <a:solidFill>
              <a:srgbClr val="76A9C3"/>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vi-VN" sz="700" b="0" i="0" u="none" strike="noStrike" kern="0" cap="none" spc="0" baseline="0">
                  <a:solidFill>
                    <a:srgbClr val="000000"/>
                  </a:solidFill>
                  <a:uFillTx/>
                  <a:latin typeface="Arial" pitchFamily="34"/>
                </a:rPr>
                <a:t>WASTE ENERGY</a:t>
              </a:r>
              <a:endParaRPr lang="en-US" sz="700" b="0" i="0" u="none" strike="noStrike" kern="0" cap="none" spc="0" baseline="0">
                <a:solidFill>
                  <a:srgbClr val="000000"/>
                </a:solidFill>
                <a:uFillTx/>
                <a:latin typeface="Arial"/>
              </a:endParaRPr>
            </a:p>
          </p:txBody>
        </p:sp>
        <p:sp>
          <p:nvSpPr>
            <p:cNvPr id="9" name="Rectangle 14">
              <a:extLst>
                <a:ext uri="{FF2B5EF4-FFF2-40B4-BE49-F238E27FC236}">
                  <a16:creationId xmlns:a16="http://schemas.microsoft.com/office/drawing/2014/main" id="{AFD8DF73-FEC1-99EE-CFBD-71ABDD80D7BE}"/>
                </a:ext>
              </a:extLst>
            </p:cNvPr>
            <p:cNvSpPr/>
            <p:nvPr/>
          </p:nvSpPr>
          <p:spPr>
            <a:xfrm>
              <a:off x="6692036" y="2560320"/>
              <a:ext cx="542385" cy="331470"/>
            </a:xfrm>
            <a:prstGeom prst="rect">
              <a:avLst/>
            </a:prstGeom>
            <a:solidFill>
              <a:srgbClr val="76A9C3"/>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vi-VN" sz="700" b="0" i="0" u="none" strike="noStrike" kern="0" cap="none" spc="0" baseline="0">
                  <a:solidFill>
                    <a:srgbClr val="000000"/>
                  </a:solidFill>
                  <a:uFillTx/>
                  <a:latin typeface="Arial" pitchFamily="34"/>
                </a:rPr>
                <a:t>FOSSIL FUEL</a:t>
              </a:r>
              <a:endParaRPr lang="en-US" sz="700" b="0" i="0" u="none" strike="noStrike" kern="0" cap="none" spc="0" baseline="0">
                <a:solidFill>
                  <a:srgbClr val="000000"/>
                </a:solidFill>
                <a:uFillTx/>
                <a:latin typeface="Arial"/>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506">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8FF00EEF-F04B-BE26-C4FD-1BF526C9A0D6}"/>
              </a:ext>
            </a:extLst>
          </p:cNvPr>
          <p:cNvSpPr txBox="1">
            <a:spLocks noGrp="1"/>
          </p:cNvSpPr>
          <p:nvPr>
            <p:ph sz="half" idx="4294967295"/>
          </p:nvPr>
        </p:nvSpPr>
        <p:spPr>
          <a:xfrm>
            <a:off x="0" y="1049338"/>
            <a:ext cx="8229600" cy="666750"/>
          </a:xfrm>
          <a:prstGeom prst="rect">
            <a:avLst/>
          </a:prstGeom>
          <a:noFill/>
          <a:ln>
            <a:noFill/>
          </a:ln>
        </p:spPr>
        <p:txBody>
          <a:bodyPr vert="horz" wrap="square" lIns="91421" tIns="91421" rIns="91421" bIns="91421" anchor="t" anchorCtr="0" compatLnSpc="1">
            <a:normAutofit/>
          </a:bodyPr>
          <a:lstStyle/>
          <a:p>
            <a:pPr marL="139702" lvl="0" indent="0">
              <a:lnSpc>
                <a:spcPct val="150000"/>
              </a:lnSpc>
              <a:buNone/>
            </a:pPr>
            <a:r>
              <a:rPr lang="en-US" sz="2000" b="1">
                <a:solidFill>
                  <a:srgbClr val="337177"/>
                </a:solidFill>
                <a:latin typeface="Arial"/>
                <a:cs typeface="Arial" pitchFamily="34"/>
              </a:rPr>
              <a:t>II. Giải pháp TKNL trong ngành nhựa</a:t>
            </a:r>
          </a:p>
        </p:txBody>
      </p:sp>
      <p:pic>
        <p:nvPicPr>
          <p:cNvPr id="3" name="Picture 2" descr="Plastic Industry of Bangladesh: Driving Growth in Export Earnings -  Business Inspection BD">
            <a:extLst>
              <a:ext uri="{FF2B5EF4-FFF2-40B4-BE49-F238E27FC236}">
                <a16:creationId xmlns:a16="http://schemas.microsoft.com/office/drawing/2014/main" id="{39D0FC2E-BDA0-05E2-8EEE-58405C2B90E6}"/>
              </a:ext>
            </a:extLst>
          </p:cNvPr>
          <p:cNvPicPr>
            <a:picLocks noChangeAspect="1"/>
          </p:cNvPicPr>
          <p:nvPr/>
        </p:nvPicPr>
        <p:blipFill>
          <a:blip r:embed="rId2"/>
          <a:srcRect/>
          <a:stretch>
            <a:fillRect/>
          </a:stretch>
        </p:blipFill>
        <p:spPr>
          <a:xfrm>
            <a:off x="1649001" y="1715780"/>
            <a:ext cx="5845996" cy="3237625"/>
          </a:xfrm>
          <a:prstGeom prst="rect">
            <a:avLst/>
          </a:prstGeom>
          <a:noFill/>
          <a:ln cap="flat">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45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A55A2B-ABF5-1900-6CF2-65E741CB088F}"/>
              </a:ext>
            </a:extLst>
          </p:cNvPr>
          <p:cNvSpPr txBox="1">
            <a:spLocks noGrp="1"/>
          </p:cNvSpPr>
          <p:nvPr>
            <p:ph type="title"/>
          </p:nvPr>
        </p:nvSpPr>
        <p:spPr>
          <a:xfrm>
            <a:off x="511175" y="851908"/>
            <a:ext cx="8121650" cy="511175"/>
          </a:xfrm>
          <a:prstGeom prst="rect">
            <a:avLst/>
          </a:prstGeom>
          <a:noFill/>
          <a:ln>
            <a:noFill/>
          </a:ln>
        </p:spPr>
        <p:txBody>
          <a:bodyPr vert="horz" wrap="square" lIns="91421" tIns="91421" rIns="91421" bIns="91421" anchor="ctr" anchorCtr="1" compatLnSpc="1">
            <a:noAutofit/>
          </a:bodyPr>
          <a:lstStyle/>
          <a:p>
            <a:pPr lvl="0" algn="ctr"/>
            <a:r>
              <a:rPr lang="vi-VN" sz="2000" b="1" dirty="0">
                <a:solidFill>
                  <a:srgbClr val="337177"/>
                </a:solidFill>
                <a:latin typeface="Arial" pitchFamily="34"/>
                <a:cs typeface="Arial" pitchFamily="34"/>
              </a:rPr>
              <a:t>Giải pháp 1 - Tối ưu hóa hệ thống gia nhiệt</a:t>
            </a:r>
            <a:endParaRPr lang="en-US" sz="2000" b="1" dirty="0">
              <a:solidFill>
                <a:srgbClr val="337177"/>
              </a:solidFill>
              <a:latin typeface="Arial"/>
              <a:cs typeface="Arial" pitchFamily="34"/>
            </a:endParaRPr>
          </a:p>
        </p:txBody>
      </p:sp>
      <p:sp>
        <p:nvSpPr>
          <p:cNvPr id="3" name="Slide Number Placeholder 3">
            <a:extLst>
              <a:ext uri="{FF2B5EF4-FFF2-40B4-BE49-F238E27FC236}">
                <a16:creationId xmlns:a16="http://schemas.microsoft.com/office/drawing/2014/main" id="{4EB491C6-C2A8-74BE-06E1-D6ECD77497F3}"/>
              </a:ext>
            </a:extLst>
          </p:cNvPr>
          <p:cNvSpPr txBox="1">
            <a:spLocks noGrp="1"/>
          </p:cNvSpPr>
          <p:nvPr>
            <p:ph type="sldNum" sz="quarter" idx="4294967295"/>
          </p:nvPr>
        </p:nvSpPr>
        <p:spPr>
          <a:xfrm>
            <a:off x="0" y="0"/>
            <a:ext cx="0" cy="0"/>
          </a:xfrm>
        </p:spPr>
        <p:txBody>
          <a:bodyPr/>
          <a:lstStyle/>
          <a:p>
            <a:pPr lvl="0"/>
            <a:fld id="{B1DB5187-ED99-2043-BF25-4B1A7125EED8}" type="slidenum">
              <a:rPr/>
              <a:t>7</a:t>
            </a:fld>
            <a:endParaRPr lang="en-GB"/>
          </a:p>
        </p:txBody>
      </p:sp>
      <p:sp>
        <p:nvSpPr>
          <p:cNvPr id="4" name="Content Placeholder 8">
            <a:extLst>
              <a:ext uri="{FF2B5EF4-FFF2-40B4-BE49-F238E27FC236}">
                <a16:creationId xmlns:a16="http://schemas.microsoft.com/office/drawing/2014/main" id="{2F3D93EF-EC4E-FE03-9F51-935DBD02E801}"/>
              </a:ext>
            </a:extLst>
          </p:cNvPr>
          <p:cNvSpPr txBox="1"/>
          <p:nvPr/>
        </p:nvSpPr>
        <p:spPr>
          <a:xfrm>
            <a:off x="448492" y="1413317"/>
            <a:ext cx="4985658" cy="3499655"/>
          </a:xfrm>
          <a:prstGeom prst="rect">
            <a:avLst/>
          </a:prstGeom>
          <a:noFill/>
          <a:ln cap="flat">
            <a:noFill/>
          </a:ln>
        </p:spPr>
        <p:txBody>
          <a:bodyPr vert="horz" wrap="square" lIns="91440" tIns="45720" rIns="91440" bIns="45720" anchor="t" anchorCtr="0" compatLnSpc="1">
            <a:noAutofit/>
          </a:bodyPr>
          <a:lstStyle/>
          <a:p>
            <a:pPr marL="857250" marR="0" lvl="0" indent="-857250" algn="l" defTabSz="914400" rtl="0" fontAlgn="auto" hangingPunct="1">
              <a:lnSpc>
                <a:spcPts val="2475"/>
              </a:lnSpc>
              <a:spcBef>
                <a:spcPts val="0"/>
              </a:spcBef>
              <a:spcAft>
                <a:spcPts val="0"/>
              </a:spcAft>
              <a:buClr>
                <a:srgbClr val="000000"/>
              </a:buClr>
              <a:buSzPct val="100000"/>
              <a:buFont typeface="Wingdings" pitchFamily="2"/>
              <a:buChar char="Ø"/>
              <a:tabLst/>
              <a:defRPr sz="1800" b="0" i="0" u="none" strike="noStrike" kern="0" cap="none" spc="0" baseline="0">
                <a:solidFill>
                  <a:srgbClr val="000000"/>
                </a:solidFill>
                <a:uFillTx/>
              </a:defRPr>
            </a:pPr>
            <a:r>
              <a:rPr lang="en-US" sz="1400" b="1" i="0" u="none" strike="noStrike" kern="0" cap="none" spc="0" baseline="0" dirty="0" err="1">
                <a:solidFill>
                  <a:srgbClr val="000000"/>
                </a:solidFill>
                <a:uFillTx/>
                <a:latin typeface="Arial"/>
                <a:ea typeface="Arial"/>
                <a:cs typeface="Arial"/>
              </a:rPr>
              <a:t>Đặc</a:t>
            </a:r>
            <a:r>
              <a:rPr lang="en-US" sz="1400" b="1" i="0" u="none" strike="noStrike" kern="0" cap="none" spc="0" baseline="0" dirty="0">
                <a:solidFill>
                  <a:srgbClr val="000000"/>
                </a:solidFill>
                <a:uFillTx/>
                <a:latin typeface="Arial"/>
                <a:ea typeface="Arial"/>
                <a:cs typeface="Arial"/>
              </a:rPr>
              <a:t> </a:t>
            </a:r>
            <a:r>
              <a:rPr lang="en-US" sz="1400" b="1" i="0" u="none" strike="noStrike" kern="0" cap="none" spc="0" baseline="0" dirty="0" err="1">
                <a:solidFill>
                  <a:srgbClr val="000000"/>
                </a:solidFill>
                <a:uFillTx/>
                <a:latin typeface="Arial"/>
                <a:ea typeface="Arial"/>
                <a:cs typeface="Arial"/>
              </a:rPr>
              <a:t>điểm</a:t>
            </a:r>
            <a:r>
              <a:rPr lang="vi-VN" sz="1400" b="1" i="0" u="none" strike="noStrike" kern="0" cap="none" spc="0" baseline="0" dirty="0">
                <a:solidFill>
                  <a:srgbClr val="000000"/>
                </a:solidFill>
                <a:uFillTx/>
                <a:latin typeface="Arial" pitchFamily="34"/>
                <a:ea typeface="Arial"/>
                <a:cs typeface="Arial"/>
              </a:rPr>
              <a:t>:</a:t>
            </a:r>
            <a:r>
              <a:rPr lang="vi-VN" sz="1400" b="0" i="0" u="none" strike="noStrike" kern="0" cap="none" spc="0" baseline="0" dirty="0">
                <a:solidFill>
                  <a:srgbClr val="000000"/>
                </a:solidFill>
                <a:uFillTx/>
                <a:latin typeface="Arial" pitchFamily="34"/>
                <a:ea typeface="Arial"/>
                <a:cs typeface="Arial"/>
              </a:rPr>
              <a:t> </a:t>
            </a:r>
          </a:p>
          <a:p>
            <a:pPr marL="0" marR="0" lvl="0" indent="0" algn="l" defTabSz="914400" rtl="0" fontAlgn="auto" hangingPunct="1">
              <a:lnSpc>
                <a:spcPts val="2475"/>
              </a:lnSpc>
              <a:spcBef>
                <a:spcPts val="0"/>
              </a:spcBef>
              <a:spcAft>
                <a:spcPts val="0"/>
              </a:spcAft>
              <a:buNone/>
              <a:tabLst/>
              <a:defRPr sz="1800" b="0" i="0" u="none" strike="noStrike" kern="0" cap="none" spc="0" baseline="0">
                <a:solidFill>
                  <a:srgbClr val="000000"/>
                </a:solidFill>
                <a:uFillTx/>
              </a:defRPr>
            </a:pPr>
            <a:r>
              <a:rPr lang="en-US" sz="1400" b="0" i="0" u="none" strike="noStrike" kern="0" cap="none" spc="0" baseline="0" dirty="0">
                <a:solidFill>
                  <a:srgbClr val="000000"/>
                </a:solidFill>
                <a:uFillTx/>
                <a:latin typeface="Arial"/>
                <a:ea typeface="Arial"/>
                <a:cs typeface="Arial"/>
              </a:rPr>
              <a:t>+ </a:t>
            </a:r>
            <a:r>
              <a:rPr lang="vi-VN" sz="1400" b="0" i="0" u="none" strike="noStrike" kern="0" cap="none" spc="0" baseline="0" dirty="0">
                <a:solidFill>
                  <a:srgbClr val="000000"/>
                </a:solidFill>
                <a:uFillTx/>
                <a:latin typeface="Arial" pitchFamily="34"/>
                <a:ea typeface="Arial"/>
                <a:cs typeface="Arial"/>
              </a:rPr>
              <a:t>Gia nhiệt chiếm tỷ trọng lớn trong tiêu thụ năng lượng. </a:t>
            </a:r>
          </a:p>
          <a:p>
            <a:pPr marL="857250" marR="0" lvl="0" indent="-857250" algn="l" defTabSz="914400" rtl="0" fontAlgn="auto" hangingPunct="1">
              <a:lnSpc>
                <a:spcPts val="2475"/>
              </a:lnSpc>
              <a:spcBef>
                <a:spcPts val="0"/>
              </a:spcBef>
              <a:spcAft>
                <a:spcPts val="0"/>
              </a:spcAft>
              <a:buClr>
                <a:srgbClr val="000000"/>
              </a:buClr>
              <a:buSzPct val="100000"/>
              <a:buFont typeface="Wingdings" pitchFamily="2"/>
              <a:buChar char="Ø"/>
              <a:tabLst/>
              <a:defRPr sz="1800" b="0" i="0" u="none" strike="noStrike" kern="0" cap="none" spc="0" baseline="0">
                <a:solidFill>
                  <a:srgbClr val="000000"/>
                </a:solidFill>
                <a:uFillTx/>
              </a:defRPr>
            </a:pPr>
            <a:r>
              <a:rPr lang="vi-VN" sz="1400" b="1" i="0" u="none" strike="noStrike" kern="0" cap="none" spc="0" baseline="0" dirty="0">
                <a:solidFill>
                  <a:srgbClr val="000000"/>
                </a:solidFill>
                <a:uFillTx/>
                <a:latin typeface="Arial" pitchFamily="34"/>
                <a:ea typeface="Arial"/>
                <a:cs typeface="Arial"/>
              </a:rPr>
              <a:t>Giải pháp:</a:t>
            </a:r>
            <a:r>
              <a:rPr lang="vi-VN" sz="1400" b="0" i="0" u="none" strike="noStrike" kern="0" cap="none" spc="0" baseline="0" dirty="0">
                <a:solidFill>
                  <a:srgbClr val="000000"/>
                </a:solidFill>
                <a:uFillTx/>
                <a:latin typeface="Arial" pitchFamily="34"/>
                <a:ea typeface="Arial"/>
                <a:cs typeface="Arial"/>
              </a:rPr>
              <a:t> </a:t>
            </a:r>
          </a:p>
          <a:p>
            <a:pPr marL="0" marR="0" lvl="0" indent="0" algn="l" defTabSz="914400" rtl="0" fontAlgn="auto" hangingPunct="1">
              <a:lnSpc>
                <a:spcPts val="2475"/>
              </a:lnSpc>
              <a:spcBef>
                <a:spcPts val="0"/>
              </a:spcBef>
              <a:spcAft>
                <a:spcPts val="0"/>
              </a:spcAft>
              <a:buNone/>
              <a:tabLst/>
              <a:defRPr sz="1800" b="0" i="0" u="none" strike="noStrike" kern="0" cap="none" spc="0" baseline="0">
                <a:solidFill>
                  <a:srgbClr val="000000"/>
                </a:solidFill>
                <a:uFillTx/>
              </a:defRPr>
            </a:pPr>
            <a:r>
              <a:rPr lang="en-US" sz="1400" b="0" i="0" u="none" strike="noStrike" kern="0" cap="none" spc="0" baseline="0" dirty="0">
                <a:solidFill>
                  <a:srgbClr val="000000"/>
                </a:solidFill>
                <a:uFillTx/>
                <a:latin typeface="Arial"/>
                <a:ea typeface="Arial"/>
                <a:cs typeface="Arial"/>
              </a:rPr>
              <a:t>+ </a:t>
            </a:r>
            <a:r>
              <a:rPr lang="vi-VN" sz="1400" b="0" i="0" u="none" strike="noStrike" kern="0" cap="none" spc="0" baseline="0" dirty="0">
                <a:solidFill>
                  <a:srgbClr val="000000"/>
                </a:solidFill>
                <a:uFillTx/>
                <a:latin typeface="Arial" pitchFamily="34"/>
                <a:ea typeface="Arial"/>
                <a:cs typeface="Arial"/>
              </a:rPr>
              <a:t>Sử dụng hệ thống sưởi tuần hoàn: Sử dụng nhiệt thải để tái sử dụng trong quá trình sản xuất.  + Cách nhiệt tốt: Giảm thất thoát nhiệt từ các thiết bị sưởi ấm. </a:t>
            </a:r>
          </a:p>
          <a:p>
            <a:pPr marL="857250" marR="0" lvl="0" indent="-857250" algn="l" defTabSz="914400" rtl="0" fontAlgn="auto" hangingPunct="1">
              <a:lnSpc>
                <a:spcPts val="2475"/>
              </a:lnSpc>
              <a:spcBef>
                <a:spcPts val="0"/>
              </a:spcBef>
              <a:spcAft>
                <a:spcPts val="0"/>
              </a:spcAft>
              <a:buClr>
                <a:srgbClr val="000000"/>
              </a:buClr>
              <a:buSzPct val="100000"/>
              <a:buFont typeface="Wingdings" pitchFamily="2"/>
              <a:buChar char="Ø"/>
              <a:tabLst/>
              <a:defRPr sz="1800" b="0" i="0" u="none" strike="noStrike" kern="0" cap="none" spc="0" baseline="0">
                <a:solidFill>
                  <a:srgbClr val="000000"/>
                </a:solidFill>
                <a:uFillTx/>
              </a:defRPr>
            </a:pPr>
            <a:r>
              <a:rPr lang="en-US" sz="1400" b="1" i="0" u="none" strike="noStrike" kern="0" cap="none" spc="0" baseline="0" dirty="0">
                <a:solidFill>
                  <a:srgbClr val="000000"/>
                </a:solidFill>
                <a:uFillTx/>
                <a:latin typeface="Arial"/>
                <a:ea typeface="Arial"/>
                <a:cs typeface="Arial"/>
              </a:rPr>
              <a:t>Lợi </a:t>
            </a:r>
            <a:r>
              <a:rPr lang="en-US" sz="1400" b="1" i="0" u="none" strike="noStrike" kern="0" cap="none" spc="0" baseline="0" dirty="0" err="1">
                <a:solidFill>
                  <a:srgbClr val="000000"/>
                </a:solidFill>
                <a:uFillTx/>
                <a:latin typeface="Arial"/>
                <a:ea typeface="Arial"/>
                <a:cs typeface="Arial"/>
              </a:rPr>
              <a:t>ích</a:t>
            </a:r>
            <a:r>
              <a:rPr lang="vi-VN" sz="1400" b="1" i="0" u="none" strike="noStrike" kern="0" cap="none" spc="0" baseline="0" dirty="0">
                <a:solidFill>
                  <a:srgbClr val="000000"/>
                </a:solidFill>
                <a:uFillTx/>
                <a:latin typeface="Arial" pitchFamily="34"/>
                <a:ea typeface="Arial"/>
                <a:cs typeface="Arial"/>
              </a:rPr>
              <a:t>:</a:t>
            </a:r>
            <a:r>
              <a:rPr lang="vi-VN" sz="1400" b="0" i="0" u="none" strike="noStrike" kern="0" cap="none" spc="0" baseline="0" dirty="0">
                <a:solidFill>
                  <a:srgbClr val="000000"/>
                </a:solidFill>
                <a:uFillTx/>
                <a:latin typeface="Arial" pitchFamily="34"/>
                <a:ea typeface="Arial"/>
                <a:cs typeface="Arial"/>
              </a:rPr>
              <a:t> </a:t>
            </a:r>
          </a:p>
          <a:p>
            <a:pPr marL="0" marR="0" lvl="0" indent="0" algn="l" defTabSz="914400" rtl="0" fontAlgn="auto" hangingPunct="1">
              <a:lnSpc>
                <a:spcPts val="2475"/>
              </a:lnSpc>
              <a:spcBef>
                <a:spcPts val="0"/>
              </a:spcBef>
              <a:spcAft>
                <a:spcPts val="0"/>
              </a:spcAft>
              <a:buNone/>
              <a:tabLst/>
              <a:defRPr sz="1800" b="0" i="0" u="none" strike="noStrike" kern="0" cap="none" spc="0" baseline="0">
                <a:solidFill>
                  <a:srgbClr val="000000"/>
                </a:solidFill>
                <a:uFillTx/>
              </a:defRPr>
            </a:pPr>
            <a:r>
              <a:rPr lang="en-US" sz="1400" b="0" i="0" u="none" strike="noStrike" kern="0" cap="none" spc="0" baseline="0" dirty="0">
                <a:solidFill>
                  <a:srgbClr val="000000"/>
                </a:solidFill>
                <a:uFillTx/>
                <a:latin typeface="Arial"/>
                <a:ea typeface="Arial"/>
                <a:cs typeface="Arial"/>
              </a:rPr>
              <a:t>+</a:t>
            </a:r>
            <a:r>
              <a:rPr lang="vi-VN" sz="1400" b="0" i="0" u="none" strike="noStrike" kern="0" cap="none" spc="0" baseline="0" dirty="0">
                <a:solidFill>
                  <a:srgbClr val="000000"/>
                </a:solidFill>
                <a:uFillTx/>
                <a:latin typeface="Arial" pitchFamily="34"/>
                <a:ea typeface="Arial"/>
                <a:cs typeface="Arial"/>
              </a:rPr>
              <a:t>Tiết kiệm 20-30% năng lượng trong quá trình gia nhiệt.</a:t>
            </a:r>
          </a:p>
          <a:p>
            <a:pPr marL="0" marR="0" lvl="0" indent="0" algn="l" defTabSz="914400" rtl="0" fontAlgn="auto" hangingPunct="1">
              <a:lnSpc>
                <a:spcPct val="100000"/>
              </a:lnSpc>
              <a:spcBef>
                <a:spcPts val="600"/>
              </a:spcBef>
              <a:spcAft>
                <a:spcPts val="0"/>
              </a:spcAft>
              <a:buNone/>
              <a:tabLst/>
              <a:defRPr sz="1800" b="0" i="0" u="none" strike="noStrike" kern="0" cap="none" spc="0" baseline="0">
                <a:solidFill>
                  <a:srgbClr val="000000"/>
                </a:solidFill>
                <a:uFillTx/>
              </a:defRPr>
            </a:pPr>
            <a:endParaRPr lang="en-US" sz="200" b="0" i="0" u="none" strike="noStrike" kern="0" cap="none" spc="0" baseline="0" dirty="0">
              <a:solidFill>
                <a:srgbClr val="000000"/>
              </a:solidFill>
              <a:uFillTx/>
              <a:latin typeface="Arial"/>
              <a:ea typeface="Arial"/>
              <a:cs typeface="Arial"/>
            </a:endParaRPr>
          </a:p>
        </p:txBody>
      </p:sp>
      <p:pic>
        <p:nvPicPr>
          <p:cNvPr id="5" name="Picture 2" descr="Đã tạo hình ảnh">
            <a:extLst>
              <a:ext uri="{FF2B5EF4-FFF2-40B4-BE49-F238E27FC236}">
                <a16:creationId xmlns:a16="http://schemas.microsoft.com/office/drawing/2014/main" id="{E65EA8AA-09BC-88CE-356F-104AA840845F}"/>
              </a:ext>
            </a:extLst>
          </p:cNvPr>
          <p:cNvPicPr>
            <a:picLocks noChangeAspect="1"/>
          </p:cNvPicPr>
          <p:nvPr/>
        </p:nvPicPr>
        <p:blipFill>
          <a:blip r:embed="rId2"/>
          <a:srcRect/>
          <a:stretch>
            <a:fillRect/>
          </a:stretch>
        </p:blipFill>
        <p:spPr>
          <a:xfrm>
            <a:off x="5529382" y="1388200"/>
            <a:ext cx="3429000" cy="3499655"/>
          </a:xfrm>
          <a:prstGeom prst="rect">
            <a:avLst/>
          </a:prstGeom>
          <a:noFill/>
          <a:ln cap="flat">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49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62812B-B4B9-4B48-7D4F-2728170F101A}"/>
              </a:ext>
            </a:extLst>
          </p:cNvPr>
          <p:cNvSpPr txBox="1">
            <a:spLocks noGrp="1"/>
          </p:cNvSpPr>
          <p:nvPr>
            <p:ph type="title"/>
          </p:nvPr>
        </p:nvSpPr>
        <p:spPr>
          <a:xfrm>
            <a:off x="457200" y="864062"/>
            <a:ext cx="8229600" cy="371475"/>
          </a:xfrm>
          <a:prstGeom prst="rect">
            <a:avLst/>
          </a:prstGeom>
          <a:noFill/>
          <a:ln>
            <a:noFill/>
          </a:ln>
        </p:spPr>
        <p:txBody>
          <a:bodyPr vert="horz" wrap="square" lIns="91421" tIns="91421" rIns="91421" bIns="91421" anchor="ctr" anchorCtr="1" compatLnSpc="1">
            <a:noAutofit/>
          </a:bodyPr>
          <a:lstStyle/>
          <a:p>
            <a:pPr lvl="0" algn="ctr"/>
            <a:r>
              <a:rPr lang="en-US" sz="2000" b="1" dirty="0" err="1">
                <a:solidFill>
                  <a:srgbClr val="337177"/>
                </a:solidFill>
                <a:latin typeface="Arial"/>
                <a:cs typeface="Arial" pitchFamily="34"/>
              </a:rPr>
              <a:t>Giải</a:t>
            </a:r>
            <a:r>
              <a:rPr lang="en-US" sz="2000" b="1" dirty="0">
                <a:solidFill>
                  <a:srgbClr val="337177"/>
                </a:solidFill>
                <a:latin typeface="Arial"/>
                <a:cs typeface="Arial" pitchFamily="34"/>
              </a:rPr>
              <a:t> </a:t>
            </a:r>
            <a:r>
              <a:rPr lang="en-US" sz="2000" b="1" dirty="0" err="1">
                <a:solidFill>
                  <a:srgbClr val="337177"/>
                </a:solidFill>
                <a:latin typeface="Arial"/>
                <a:cs typeface="Arial" pitchFamily="34"/>
              </a:rPr>
              <a:t>pháp</a:t>
            </a:r>
            <a:r>
              <a:rPr lang="en-US" sz="2000" b="1" dirty="0">
                <a:solidFill>
                  <a:srgbClr val="337177"/>
                </a:solidFill>
                <a:latin typeface="Arial"/>
                <a:cs typeface="Arial" pitchFamily="34"/>
              </a:rPr>
              <a:t> – </a:t>
            </a:r>
            <a:r>
              <a:rPr lang="en-US" sz="2000" b="1" dirty="0" err="1">
                <a:solidFill>
                  <a:srgbClr val="337177"/>
                </a:solidFill>
                <a:latin typeface="Arial"/>
                <a:cs typeface="Arial" pitchFamily="34"/>
              </a:rPr>
              <a:t>Sử</a:t>
            </a:r>
            <a:r>
              <a:rPr lang="en-US" sz="2000" b="1" dirty="0">
                <a:solidFill>
                  <a:srgbClr val="337177"/>
                </a:solidFill>
                <a:latin typeface="Arial"/>
                <a:cs typeface="Arial" pitchFamily="34"/>
              </a:rPr>
              <a:t> </a:t>
            </a:r>
            <a:r>
              <a:rPr lang="en-US" sz="2000" b="1" dirty="0" err="1">
                <a:solidFill>
                  <a:srgbClr val="337177"/>
                </a:solidFill>
                <a:latin typeface="Arial"/>
                <a:cs typeface="Arial" pitchFamily="34"/>
              </a:rPr>
              <a:t>dụng</a:t>
            </a:r>
            <a:r>
              <a:rPr lang="en-US" sz="2000" b="1" dirty="0">
                <a:solidFill>
                  <a:srgbClr val="337177"/>
                </a:solidFill>
                <a:latin typeface="Arial"/>
                <a:cs typeface="Arial" pitchFamily="34"/>
              </a:rPr>
              <a:t> </a:t>
            </a:r>
            <a:r>
              <a:rPr lang="en-US" sz="2000" b="1" dirty="0" err="1">
                <a:solidFill>
                  <a:srgbClr val="337177"/>
                </a:solidFill>
                <a:latin typeface="Arial"/>
                <a:cs typeface="Arial" pitchFamily="34"/>
              </a:rPr>
              <a:t>máy</a:t>
            </a:r>
            <a:r>
              <a:rPr lang="en-US" sz="2000" b="1" dirty="0">
                <a:solidFill>
                  <a:srgbClr val="337177"/>
                </a:solidFill>
                <a:latin typeface="Arial"/>
                <a:cs typeface="Arial" pitchFamily="34"/>
              </a:rPr>
              <a:t> </a:t>
            </a:r>
            <a:r>
              <a:rPr lang="en-US" sz="2000" b="1" dirty="0" err="1">
                <a:solidFill>
                  <a:srgbClr val="337177"/>
                </a:solidFill>
                <a:latin typeface="Arial"/>
                <a:cs typeface="Arial" pitchFamily="34"/>
              </a:rPr>
              <a:t>móc</a:t>
            </a:r>
            <a:r>
              <a:rPr lang="en-US" sz="2000" b="1" dirty="0">
                <a:solidFill>
                  <a:srgbClr val="337177"/>
                </a:solidFill>
                <a:latin typeface="Arial"/>
                <a:cs typeface="Arial" pitchFamily="34"/>
              </a:rPr>
              <a:t> </a:t>
            </a:r>
            <a:r>
              <a:rPr lang="en-US" sz="2000" b="1" dirty="0" err="1">
                <a:solidFill>
                  <a:srgbClr val="337177"/>
                </a:solidFill>
                <a:latin typeface="Arial"/>
                <a:cs typeface="Arial" pitchFamily="34"/>
              </a:rPr>
              <a:t>hiệu</a:t>
            </a:r>
            <a:r>
              <a:rPr lang="en-US" sz="2000" b="1" dirty="0">
                <a:solidFill>
                  <a:srgbClr val="337177"/>
                </a:solidFill>
                <a:latin typeface="Arial"/>
                <a:cs typeface="Arial" pitchFamily="34"/>
              </a:rPr>
              <a:t> </a:t>
            </a:r>
            <a:r>
              <a:rPr lang="en-US" sz="2000" b="1" dirty="0" err="1">
                <a:solidFill>
                  <a:srgbClr val="337177"/>
                </a:solidFill>
                <a:latin typeface="Arial"/>
                <a:cs typeface="Arial" pitchFamily="34"/>
              </a:rPr>
              <a:t>suất</a:t>
            </a:r>
            <a:r>
              <a:rPr lang="en-US" sz="2000" b="1" dirty="0">
                <a:solidFill>
                  <a:srgbClr val="337177"/>
                </a:solidFill>
                <a:latin typeface="Arial"/>
                <a:cs typeface="Arial" pitchFamily="34"/>
              </a:rPr>
              <a:t> </a:t>
            </a:r>
            <a:r>
              <a:rPr lang="en-US" sz="2000" b="1" dirty="0" err="1">
                <a:solidFill>
                  <a:srgbClr val="337177"/>
                </a:solidFill>
                <a:latin typeface="Arial"/>
                <a:cs typeface="Arial" pitchFamily="34"/>
              </a:rPr>
              <a:t>cao</a:t>
            </a:r>
            <a:endParaRPr lang="en-US" sz="2000" b="1" dirty="0">
              <a:solidFill>
                <a:srgbClr val="337177"/>
              </a:solidFill>
              <a:latin typeface="Arial"/>
              <a:cs typeface="Arial" pitchFamily="34"/>
            </a:endParaRPr>
          </a:p>
        </p:txBody>
      </p:sp>
      <p:sp>
        <p:nvSpPr>
          <p:cNvPr id="3" name="TextBox 4">
            <a:extLst>
              <a:ext uri="{FF2B5EF4-FFF2-40B4-BE49-F238E27FC236}">
                <a16:creationId xmlns:a16="http://schemas.microsoft.com/office/drawing/2014/main" id="{3B597F47-39F6-5051-9CC7-F8D8CFED0C5E}"/>
              </a:ext>
            </a:extLst>
          </p:cNvPr>
          <p:cNvSpPr txBox="1"/>
          <p:nvPr/>
        </p:nvSpPr>
        <p:spPr>
          <a:xfrm>
            <a:off x="420590" y="1298316"/>
            <a:ext cx="4473306" cy="3573799"/>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ts val="2475"/>
              </a:lnSpc>
              <a:spcBef>
                <a:spcPts val="0"/>
              </a:spcBef>
              <a:spcAft>
                <a:spcPts val="0"/>
              </a:spcAft>
              <a:buNone/>
              <a:tabLst/>
              <a:defRPr sz="1800" b="0" i="0" u="none" strike="noStrike" kern="0" cap="none" spc="0" baseline="0">
                <a:solidFill>
                  <a:srgbClr val="000000"/>
                </a:solidFill>
                <a:uFillTx/>
              </a:defRPr>
            </a:pPr>
            <a:r>
              <a:rPr lang="en-US" sz="1400" b="1" i="0" u="none" strike="noStrike" kern="0" cap="none" spc="0" baseline="0" dirty="0">
                <a:solidFill>
                  <a:srgbClr val="000000"/>
                </a:solidFill>
                <a:uFillTx/>
                <a:latin typeface="Arial" pitchFamily="34"/>
                <a:ea typeface="Arial"/>
                <a:cs typeface="Arial"/>
              </a:rPr>
              <a:t>- </a:t>
            </a:r>
            <a:r>
              <a:rPr lang="vi-VN" sz="1400" b="1" i="0" u="none" strike="noStrike" kern="0" cap="none" spc="0" baseline="0" dirty="0">
                <a:solidFill>
                  <a:srgbClr val="000000"/>
                </a:solidFill>
                <a:uFillTx/>
                <a:latin typeface="Arial" pitchFamily="34"/>
                <a:ea typeface="Arial"/>
                <a:cs typeface="Arial"/>
              </a:rPr>
              <a:t>Đặc điểm:</a:t>
            </a:r>
            <a:r>
              <a:rPr lang="vi-VN" sz="1400" b="0" i="0" u="none" strike="noStrike" kern="0" cap="none" spc="0" baseline="0" dirty="0">
                <a:solidFill>
                  <a:srgbClr val="000000"/>
                </a:solidFill>
                <a:uFillTx/>
                <a:latin typeface="Arial" pitchFamily="34"/>
                <a:ea typeface="Arial"/>
                <a:cs typeface="Arial"/>
              </a:rPr>
              <a:t> </a:t>
            </a:r>
          </a:p>
          <a:p>
            <a:pPr marL="0" marR="0" lvl="0" indent="0" algn="l" defTabSz="914400" rtl="0" fontAlgn="auto" hangingPunct="1">
              <a:lnSpc>
                <a:spcPts val="2475"/>
              </a:lnSpc>
              <a:spcBef>
                <a:spcPts val="0"/>
              </a:spcBef>
              <a:spcAft>
                <a:spcPts val="0"/>
              </a:spcAft>
              <a:buNone/>
              <a:tabLst/>
              <a:defRPr sz="1800" b="0" i="0" u="none" strike="noStrike" kern="0" cap="none" spc="0" baseline="0">
                <a:solidFill>
                  <a:srgbClr val="000000"/>
                </a:solidFill>
                <a:uFillTx/>
              </a:defRPr>
            </a:pPr>
            <a:r>
              <a:rPr lang="en-US" sz="1400" b="0" i="0" u="none" strike="noStrike" kern="0" cap="none" spc="0" baseline="0" dirty="0">
                <a:solidFill>
                  <a:srgbClr val="000000"/>
                </a:solidFill>
                <a:uFillTx/>
                <a:latin typeface="Arial" pitchFamily="34"/>
                <a:ea typeface="Arial"/>
                <a:cs typeface="Arial"/>
              </a:rPr>
              <a:t>+ </a:t>
            </a:r>
            <a:r>
              <a:rPr lang="vi-VN" sz="1400" b="0" i="0" u="none" strike="noStrike" kern="0" cap="none" spc="0" baseline="0" dirty="0">
                <a:solidFill>
                  <a:srgbClr val="000000"/>
                </a:solidFill>
                <a:uFillTx/>
                <a:latin typeface="Arial" pitchFamily="34"/>
                <a:ea typeface="Arial"/>
                <a:cs typeface="Arial"/>
              </a:rPr>
              <a:t>Máy móc cũ tiêu thụ nhiều năng lượng và hoạt động không hiệu quả. </a:t>
            </a:r>
          </a:p>
          <a:p>
            <a:pPr marL="0" marR="0" lvl="0" indent="0" algn="l" defTabSz="914400" rtl="0" fontAlgn="auto" hangingPunct="1">
              <a:lnSpc>
                <a:spcPts val="2475"/>
              </a:lnSpc>
              <a:spcBef>
                <a:spcPts val="0"/>
              </a:spcBef>
              <a:spcAft>
                <a:spcPts val="0"/>
              </a:spcAft>
              <a:buNone/>
              <a:tabLst/>
              <a:defRPr sz="1800" b="0" i="0" u="none" strike="noStrike" kern="0" cap="none" spc="0" baseline="0">
                <a:solidFill>
                  <a:srgbClr val="000000"/>
                </a:solidFill>
                <a:uFillTx/>
              </a:defRPr>
            </a:pPr>
            <a:r>
              <a:rPr lang="en-US" sz="1400" b="1" i="0" u="none" strike="noStrike" kern="0" cap="none" spc="0" baseline="0" dirty="0">
                <a:solidFill>
                  <a:srgbClr val="000000"/>
                </a:solidFill>
                <a:uFillTx/>
                <a:latin typeface="Arial" pitchFamily="34"/>
                <a:ea typeface="Arial"/>
                <a:cs typeface="Arial"/>
              </a:rPr>
              <a:t>- </a:t>
            </a:r>
            <a:r>
              <a:rPr lang="vi-VN" sz="1400" b="1" i="0" u="none" strike="noStrike" kern="0" cap="none" spc="0" baseline="0" dirty="0">
                <a:solidFill>
                  <a:srgbClr val="000000"/>
                </a:solidFill>
                <a:uFillTx/>
                <a:latin typeface="Arial" pitchFamily="34"/>
                <a:ea typeface="Arial"/>
                <a:cs typeface="Arial"/>
              </a:rPr>
              <a:t>Giải pháp:</a:t>
            </a:r>
            <a:r>
              <a:rPr lang="vi-VN" sz="1400" b="0" i="0" u="none" strike="noStrike" kern="0" cap="none" spc="0" baseline="0" dirty="0">
                <a:solidFill>
                  <a:srgbClr val="000000"/>
                </a:solidFill>
                <a:uFillTx/>
                <a:latin typeface="Arial" pitchFamily="34"/>
                <a:ea typeface="Arial"/>
                <a:cs typeface="Arial"/>
              </a:rPr>
              <a:t> </a:t>
            </a:r>
          </a:p>
          <a:p>
            <a:pPr marL="0" marR="0" lvl="0" indent="0" algn="l" defTabSz="914400" rtl="0" fontAlgn="auto" hangingPunct="1">
              <a:lnSpc>
                <a:spcPts val="2475"/>
              </a:lnSpc>
              <a:spcBef>
                <a:spcPts val="0"/>
              </a:spcBef>
              <a:spcAft>
                <a:spcPts val="0"/>
              </a:spcAft>
              <a:buNone/>
              <a:tabLst/>
              <a:defRPr sz="1800" b="0" i="0" u="none" strike="noStrike" kern="0" cap="none" spc="0" baseline="0">
                <a:solidFill>
                  <a:srgbClr val="000000"/>
                </a:solidFill>
                <a:uFillTx/>
              </a:defRPr>
            </a:pPr>
            <a:r>
              <a:rPr lang="en-US" sz="1400" b="0" i="0" u="none" strike="noStrike" kern="0" cap="none" spc="0" baseline="0" dirty="0">
                <a:solidFill>
                  <a:srgbClr val="000000"/>
                </a:solidFill>
                <a:uFillTx/>
                <a:latin typeface="Arial" pitchFamily="34"/>
                <a:ea typeface="Arial"/>
                <a:cs typeface="Arial"/>
              </a:rPr>
              <a:t>+ </a:t>
            </a:r>
            <a:r>
              <a:rPr lang="vi-VN" sz="1400" b="0" i="0" u="none" strike="noStrike" kern="0" cap="none" spc="0" baseline="0" dirty="0">
                <a:solidFill>
                  <a:srgbClr val="000000"/>
                </a:solidFill>
                <a:uFillTx/>
                <a:latin typeface="Arial" pitchFamily="34"/>
                <a:ea typeface="Arial"/>
                <a:cs typeface="Arial"/>
              </a:rPr>
              <a:t>Đầu tư vào máy móc thế hệ mới, tiết kiệm năng lượng. </a:t>
            </a:r>
          </a:p>
          <a:p>
            <a:pPr marL="0" marR="0" lvl="0" indent="0" algn="l" defTabSz="914400" rtl="0" fontAlgn="auto" hangingPunct="1">
              <a:lnSpc>
                <a:spcPts val="2475"/>
              </a:lnSpc>
              <a:spcBef>
                <a:spcPts val="0"/>
              </a:spcBef>
              <a:spcAft>
                <a:spcPts val="0"/>
              </a:spcAft>
              <a:buNone/>
              <a:tabLst/>
              <a:defRPr sz="1800" b="0" i="0" u="none" strike="noStrike" kern="0" cap="none" spc="0" baseline="0">
                <a:solidFill>
                  <a:srgbClr val="000000"/>
                </a:solidFill>
                <a:uFillTx/>
              </a:defRPr>
            </a:pPr>
            <a:r>
              <a:rPr lang="en-US" sz="1400" b="0" i="0" u="none" strike="noStrike" kern="0" cap="none" spc="0" baseline="0" dirty="0">
                <a:solidFill>
                  <a:srgbClr val="000000"/>
                </a:solidFill>
                <a:uFillTx/>
                <a:latin typeface="Arial" pitchFamily="34"/>
                <a:ea typeface="Arial"/>
                <a:cs typeface="Arial"/>
              </a:rPr>
              <a:t>+ </a:t>
            </a:r>
            <a:r>
              <a:rPr lang="vi-VN" sz="1400" b="0" i="0" u="none" strike="noStrike" kern="0" cap="none" spc="0" baseline="0" dirty="0">
                <a:solidFill>
                  <a:srgbClr val="000000"/>
                </a:solidFill>
                <a:uFillTx/>
                <a:latin typeface="Arial" pitchFamily="34"/>
                <a:ea typeface="Arial"/>
                <a:cs typeface="Arial"/>
              </a:rPr>
              <a:t>Bảo trì định kỳ để duy trì hiệu suất hoạt động. </a:t>
            </a:r>
          </a:p>
          <a:p>
            <a:pPr marL="0" marR="0" lvl="0" indent="0" algn="l" defTabSz="914400" rtl="0" fontAlgn="auto" hangingPunct="1">
              <a:lnSpc>
                <a:spcPts val="2475"/>
              </a:lnSpc>
              <a:spcBef>
                <a:spcPts val="0"/>
              </a:spcBef>
              <a:spcAft>
                <a:spcPts val="0"/>
              </a:spcAft>
              <a:buNone/>
              <a:tabLst/>
              <a:defRPr sz="1800" b="0" i="0" u="none" strike="noStrike" kern="0" cap="none" spc="0" baseline="0">
                <a:solidFill>
                  <a:srgbClr val="000000"/>
                </a:solidFill>
                <a:uFillTx/>
              </a:defRPr>
            </a:pPr>
            <a:r>
              <a:rPr lang="en-US" sz="1400" b="1" i="0" u="none" strike="noStrike" kern="0" cap="none" spc="0" baseline="0" dirty="0">
                <a:solidFill>
                  <a:srgbClr val="000000"/>
                </a:solidFill>
                <a:uFillTx/>
                <a:latin typeface="Arial" pitchFamily="34"/>
                <a:ea typeface="Arial"/>
                <a:cs typeface="Arial"/>
              </a:rPr>
              <a:t>- </a:t>
            </a:r>
            <a:r>
              <a:rPr lang="vi-VN" sz="1400" b="1" i="0" u="none" strike="noStrike" kern="0" cap="none" spc="0" baseline="0" dirty="0">
                <a:solidFill>
                  <a:srgbClr val="000000"/>
                </a:solidFill>
                <a:uFillTx/>
                <a:latin typeface="Arial" pitchFamily="34"/>
                <a:ea typeface="Arial"/>
                <a:cs typeface="Arial"/>
              </a:rPr>
              <a:t>Lợi ích:</a:t>
            </a:r>
            <a:r>
              <a:rPr lang="vi-VN" sz="1400" b="0" i="0" u="none" strike="noStrike" kern="0" cap="none" spc="0" baseline="0" dirty="0">
                <a:solidFill>
                  <a:srgbClr val="000000"/>
                </a:solidFill>
                <a:uFillTx/>
                <a:latin typeface="Arial" pitchFamily="34"/>
                <a:ea typeface="Arial"/>
                <a:cs typeface="Arial"/>
              </a:rPr>
              <a:t> </a:t>
            </a:r>
          </a:p>
          <a:p>
            <a:pPr marL="0" marR="0" lvl="0" indent="0" algn="l" defTabSz="914400" rtl="0" fontAlgn="auto" hangingPunct="1">
              <a:lnSpc>
                <a:spcPts val="2475"/>
              </a:lnSpc>
              <a:spcBef>
                <a:spcPts val="0"/>
              </a:spcBef>
              <a:spcAft>
                <a:spcPts val="0"/>
              </a:spcAft>
              <a:buNone/>
              <a:tabLst/>
              <a:defRPr sz="1800" b="0" i="0" u="none" strike="noStrike" kern="0" cap="none" spc="0" baseline="0">
                <a:solidFill>
                  <a:srgbClr val="000000"/>
                </a:solidFill>
                <a:uFillTx/>
              </a:defRPr>
            </a:pPr>
            <a:r>
              <a:rPr lang="en-US" sz="1400" b="0" i="0" u="none" strike="noStrike" kern="0" cap="none" spc="0" baseline="0" dirty="0">
                <a:solidFill>
                  <a:srgbClr val="000000"/>
                </a:solidFill>
                <a:uFillTx/>
                <a:latin typeface="Arial" pitchFamily="34"/>
                <a:ea typeface="Arial"/>
                <a:cs typeface="Arial"/>
              </a:rPr>
              <a:t>+</a:t>
            </a:r>
            <a:r>
              <a:rPr lang="vi-VN" sz="1400" b="0" i="0" u="none" strike="noStrike" kern="0" cap="none" spc="0" baseline="0" dirty="0">
                <a:solidFill>
                  <a:srgbClr val="000000"/>
                </a:solidFill>
                <a:uFillTx/>
                <a:latin typeface="Arial" pitchFamily="34"/>
                <a:ea typeface="Arial"/>
                <a:cs typeface="Arial"/>
              </a:rPr>
              <a:t>Giảm 15-25% điện năng tiêu thụ. </a:t>
            </a:r>
          </a:p>
          <a:p>
            <a:pPr marL="0" marR="0" lvl="0" indent="0" algn="l" defTabSz="914400" rtl="0" fontAlgn="auto" hangingPunct="1">
              <a:lnSpc>
                <a:spcPts val="2475"/>
              </a:lnSpc>
              <a:spcBef>
                <a:spcPts val="0"/>
              </a:spcBef>
              <a:spcAft>
                <a:spcPts val="0"/>
              </a:spcAft>
              <a:buNone/>
              <a:tabLst/>
              <a:defRPr sz="1800" b="0" i="0" u="none" strike="noStrike" kern="0" cap="none" spc="0" baseline="0">
                <a:solidFill>
                  <a:srgbClr val="000000"/>
                </a:solidFill>
                <a:uFillTx/>
              </a:defRPr>
            </a:pPr>
            <a:r>
              <a:rPr lang="en-US" sz="1400" b="0" i="0" u="none" strike="noStrike" kern="0" cap="none" spc="0" baseline="0" dirty="0">
                <a:solidFill>
                  <a:srgbClr val="000000"/>
                </a:solidFill>
                <a:uFillTx/>
                <a:latin typeface="Arial" pitchFamily="34"/>
                <a:ea typeface="Arial"/>
                <a:cs typeface="Arial"/>
              </a:rPr>
              <a:t>+</a:t>
            </a:r>
            <a:r>
              <a:rPr lang="vi-VN" sz="1400" b="0" i="0" u="none" strike="noStrike" kern="0" cap="none" spc="0" baseline="0" dirty="0">
                <a:solidFill>
                  <a:srgbClr val="000000"/>
                </a:solidFill>
                <a:uFillTx/>
                <a:latin typeface="Arial" pitchFamily="34"/>
                <a:ea typeface="Arial"/>
                <a:cs typeface="Arial"/>
              </a:rPr>
              <a:t>Tăng năng suất sản xuất. </a:t>
            </a:r>
          </a:p>
          <a:p>
            <a:pPr marL="0" marR="0" lvl="0" indent="0" algn="l" defTabSz="914400" rtl="0" fontAlgn="auto" hangingPunct="1">
              <a:lnSpc>
                <a:spcPts val="2475"/>
              </a:lnSpc>
              <a:spcBef>
                <a:spcPts val="0"/>
              </a:spcBef>
              <a:spcAft>
                <a:spcPts val="0"/>
              </a:spcAft>
              <a:buNone/>
              <a:tabLst/>
              <a:defRPr sz="1800" b="0" i="0" u="none" strike="noStrike" kern="0" cap="none" spc="0" baseline="0">
                <a:solidFill>
                  <a:srgbClr val="000000"/>
                </a:solidFill>
                <a:uFillTx/>
              </a:defRPr>
            </a:pPr>
            <a:endParaRPr lang="en-US" sz="1100" b="1" i="0" u="none" strike="noStrike" kern="0" cap="none" spc="0" baseline="0" dirty="0">
              <a:solidFill>
                <a:srgbClr val="000000"/>
              </a:solidFill>
              <a:uFillTx/>
              <a:latin typeface="Arial"/>
              <a:ea typeface="Arial"/>
              <a:cs typeface="Arial"/>
            </a:endParaRPr>
          </a:p>
        </p:txBody>
      </p:sp>
      <p:pic>
        <p:nvPicPr>
          <p:cNvPr id="4" name="Picture 5" descr="Đã tạo hình ảnh">
            <a:extLst>
              <a:ext uri="{FF2B5EF4-FFF2-40B4-BE49-F238E27FC236}">
                <a16:creationId xmlns:a16="http://schemas.microsoft.com/office/drawing/2014/main" id="{D8D9985B-76EF-9613-8392-4FBF0E15E864}"/>
              </a:ext>
            </a:extLst>
          </p:cNvPr>
          <p:cNvPicPr>
            <a:picLocks noChangeAspect="1"/>
          </p:cNvPicPr>
          <p:nvPr/>
        </p:nvPicPr>
        <p:blipFill>
          <a:blip r:embed="rId2"/>
          <a:srcRect/>
          <a:stretch>
            <a:fillRect/>
          </a:stretch>
        </p:blipFill>
        <p:spPr>
          <a:xfrm>
            <a:off x="5294410" y="1298316"/>
            <a:ext cx="3429000" cy="3506531"/>
          </a:xfrm>
          <a:prstGeom prst="rect">
            <a:avLst/>
          </a:prstGeom>
          <a:noFill/>
          <a:ln cap="flat">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45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90A132-82A2-98A0-A185-85EBC4A9AE6D}"/>
              </a:ext>
            </a:extLst>
          </p:cNvPr>
          <p:cNvSpPr txBox="1">
            <a:spLocks noGrp="1"/>
          </p:cNvSpPr>
          <p:nvPr>
            <p:ph type="title"/>
          </p:nvPr>
        </p:nvSpPr>
        <p:spPr>
          <a:xfrm>
            <a:off x="448469" y="791676"/>
            <a:ext cx="8247062" cy="608012"/>
          </a:xfrm>
          <a:prstGeom prst="rect">
            <a:avLst/>
          </a:prstGeom>
          <a:noFill/>
          <a:ln>
            <a:noFill/>
          </a:ln>
        </p:spPr>
        <p:txBody>
          <a:bodyPr vert="horz" wrap="square" lIns="91421" tIns="91421" rIns="91421" bIns="91421" anchor="ctr" anchorCtr="1" compatLnSpc="1">
            <a:noAutofit/>
          </a:bodyPr>
          <a:lstStyle/>
          <a:p>
            <a:pPr lvl="0" algn="ctr"/>
            <a:r>
              <a:rPr lang="en-US" sz="2000" b="1" dirty="0" err="1">
                <a:solidFill>
                  <a:srgbClr val="337177"/>
                </a:solidFill>
                <a:latin typeface="Arial"/>
                <a:cs typeface="Arial" pitchFamily="34"/>
              </a:rPr>
              <a:t>Giải</a:t>
            </a:r>
            <a:r>
              <a:rPr lang="en-US" sz="2000" b="1" dirty="0">
                <a:solidFill>
                  <a:srgbClr val="337177"/>
                </a:solidFill>
                <a:latin typeface="Arial"/>
                <a:cs typeface="Arial" pitchFamily="34"/>
              </a:rPr>
              <a:t> </a:t>
            </a:r>
            <a:r>
              <a:rPr lang="en-US" sz="2000" b="1" dirty="0" err="1">
                <a:solidFill>
                  <a:srgbClr val="337177"/>
                </a:solidFill>
                <a:latin typeface="Arial"/>
                <a:cs typeface="Arial" pitchFamily="34"/>
              </a:rPr>
              <a:t>pháp</a:t>
            </a:r>
            <a:r>
              <a:rPr lang="en-US" sz="2000" b="1" dirty="0">
                <a:solidFill>
                  <a:srgbClr val="337177"/>
                </a:solidFill>
                <a:latin typeface="Arial"/>
                <a:cs typeface="Arial" pitchFamily="34"/>
              </a:rPr>
              <a:t> </a:t>
            </a:r>
            <a:r>
              <a:rPr lang="vi-VN" sz="2000" b="1" dirty="0">
                <a:solidFill>
                  <a:srgbClr val="337177"/>
                </a:solidFill>
                <a:latin typeface="Arial" pitchFamily="34"/>
                <a:cs typeface="Arial" pitchFamily="34"/>
              </a:rPr>
              <a:t>3</a:t>
            </a:r>
            <a:r>
              <a:rPr lang="en-US" sz="2000" b="1" dirty="0">
                <a:solidFill>
                  <a:srgbClr val="337177"/>
                </a:solidFill>
                <a:latin typeface="Arial"/>
                <a:cs typeface="Arial" pitchFamily="34"/>
              </a:rPr>
              <a:t>– </a:t>
            </a:r>
            <a:r>
              <a:rPr lang="vi-VN" sz="2000" b="1" dirty="0">
                <a:solidFill>
                  <a:srgbClr val="337177"/>
                </a:solidFill>
                <a:latin typeface="Arial" pitchFamily="34"/>
                <a:cs typeface="Arial" pitchFamily="34"/>
              </a:rPr>
              <a:t>Ứng dụng biến tần</a:t>
            </a:r>
            <a:endParaRPr lang="en-US" sz="2000" b="1" dirty="0">
              <a:solidFill>
                <a:srgbClr val="337177"/>
              </a:solidFill>
              <a:latin typeface="Arial"/>
              <a:cs typeface="Arial" pitchFamily="34"/>
            </a:endParaRPr>
          </a:p>
        </p:txBody>
      </p:sp>
      <p:sp>
        <p:nvSpPr>
          <p:cNvPr id="3" name="Slide Number Placeholder 3">
            <a:extLst>
              <a:ext uri="{FF2B5EF4-FFF2-40B4-BE49-F238E27FC236}">
                <a16:creationId xmlns:a16="http://schemas.microsoft.com/office/drawing/2014/main" id="{621BD3DE-DAE6-DBD0-D166-19431ABA14D0}"/>
              </a:ext>
            </a:extLst>
          </p:cNvPr>
          <p:cNvSpPr txBox="1">
            <a:spLocks noGrp="1"/>
          </p:cNvSpPr>
          <p:nvPr>
            <p:ph type="sldNum" sz="quarter" idx="4294967295"/>
          </p:nvPr>
        </p:nvSpPr>
        <p:spPr>
          <a:xfrm>
            <a:off x="0" y="0"/>
            <a:ext cx="0" cy="0"/>
          </a:xfrm>
        </p:spPr>
        <p:txBody>
          <a:bodyPr/>
          <a:lstStyle/>
          <a:p>
            <a:pPr lvl="0"/>
            <a:fld id="{50B8F1BC-7195-B349-AA3A-39F5764AFF99}" type="slidenum">
              <a:rPr/>
              <a:t>9</a:t>
            </a:fld>
            <a:endParaRPr lang="en-GB"/>
          </a:p>
        </p:txBody>
      </p:sp>
      <p:sp>
        <p:nvSpPr>
          <p:cNvPr id="4" name="Rectangle 8">
            <a:extLst>
              <a:ext uri="{FF2B5EF4-FFF2-40B4-BE49-F238E27FC236}">
                <a16:creationId xmlns:a16="http://schemas.microsoft.com/office/drawing/2014/main" id="{C00BB490-5464-5E8A-C76F-169E1DBD001E}"/>
              </a:ext>
            </a:extLst>
          </p:cNvPr>
          <p:cNvSpPr/>
          <p:nvPr/>
        </p:nvSpPr>
        <p:spPr>
          <a:xfrm>
            <a:off x="561496" y="1504946"/>
            <a:ext cx="714850" cy="3343275"/>
          </a:xfrm>
          <a:prstGeom prst="rect">
            <a:avLst/>
          </a:prstGeom>
          <a:solidFill>
            <a:srgbClr val="FFFFFF"/>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400" b="0" i="0" u="none" strike="noStrike" kern="0" cap="none" spc="0" baseline="0">
              <a:solidFill>
                <a:srgbClr val="FFFFFF"/>
              </a:solidFill>
              <a:uFillTx/>
              <a:latin typeface="Arial"/>
            </a:endParaRPr>
          </a:p>
        </p:txBody>
      </p:sp>
      <p:sp>
        <p:nvSpPr>
          <p:cNvPr id="5" name="TextBox 7">
            <a:extLst>
              <a:ext uri="{FF2B5EF4-FFF2-40B4-BE49-F238E27FC236}">
                <a16:creationId xmlns:a16="http://schemas.microsoft.com/office/drawing/2014/main" id="{5E3C5D11-E346-FD5F-CD9F-CA84132E2163}"/>
              </a:ext>
            </a:extLst>
          </p:cNvPr>
          <p:cNvSpPr txBox="1"/>
          <p:nvPr/>
        </p:nvSpPr>
        <p:spPr>
          <a:xfrm>
            <a:off x="265286" y="1434774"/>
            <a:ext cx="4306714" cy="3259034"/>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ts val="2475"/>
              </a:lnSpc>
              <a:spcBef>
                <a:spcPts val="0"/>
              </a:spcBef>
              <a:spcAft>
                <a:spcPts val="0"/>
              </a:spcAft>
              <a:buNone/>
              <a:tabLst/>
              <a:defRPr sz="1800" b="0" i="0" u="none" strike="noStrike" kern="0" cap="none" spc="0" baseline="0">
                <a:solidFill>
                  <a:srgbClr val="000000"/>
                </a:solidFill>
                <a:uFillTx/>
              </a:defRPr>
            </a:pPr>
            <a:r>
              <a:rPr lang="en-US" sz="1400" b="1" i="0" u="none" strike="noStrike" kern="0" cap="none" spc="0" baseline="0" dirty="0">
                <a:solidFill>
                  <a:srgbClr val="000000"/>
                </a:solidFill>
                <a:uFillTx/>
                <a:latin typeface="Arial" pitchFamily="34"/>
                <a:ea typeface="Arial"/>
                <a:cs typeface="Arial"/>
              </a:rPr>
              <a:t>- </a:t>
            </a:r>
            <a:r>
              <a:rPr lang="vi-VN" sz="1400" b="1" i="0" u="none" strike="noStrike" kern="0" cap="none" spc="0" baseline="0" dirty="0">
                <a:solidFill>
                  <a:srgbClr val="000000"/>
                </a:solidFill>
                <a:uFillTx/>
                <a:latin typeface="Arial" pitchFamily="34"/>
                <a:ea typeface="Arial"/>
                <a:cs typeface="Arial"/>
              </a:rPr>
              <a:t>Đặc điểm:</a:t>
            </a:r>
            <a:r>
              <a:rPr lang="vi-VN" sz="1400" b="0" i="0" u="none" strike="noStrike" kern="0" cap="none" spc="0" baseline="0" dirty="0">
                <a:solidFill>
                  <a:srgbClr val="000000"/>
                </a:solidFill>
                <a:uFillTx/>
                <a:latin typeface="Arial" pitchFamily="34"/>
                <a:ea typeface="Arial"/>
                <a:cs typeface="Arial"/>
              </a:rPr>
              <a:t> </a:t>
            </a:r>
          </a:p>
          <a:p>
            <a:pPr marL="0" marR="0" lvl="0" indent="0" algn="l" defTabSz="914400" rtl="0" fontAlgn="auto" hangingPunct="1">
              <a:lnSpc>
                <a:spcPts val="2475"/>
              </a:lnSpc>
              <a:spcBef>
                <a:spcPts val="0"/>
              </a:spcBef>
              <a:spcAft>
                <a:spcPts val="0"/>
              </a:spcAft>
              <a:buNone/>
              <a:tabLst/>
              <a:defRPr sz="1800" b="0" i="0" u="none" strike="noStrike" kern="0" cap="none" spc="0" baseline="0">
                <a:solidFill>
                  <a:srgbClr val="000000"/>
                </a:solidFill>
                <a:uFillTx/>
              </a:defRPr>
            </a:pPr>
            <a:r>
              <a:rPr lang="en-US" sz="1400" b="0" i="0" u="none" strike="noStrike" kern="0" cap="none" spc="0" baseline="0" dirty="0">
                <a:solidFill>
                  <a:srgbClr val="000000"/>
                </a:solidFill>
                <a:uFillTx/>
                <a:latin typeface="Arial" pitchFamily="34"/>
                <a:ea typeface="Arial"/>
                <a:cs typeface="Arial"/>
              </a:rPr>
              <a:t>+ </a:t>
            </a:r>
            <a:r>
              <a:rPr lang="vi-VN" sz="1400" b="0" i="0" u="none" strike="noStrike" kern="0" cap="none" spc="0" baseline="0" dirty="0">
                <a:solidFill>
                  <a:srgbClr val="000000"/>
                </a:solidFill>
                <a:uFillTx/>
                <a:latin typeface="Arial" pitchFamily="34"/>
                <a:ea typeface="Arial"/>
                <a:cs typeface="Arial"/>
              </a:rPr>
              <a:t>Các máy móc như máy đùn, máy ép phun hoạt động liên tục, tiêu tốn điện năng lớn. </a:t>
            </a:r>
          </a:p>
          <a:p>
            <a:pPr marL="0" marR="0" lvl="0" indent="0" algn="l" defTabSz="914400" rtl="0" fontAlgn="auto" hangingPunct="1">
              <a:lnSpc>
                <a:spcPts val="2475"/>
              </a:lnSpc>
              <a:spcBef>
                <a:spcPts val="0"/>
              </a:spcBef>
              <a:spcAft>
                <a:spcPts val="0"/>
              </a:spcAft>
              <a:buNone/>
              <a:tabLst/>
              <a:defRPr sz="1800" b="0" i="0" u="none" strike="noStrike" kern="0" cap="none" spc="0" baseline="0">
                <a:solidFill>
                  <a:srgbClr val="000000"/>
                </a:solidFill>
                <a:uFillTx/>
              </a:defRPr>
            </a:pPr>
            <a:r>
              <a:rPr lang="en-US" sz="1400" b="1" i="0" u="none" strike="noStrike" kern="0" cap="none" spc="0" baseline="0" dirty="0">
                <a:solidFill>
                  <a:srgbClr val="000000"/>
                </a:solidFill>
                <a:uFillTx/>
                <a:latin typeface="Arial" pitchFamily="34"/>
                <a:ea typeface="Arial"/>
                <a:cs typeface="Arial"/>
              </a:rPr>
              <a:t>- </a:t>
            </a:r>
            <a:r>
              <a:rPr lang="vi-VN" sz="1400" b="1" i="0" u="none" strike="noStrike" kern="0" cap="none" spc="0" baseline="0" dirty="0">
                <a:solidFill>
                  <a:srgbClr val="000000"/>
                </a:solidFill>
                <a:uFillTx/>
                <a:latin typeface="Arial" pitchFamily="34"/>
                <a:ea typeface="Arial"/>
                <a:cs typeface="Arial"/>
              </a:rPr>
              <a:t>Giải pháp:</a:t>
            </a:r>
            <a:r>
              <a:rPr lang="vi-VN" sz="1400" b="0" i="0" u="none" strike="noStrike" kern="0" cap="none" spc="0" baseline="0" dirty="0">
                <a:solidFill>
                  <a:srgbClr val="000000"/>
                </a:solidFill>
                <a:uFillTx/>
                <a:latin typeface="Arial" pitchFamily="34"/>
                <a:ea typeface="Arial"/>
                <a:cs typeface="Arial"/>
              </a:rPr>
              <a:t> </a:t>
            </a:r>
          </a:p>
          <a:p>
            <a:pPr marL="0" marR="0" lvl="0" indent="0" algn="l" defTabSz="914400" rtl="0" fontAlgn="auto" hangingPunct="1">
              <a:lnSpc>
                <a:spcPts val="2475"/>
              </a:lnSpc>
              <a:spcBef>
                <a:spcPts val="0"/>
              </a:spcBef>
              <a:spcAft>
                <a:spcPts val="0"/>
              </a:spcAft>
              <a:buNone/>
              <a:tabLst/>
              <a:defRPr sz="1800" b="0" i="0" u="none" strike="noStrike" kern="0" cap="none" spc="0" baseline="0">
                <a:solidFill>
                  <a:srgbClr val="000000"/>
                </a:solidFill>
                <a:uFillTx/>
              </a:defRPr>
            </a:pPr>
            <a:r>
              <a:rPr lang="en-US" sz="1400" b="0" i="0" u="none" strike="noStrike" kern="0" cap="none" spc="0" baseline="0" dirty="0">
                <a:solidFill>
                  <a:srgbClr val="000000"/>
                </a:solidFill>
                <a:uFillTx/>
                <a:latin typeface="Arial" pitchFamily="34"/>
                <a:ea typeface="Arial"/>
                <a:cs typeface="Arial"/>
              </a:rPr>
              <a:t>+ </a:t>
            </a:r>
            <a:r>
              <a:rPr lang="vi-VN" sz="1400" b="0" i="0" u="none" strike="noStrike" kern="0" cap="none" spc="0" baseline="0" dirty="0">
                <a:solidFill>
                  <a:srgbClr val="000000"/>
                </a:solidFill>
                <a:uFillTx/>
                <a:latin typeface="Arial" pitchFamily="34"/>
                <a:ea typeface="Arial"/>
                <a:cs typeface="Arial"/>
              </a:rPr>
              <a:t>Lắp đặt bộ biến tần (VFD) để điều chỉnh tốc độ động cơ theo nhu cầu thực tế. </a:t>
            </a:r>
          </a:p>
          <a:p>
            <a:pPr marL="0" marR="0" lvl="0" indent="0" algn="l" defTabSz="914400" rtl="0" fontAlgn="auto" hangingPunct="1">
              <a:lnSpc>
                <a:spcPts val="2475"/>
              </a:lnSpc>
              <a:spcBef>
                <a:spcPts val="0"/>
              </a:spcBef>
              <a:spcAft>
                <a:spcPts val="0"/>
              </a:spcAft>
              <a:buNone/>
              <a:tabLst/>
              <a:defRPr sz="1800" b="0" i="0" u="none" strike="noStrike" kern="0" cap="none" spc="0" baseline="0">
                <a:solidFill>
                  <a:srgbClr val="000000"/>
                </a:solidFill>
                <a:uFillTx/>
              </a:defRPr>
            </a:pPr>
            <a:r>
              <a:rPr lang="en-US" sz="1400" b="1" i="0" u="none" strike="noStrike" kern="0" cap="none" spc="0" baseline="0" dirty="0">
                <a:solidFill>
                  <a:srgbClr val="000000"/>
                </a:solidFill>
                <a:uFillTx/>
                <a:latin typeface="Arial" pitchFamily="34"/>
                <a:ea typeface="Arial"/>
                <a:cs typeface="Arial"/>
              </a:rPr>
              <a:t>-</a:t>
            </a:r>
            <a:r>
              <a:rPr lang="vi-VN" sz="1400" b="1" i="0" u="none" strike="noStrike" kern="0" cap="none" spc="0" baseline="0" dirty="0">
                <a:solidFill>
                  <a:srgbClr val="000000"/>
                </a:solidFill>
                <a:uFillTx/>
                <a:latin typeface="Arial" pitchFamily="34"/>
                <a:ea typeface="Arial"/>
                <a:cs typeface="Arial"/>
              </a:rPr>
              <a:t>Lợi ích:</a:t>
            </a:r>
            <a:r>
              <a:rPr lang="vi-VN" sz="1400" b="0" i="0" u="none" strike="noStrike" kern="0" cap="none" spc="0" baseline="0" dirty="0">
                <a:solidFill>
                  <a:srgbClr val="000000"/>
                </a:solidFill>
                <a:uFillTx/>
                <a:latin typeface="Arial" pitchFamily="34"/>
                <a:ea typeface="Arial"/>
                <a:cs typeface="Arial"/>
              </a:rPr>
              <a:t> </a:t>
            </a:r>
          </a:p>
          <a:p>
            <a:pPr marL="0" marR="0" lvl="0" indent="0" algn="l" defTabSz="914400" rtl="0" fontAlgn="auto" hangingPunct="1">
              <a:lnSpc>
                <a:spcPts val="2475"/>
              </a:lnSpc>
              <a:spcBef>
                <a:spcPts val="0"/>
              </a:spcBef>
              <a:spcAft>
                <a:spcPts val="0"/>
              </a:spcAft>
              <a:buNone/>
              <a:tabLst/>
              <a:defRPr sz="1800" b="0" i="0" u="none" strike="noStrike" kern="0" cap="none" spc="0" baseline="0">
                <a:solidFill>
                  <a:srgbClr val="000000"/>
                </a:solidFill>
                <a:uFillTx/>
              </a:defRPr>
            </a:pPr>
            <a:r>
              <a:rPr lang="en-US" sz="1400" b="0" i="0" u="none" strike="noStrike" kern="0" cap="none" spc="0" baseline="0" dirty="0">
                <a:solidFill>
                  <a:srgbClr val="000000"/>
                </a:solidFill>
                <a:uFillTx/>
                <a:latin typeface="Arial" pitchFamily="34"/>
                <a:ea typeface="Arial"/>
                <a:cs typeface="Arial"/>
              </a:rPr>
              <a:t>+ </a:t>
            </a:r>
            <a:r>
              <a:rPr lang="vi-VN" sz="1400" b="0" i="0" u="none" strike="noStrike" kern="0" cap="none" spc="0" baseline="0" dirty="0">
                <a:solidFill>
                  <a:srgbClr val="000000"/>
                </a:solidFill>
                <a:uFillTx/>
                <a:latin typeface="Arial" pitchFamily="34"/>
                <a:ea typeface="Arial"/>
                <a:cs typeface="Arial"/>
              </a:rPr>
              <a:t>Giảm 20-40% điện năng tiêu thụ. </a:t>
            </a:r>
          </a:p>
          <a:p>
            <a:pPr marL="0" marR="0" lvl="0" indent="0" algn="l" defTabSz="914400" rtl="0" fontAlgn="auto" hangingPunct="1">
              <a:lnSpc>
                <a:spcPts val="2475"/>
              </a:lnSpc>
              <a:spcBef>
                <a:spcPts val="0"/>
              </a:spcBef>
              <a:spcAft>
                <a:spcPts val="0"/>
              </a:spcAft>
              <a:buNone/>
              <a:tabLst/>
              <a:defRPr sz="1800" b="0" i="0" u="none" strike="noStrike" kern="0" cap="none" spc="0" baseline="0">
                <a:solidFill>
                  <a:srgbClr val="000000"/>
                </a:solidFill>
                <a:uFillTx/>
              </a:defRPr>
            </a:pPr>
            <a:r>
              <a:rPr lang="en-US" sz="1400" b="0" i="0" u="none" strike="noStrike" kern="0" cap="none" spc="0" baseline="0" dirty="0">
                <a:solidFill>
                  <a:srgbClr val="000000"/>
                </a:solidFill>
                <a:uFillTx/>
                <a:latin typeface="Arial" pitchFamily="34"/>
                <a:ea typeface="Arial"/>
                <a:cs typeface="Arial"/>
              </a:rPr>
              <a:t>+ </a:t>
            </a:r>
            <a:r>
              <a:rPr lang="vi-VN" sz="1400" b="0" i="0" u="none" strike="noStrike" kern="0" cap="none" spc="0" baseline="0" dirty="0">
                <a:solidFill>
                  <a:srgbClr val="000000"/>
                </a:solidFill>
                <a:uFillTx/>
                <a:latin typeface="Arial" pitchFamily="34"/>
                <a:ea typeface="Arial"/>
                <a:cs typeface="Arial"/>
              </a:rPr>
              <a:t>Kéo dài tuổi thọ của thiết bị. </a:t>
            </a:r>
          </a:p>
          <a:p>
            <a:pPr marL="0" marR="0" lvl="0" indent="0" algn="l" defTabSz="914400" rtl="0" fontAlgn="auto" hangingPunct="1">
              <a:lnSpc>
                <a:spcPts val="2475"/>
              </a:lnSpc>
              <a:spcBef>
                <a:spcPts val="0"/>
              </a:spcBef>
              <a:spcAft>
                <a:spcPts val="0"/>
              </a:spcAft>
              <a:buNone/>
              <a:tabLst/>
              <a:defRPr sz="1800" b="0" i="0" u="none" strike="noStrike" kern="0" cap="none" spc="0" baseline="0">
                <a:solidFill>
                  <a:srgbClr val="000000"/>
                </a:solidFill>
                <a:uFillTx/>
              </a:defRPr>
            </a:pPr>
            <a:endParaRPr lang="vi-VN" sz="1100" b="0" i="0" u="none" strike="noStrike" kern="0" cap="none" spc="0" baseline="0" dirty="0">
              <a:solidFill>
                <a:srgbClr val="000000"/>
              </a:solidFill>
              <a:uFillTx/>
              <a:latin typeface="Arial"/>
              <a:ea typeface="Arial"/>
              <a:cs typeface="Arial"/>
            </a:endParaRPr>
          </a:p>
        </p:txBody>
      </p:sp>
      <p:pic>
        <p:nvPicPr>
          <p:cNvPr id="6" name="Picture 2" descr="Đã tạo hình ảnh">
            <a:extLst>
              <a:ext uri="{FF2B5EF4-FFF2-40B4-BE49-F238E27FC236}">
                <a16:creationId xmlns:a16="http://schemas.microsoft.com/office/drawing/2014/main" id="{5BF985A8-D1B8-4434-6070-E925F519D9AA}"/>
              </a:ext>
            </a:extLst>
          </p:cNvPr>
          <p:cNvPicPr>
            <a:picLocks noChangeAspect="1"/>
          </p:cNvPicPr>
          <p:nvPr/>
        </p:nvPicPr>
        <p:blipFill>
          <a:blip r:embed="rId2"/>
          <a:srcRect/>
          <a:stretch>
            <a:fillRect/>
          </a:stretch>
        </p:blipFill>
        <p:spPr>
          <a:xfrm>
            <a:off x="5153504" y="1434777"/>
            <a:ext cx="3429000" cy="3259031"/>
          </a:xfrm>
          <a:prstGeom prst="rect">
            <a:avLst/>
          </a:prstGeom>
          <a:noFill/>
          <a:ln cap="flat">
            <a:noFill/>
          </a:ln>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11627</TotalTime>
  <Words>3192</Words>
  <Application>Microsoft Macintosh PowerPoint</Application>
  <PresentationFormat>On-screen Show (16:9)</PresentationFormat>
  <Paragraphs>293</Paragraphs>
  <Slides>30</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30</vt:i4>
      </vt:variant>
    </vt:vector>
  </HeadingPairs>
  <TitlesOfParts>
    <vt:vector size="35" baseType="lpstr">
      <vt:lpstr>Arial</vt:lpstr>
      <vt:lpstr>Calibri</vt:lpstr>
      <vt:lpstr>Roboto</vt:lpstr>
      <vt:lpstr>Wingdings</vt:lpstr>
      <vt:lpstr>Office Theme</vt:lpstr>
      <vt:lpstr>PowerPoint Presentation</vt:lpstr>
      <vt:lpstr>NỘI DUNG</vt:lpstr>
      <vt:lpstr>PowerPoint Presentation</vt:lpstr>
      <vt:lpstr>1. Giới thiệu</vt:lpstr>
      <vt:lpstr>2. Thực trạng tiêu thụ năng lượng trong ngành nhựa</vt:lpstr>
      <vt:lpstr>PowerPoint Presentation</vt:lpstr>
      <vt:lpstr>Giải pháp 1 - Tối ưu hóa hệ thống gia nhiệt</vt:lpstr>
      <vt:lpstr>Giải pháp – Sử dụng máy móc hiệu suất cao</vt:lpstr>
      <vt:lpstr>Giải pháp 3– Ứng dụng biến tần</vt:lpstr>
      <vt:lpstr>Ví dụ 1 cho các Giải pháp</vt:lpstr>
      <vt:lpstr>Phân tích chi phí – lợi ích Ví dụ 1</vt:lpstr>
      <vt:lpstr>Phân tích chi phí – lợi ích Ví dụ 1</vt:lpstr>
      <vt:lpstr>Giải pháp 4 – Tăng khả năng tự động hóa</vt:lpstr>
      <vt:lpstr>Giải pháp 5 - Tối ưu hóa hệ thống làm mát</vt:lpstr>
      <vt:lpstr>Ví dụ 2 cho Giải pháp TKNL 4,5</vt:lpstr>
      <vt:lpstr>Ví dụ 3</vt:lpstr>
      <vt:lpstr>Phân tích chi phí – lợi ích Ví dụ 3 (1)</vt:lpstr>
      <vt:lpstr>Phân tích chi phí – hiệu quả Ví dụ 3 (2)</vt:lpstr>
      <vt:lpstr>Phân tích chi phí – hiệu quả Ví dụ 3 (2)</vt:lpstr>
      <vt:lpstr>Phân tích chi phí – hiệu quả Ví dụ 3 (2)</vt:lpstr>
      <vt:lpstr>Giải pháp 6 – Sấy nhựa bằng không khí nóng tuần hoàn</vt:lpstr>
      <vt:lpstr>Giải pháp 7 – Xem xét tiềm năng EE của hệ thống phụ trợ</vt:lpstr>
      <vt:lpstr>Ví dụ 4 cho Giải pháp TKNL 6,7</vt:lpstr>
      <vt:lpstr>Giải pháp 8 - Sử dụng năng lượng tái tạo</vt:lpstr>
      <vt:lpstr>Ví dụ 5 (1)</vt:lpstr>
      <vt:lpstr>Ví dụ 5 (2)</vt:lpstr>
      <vt:lpstr>Giải pháp TKNL 9 - Cải thiện quản lý năng lượng</vt:lpstr>
      <vt:lpstr>Kết luận và khuyến nghị</vt:lpstr>
      <vt:lpstr>Bài tập nhóm</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dangi</dc:creator>
  <cp:lastModifiedBy>823417-Nguyễn Mạnh Hùng</cp:lastModifiedBy>
  <cp:revision>88</cp:revision>
  <dcterms:modified xsi:type="dcterms:W3CDTF">2025-10-03T09:47:07Z</dcterms:modified>
</cp:coreProperties>
</file>